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984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7B175E20-5D3B-407C-9491-F1D89442630A}"/>
              </a:ext>
            </a:extLst>
          </p:cNvPr>
          <p:cNvSpPr/>
          <p:nvPr/>
        </p:nvSpPr>
        <p:spPr>
          <a:xfrm>
            <a:off x="6699842" y="3259096"/>
            <a:ext cx="2944837" cy="3325157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09788" y="517010"/>
            <a:ext cx="1189904" cy="666846"/>
          </a:xfrm>
          <a:prstGeom prst="wedgeEllipseCallout">
            <a:avLst>
              <a:gd name="adj1" fmla="val 23691"/>
              <a:gd name="adj2" fmla="val 58120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かわいい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854839" y="291525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さるぼぼ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8" name="Group 325">
            <a:extLst>
              <a:ext uri="{FF2B5EF4-FFF2-40B4-BE49-F238E27FC236}">
                <a16:creationId xmlns:a16="http://schemas.microsoft.com/office/drawing/2014/main" id="{6A1F9275-E569-4448-8D36-FCEC150028C7}"/>
              </a:ext>
            </a:extLst>
          </p:cNvPr>
          <p:cNvGrpSpPr>
            <a:grpSpLocks/>
          </p:cNvGrpSpPr>
          <p:nvPr/>
        </p:nvGrpSpPr>
        <p:grpSpPr bwMode="auto">
          <a:xfrm>
            <a:off x="2412510" y="1223755"/>
            <a:ext cx="4492715" cy="5353490"/>
            <a:chOff x="76" y="432"/>
            <a:chExt cx="5924" cy="7059"/>
          </a:xfrm>
        </p:grpSpPr>
        <p:sp>
          <p:nvSpPr>
            <p:cNvPr id="99" name="Freeform 259">
              <a:extLst>
                <a:ext uri="{FF2B5EF4-FFF2-40B4-BE49-F238E27FC236}">
                  <a16:creationId xmlns:a16="http://schemas.microsoft.com/office/drawing/2014/main" id="{CD436636-A7E2-469D-844C-94E8D4FBC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27"/>
              <a:ext cx="3883" cy="2637"/>
            </a:xfrm>
            <a:custGeom>
              <a:avLst/>
              <a:gdLst>
                <a:gd name="T0" fmla="*/ 170 w 3883"/>
                <a:gd name="T1" fmla="*/ 1531 h 2637"/>
                <a:gd name="T2" fmla="*/ 312 w 3883"/>
                <a:gd name="T3" fmla="*/ 1588 h 2637"/>
                <a:gd name="T4" fmla="*/ 510 w 3883"/>
                <a:gd name="T5" fmla="*/ 1560 h 2637"/>
                <a:gd name="T6" fmla="*/ 765 w 3883"/>
                <a:gd name="T7" fmla="*/ 1588 h 2637"/>
                <a:gd name="T8" fmla="*/ 879 w 3883"/>
                <a:gd name="T9" fmla="*/ 1475 h 2637"/>
                <a:gd name="T10" fmla="*/ 794 w 3883"/>
                <a:gd name="T11" fmla="*/ 1305 h 2637"/>
                <a:gd name="T12" fmla="*/ 992 w 3883"/>
                <a:gd name="T13" fmla="*/ 1078 h 2637"/>
                <a:gd name="T14" fmla="*/ 1219 w 3883"/>
                <a:gd name="T15" fmla="*/ 1049 h 2637"/>
                <a:gd name="T16" fmla="*/ 1389 w 3883"/>
                <a:gd name="T17" fmla="*/ 1021 h 2637"/>
                <a:gd name="T18" fmla="*/ 1531 w 3883"/>
                <a:gd name="T19" fmla="*/ 851 h 2637"/>
                <a:gd name="T20" fmla="*/ 1616 w 3883"/>
                <a:gd name="T21" fmla="*/ 1049 h 2637"/>
                <a:gd name="T22" fmla="*/ 1757 w 3883"/>
                <a:gd name="T23" fmla="*/ 879 h 2637"/>
                <a:gd name="T24" fmla="*/ 2040 w 3883"/>
                <a:gd name="T25" fmla="*/ 681 h 2637"/>
                <a:gd name="T26" fmla="*/ 2238 w 3883"/>
                <a:gd name="T27" fmla="*/ 511 h 2637"/>
                <a:gd name="T28" fmla="*/ 2522 w 3883"/>
                <a:gd name="T29" fmla="*/ 426 h 2637"/>
                <a:gd name="T30" fmla="*/ 2692 w 3883"/>
                <a:gd name="T31" fmla="*/ 426 h 2637"/>
                <a:gd name="T32" fmla="*/ 2635 w 3883"/>
                <a:gd name="T33" fmla="*/ 142 h 2637"/>
                <a:gd name="T34" fmla="*/ 2862 w 3883"/>
                <a:gd name="T35" fmla="*/ 199 h 2637"/>
                <a:gd name="T36" fmla="*/ 3089 w 3883"/>
                <a:gd name="T37" fmla="*/ 57 h 2637"/>
                <a:gd name="T38" fmla="*/ 3174 w 3883"/>
                <a:gd name="T39" fmla="*/ 57 h 2637"/>
                <a:gd name="T40" fmla="*/ 3372 w 3883"/>
                <a:gd name="T41" fmla="*/ 0 h 2637"/>
                <a:gd name="T42" fmla="*/ 3599 w 3883"/>
                <a:gd name="T43" fmla="*/ 114 h 2637"/>
                <a:gd name="T44" fmla="*/ 3854 w 3883"/>
                <a:gd name="T45" fmla="*/ 227 h 2637"/>
                <a:gd name="T46" fmla="*/ 3826 w 3883"/>
                <a:gd name="T47" fmla="*/ 539 h 2637"/>
                <a:gd name="T48" fmla="*/ 3543 w 3883"/>
                <a:gd name="T49" fmla="*/ 879 h 2637"/>
                <a:gd name="T50" fmla="*/ 3628 w 3883"/>
                <a:gd name="T51" fmla="*/ 1021 h 2637"/>
                <a:gd name="T52" fmla="*/ 3486 w 3883"/>
                <a:gd name="T53" fmla="*/ 1276 h 2637"/>
                <a:gd name="T54" fmla="*/ 3429 w 3883"/>
                <a:gd name="T55" fmla="*/ 1446 h 2637"/>
                <a:gd name="T56" fmla="*/ 3713 w 3883"/>
                <a:gd name="T57" fmla="*/ 1616 h 2637"/>
                <a:gd name="T58" fmla="*/ 3656 w 3883"/>
                <a:gd name="T59" fmla="*/ 1843 h 2637"/>
                <a:gd name="T60" fmla="*/ 3401 w 3883"/>
                <a:gd name="T61" fmla="*/ 2155 h 2637"/>
                <a:gd name="T62" fmla="*/ 3344 w 3883"/>
                <a:gd name="T63" fmla="*/ 2297 h 2637"/>
                <a:gd name="T64" fmla="*/ 3259 w 3883"/>
                <a:gd name="T65" fmla="*/ 2410 h 2637"/>
                <a:gd name="T66" fmla="*/ 3061 w 3883"/>
                <a:gd name="T67" fmla="*/ 2467 h 2637"/>
                <a:gd name="T68" fmla="*/ 2919 w 3883"/>
                <a:gd name="T69" fmla="*/ 2297 h 2637"/>
                <a:gd name="T70" fmla="*/ 2664 w 3883"/>
                <a:gd name="T71" fmla="*/ 2382 h 2637"/>
                <a:gd name="T72" fmla="*/ 2664 w 3883"/>
                <a:gd name="T73" fmla="*/ 2268 h 2637"/>
                <a:gd name="T74" fmla="*/ 2550 w 3883"/>
                <a:gd name="T75" fmla="*/ 2070 h 2637"/>
                <a:gd name="T76" fmla="*/ 2380 w 3883"/>
                <a:gd name="T77" fmla="*/ 2155 h 2637"/>
                <a:gd name="T78" fmla="*/ 2097 w 3883"/>
                <a:gd name="T79" fmla="*/ 1985 h 2637"/>
                <a:gd name="T80" fmla="*/ 1928 w 3883"/>
                <a:gd name="T81" fmla="*/ 1900 h 2637"/>
                <a:gd name="T82" fmla="*/ 1701 w 3883"/>
                <a:gd name="T83" fmla="*/ 2042 h 2637"/>
                <a:gd name="T84" fmla="*/ 1531 w 3883"/>
                <a:gd name="T85" fmla="*/ 2268 h 2637"/>
                <a:gd name="T86" fmla="*/ 1531 w 3883"/>
                <a:gd name="T87" fmla="*/ 2467 h 2637"/>
                <a:gd name="T88" fmla="*/ 1446 w 3883"/>
                <a:gd name="T89" fmla="*/ 2609 h 2637"/>
                <a:gd name="T90" fmla="*/ 1417 w 3883"/>
                <a:gd name="T91" fmla="*/ 2552 h 2637"/>
                <a:gd name="T92" fmla="*/ 1389 w 3883"/>
                <a:gd name="T93" fmla="*/ 2410 h 2637"/>
                <a:gd name="T94" fmla="*/ 1247 w 3883"/>
                <a:gd name="T95" fmla="*/ 2325 h 2637"/>
                <a:gd name="T96" fmla="*/ 1105 w 3883"/>
                <a:gd name="T97" fmla="*/ 2382 h 2637"/>
                <a:gd name="T98" fmla="*/ 992 w 3883"/>
                <a:gd name="T99" fmla="*/ 2495 h 2637"/>
                <a:gd name="T100" fmla="*/ 964 w 3883"/>
                <a:gd name="T101" fmla="*/ 2297 h 2637"/>
                <a:gd name="T102" fmla="*/ 765 w 3883"/>
                <a:gd name="T103" fmla="*/ 2042 h 2637"/>
                <a:gd name="T104" fmla="*/ 652 w 3883"/>
                <a:gd name="T105" fmla="*/ 1928 h 2637"/>
                <a:gd name="T106" fmla="*/ 312 w 3883"/>
                <a:gd name="T107" fmla="*/ 2042 h 2637"/>
                <a:gd name="T108" fmla="*/ 255 w 3883"/>
                <a:gd name="T109" fmla="*/ 1843 h 2637"/>
                <a:gd name="T110" fmla="*/ 57 w 3883"/>
                <a:gd name="T111" fmla="*/ 1730 h 2637"/>
                <a:gd name="T112" fmla="*/ 0 w 3883"/>
                <a:gd name="T113" fmla="*/ 1588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3" h="2637">
                  <a:moveTo>
                    <a:pt x="57" y="1503"/>
                  </a:moveTo>
                  <a:lnTo>
                    <a:pt x="170" y="1531"/>
                  </a:lnTo>
                  <a:lnTo>
                    <a:pt x="227" y="1531"/>
                  </a:lnTo>
                  <a:lnTo>
                    <a:pt x="312" y="1588"/>
                  </a:lnTo>
                  <a:lnTo>
                    <a:pt x="482" y="1503"/>
                  </a:lnTo>
                  <a:lnTo>
                    <a:pt x="510" y="1560"/>
                  </a:lnTo>
                  <a:lnTo>
                    <a:pt x="595" y="1503"/>
                  </a:lnTo>
                  <a:lnTo>
                    <a:pt x="765" y="1588"/>
                  </a:lnTo>
                  <a:lnTo>
                    <a:pt x="794" y="1475"/>
                  </a:lnTo>
                  <a:lnTo>
                    <a:pt x="879" y="1475"/>
                  </a:lnTo>
                  <a:lnTo>
                    <a:pt x="907" y="1390"/>
                  </a:lnTo>
                  <a:lnTo>
                    <a:pt x="794" y="1305"/>
                  </a:lnTo>
                  <a:lnTo>
                    <a:pt x="879" y="964"/>
                  </a:lnTo>
                  <a:lnTo>
                    <a:pt x="992" y="1078"/>
                  </a:lnTo>
                  <a:lnTo>
                    <a:pt x="1162" y="1106"/>
                  </a:lnTo>
                  <a:lnTo>
                    <a:pt x="1219" y="1049"/>
                  </a:lnTo>
                  <a:lnTo>
                    <a:pt x="1304" y="1049"/>
                  </a:lnTo>
                  <a:lnTo>
                    <a:pt x="1389" y="1021"/>
                  </a:lnTo>
                  <a:lnTo>
                    <a:pt x="1417" y="908"/>
                  </a:lnTo>
                  <a:lnTo>
                    <a:pt x="1531" y="851"/>
                  </a:lnTo>
                  <a:lnTo>
                    <a:pt x="1559" y="964"/>
                  </a:lnTo>
                  <a:lnTo>
                    <a:pt x="1616" y="1049"/>
                  </a:lnTo>
                  <a:lnTo>
                    <a:pt x="1729" y="964"/>
                  </a:lnTo>
                  <a:lnTo>
                    <a:pt x="1757" y="879"/>
                  </a:lnTo>
                  <a:lnTo>
                    <a:pt x="1871" y="908"/>
                  </a:lnTo>
                  <a:lnTo>
                    <a:pt x="2040" y="681"/>
                  </a:lnTo>
                  <a:lnTo>
                    <a:pt x="2238" y="596"/>
                  </a:lnTo>
                  <a:lnTo>
                    <a:pt x="2238" y="511"/>
                  </a:lnTo>
                  <a:lnTo>
                    <a:pt x="2494" y="511"/>
                  </a:lnTo>
                  <a:lnTo>
                    <a:pt x="2522" y="426"/>
                  </a:lnTo>
                  <a:lnTo>
                    <a:pt x="2607" y="482"/>
                  </a:lnTo>
                  <a:lnTo>
                    <a:pt x="2692" y="426"/>
                  </a:lnTo>
                  <a:lnTo>
                    <a:pt x="2607" y="199"/>
                  </a:lnTo>
                  <a:lnTo>
                    <a:pt x="2635" y="142"/>
                  </a:lnTo>
                  <a:lnTo>
                    <a:pt x="2720" y="199"/>
                  </a:lnTo>
                  <a:lnTo>
                    <a:pt x="2862" y="199"/>
                  </a:lnTo>
                  <a:lnTo>
                    <a:pt x="2890" y="114"/>
                  </a:lnTo>
                  <a:lnTo>
                    <a:pt x="3089" y="57"/>
                  </a:lnTo>
                  <a:lnTo>
                    <a:pt x="3174" y="114"/>
                  </a:lnTo>
                  <a:lnTo>
                    <a:pt x="3174" y="57"/>
                  </a:lnTo>
                  <a:lnTo>
                    <a:pt x="3316" y="57"/>
                  </a:lnTo>
                  <a:lnTo>
                    <a:pt x="3372" y="0"/>
                  </a:lnTo>
                  <a:lnTo>
                    <a:pt x="3571" y="0"/>
                  </a:lnTo>
                  <a:lnTo>
                    <a:pt x="3599" y="114"/>
                  </a:lnTo>
                  <a:lnTo>
                    <a:pt x="3713" y="114"/>
                  </a:lnTo>
                  <a:lnTo>
                    <a:pt x="3854" y="227"/>
                  </a:lnTo>
                  <a:lnTo>
                    <a:pt x="3883" y="454"/>
                  </a:lnTo>
                  <a:lnTo>
                    <a:pt x="3826" y="539"/>
                  </a:lnTo>
                  <a:lnTo>
                    <a:pt x="3769" y="567"/>
                  </a:lnTo>
                  <a:lnTo>
                    <a:pt x="3543" y="879"/>
                  </a:lnTo>
                  <a:lnTo>
                    <a:pt x="3543" y="964"/>
                  </a:lnTo>
                  <a:lnTo>
                    <a:pt x="3628" y="1021"/>
                  </a:lnTo>
                  <a:lnTo>
                    <a:pt x="3628" y="1163"/>
                  </a:lnTo>
                  <a:lnTo>
                    <a:pt x="3486" y="1276"/>
                  </a:lnTo>
                  <a:lnTo>
                    <a:pt x="3486" y="1390"/>
                  </a:lnTo>
                  <a:lnTo>
                    <a:pt x="3429" y="1446"/>
                  </a:lnTo>
                  <a:lnTo>
                    <a:pt x="3656" y="1645"/>
                  </a:lnTo>
                  <a:lnTo>
                    <a:pt x="3713" y="1616"/>
                  </a:lnTo>
                  <a:lnTo>
                    <a:pt x="3713" y="1758"/>
                  </a:lnTo>
                  <a:lnTo>
                    <a:pt x="3656" y="1843"/>
                  </a:lnTo>
                  <a:lnTo>
                    <a:pt x="3656" y="2042"/>
                  </a:lnTo>
                  <a:lnTo>
                    <a:pt x="3401" y="2155"/>
                  </a:lnTo>
                  <a:lnTo>
                    <a:pt x="3401" y="2240"/>
                  </a:lnTo>
                  <a:lnTo>
                    <a:pt x="3344" y="2297"/>
                  </a:lnTo>
                  <a:lnTo>
                    <a:pt x="3316" y="2410"/>
                  </a:lnTo>
                  <a:lnTo>
                    <a:pt x="3259" y="2410"/>
                  </a:lnTo>
                  <a:lnTo>
                    <a:pt x="3146" y="2524"/>
                  </a:lnTo>
                  <a:lnTo>
                    <a:pt x="3061" y="2467"/>
                  </a:lnTo>
                  <a:lnTo>
                    <a:pt x="3004" y="2297"/>
                  </a:lnTo>
                  <a:lnTo>
                    <a:pt x="2919" y="2297"/>
                  </a:lnTo>
                  <a:lnTo>
                    <a:pt x="2862" y="2240"/>
                  </a:lnTo>
                  <a:lnTo>
                    <a:pt x="2664" y="2382"/>
                  </a:lnTo>
                  <a:lnTo>
                    <a:pt x="2635" y="2354"/>
                  </a:lnTo>
                  <a:lnTo>
                    <a:pt x="2664" y="2268"/>
                  </a:lnTo>
                  <a:lnTo>
                    <a:pt x="2550" y="2155"/>
                  </a:lnTo>
                  <a:lnTo>
                    <a:pt x="2550" y="2070"/>
                  </a:lnTo>
                  <a:lnTo>
                    <a:pt x="2494" y="2070"/>
                  </a:lnTo>
                  <a:lnTo>
                    <a:pt x="2380" y="2155"/>
                  </a:lnTo>
                  <a:lnTo>
                    <a:pt x="2182" y="2127"/>
                  </a:lnTo>
                  <a:lnTo>
                    <a:pt x="2097" y="1985"/>
                  </a:lnTo>
                  <a:lnTo>
                    <a:pt x="1955" y="1957"/>
                  </a:lnTo>
                  <a:lnTo>
                    <a:pt x="1928" y="1900"/>
                  </a:lnTo>
                  <a:lnTo>
                    <a:pt x="1757" y="1928"/>
                  </a:lnTo>
                  <a:lnTo>
                    <a:pt x="1701" y="2042"/>
                  </a:lnTo>
                  <a:lnTo>
                    <a:pt x="1616" y="2098"/>
                  </a:lnTo>
                  <a:lnTo>
                    <a:pt x="1531" y="2268"/>
                  </a:lnTo>
                  <a:lnTo>
                    <a:pt x="1587" y="2354"/>
                  </a:lnTo>
                  <a:lnTo>
                    <a:pt x="1531" y="2467"/>
                  </a:lnTo>
                  <a:lnTo>
                    <a:pt x="1474" y="2439"/>
                  </a:lnTo>
                  <a:lnTo>
                    <a:pt x="1446" y="2609"/>
                  </a:lnTo>
                  <a:lnTo>
                    <a:pt x="1417" y="2637"/>
                  </a:lnTo>
                  <a:lnTo>
                    <a:pt x="1417" y="2552"/>
                  </a:lnTo>
                  <a:lnTo>
                    <a:pt x="1361" y="2524"/>
                  </a:lnTo>
                  <a:lnTo>
                    <a:pt x="1389" y="2410"/>
                  </a:lnTo>
                  <a:lnTo>
                    <a:pt x="1304" y="2268"/>
                  </a:lnTo>
                  <a:lnTo>
                    <a:pt x="1247" y="2325"/>
                  </a:lnTo>
                  <a:lnTo>
                    <a:pt x="1190" y="2297"/>
                  </a:lnTo>
                  <a:lnTo>
                    <a:pt x="1105" y="2382"/>
                  </a:lnTo>
                  <a:lnTo>
                    <a:pt x="1105" y="2439"/>
                  </a:lnTo>
                  <a:lnTo>
                    <a:pt x="992" y="2495"/>
                  </a:lnTo>
                  <a:lnTo>
                    <a:pt x="964" y="2467"/>
                  </a:lnTo>
                  <a:lnTo>
                    <a:pt x="964" y="2297"/>
                  </a:lnTo>
                  <a:lnTo>
                    <a:pt x="794" y="2098"/>
                  </a:lnTo>
                  <a:lnTo>
                    <a:pt x="765" y="2042"/>
                  </a:lnTo>
                  <a:lnTo>
                    <a:pt x="680" y="2042"/>
                  </a:lnTo>
                  <a:lnTo>
                    <a:pt x="652" y="1928"/>
                  </a:lnTo>
                  <a:lnTo>
                    <a:pt x="482" y="2042"/>
                  </a:lnTo>
                  <a:lnTo>
                    <a:pt x="312" y="2042"/>
                  </a:lnTo>
                  <a:lnTo>
                    <a:pt x="227" y="1928"/>
                  </a:lnTo>
                  <a:lnTo>
                    <a:pt x="255" y="1843"/>
                  </a:lnTo>
                  <a:lnTo>
                    <a:pt x="113" y="1787"/>
                  </a:lnTo>
                  <a:lnTo>
                    <a:pt x="57" y="1730"/>
                  </a:lnTo>
                  <a:lnTo>
                    <a:pt x="85" y="1701"/>
                  </a:lnTo>
                  <a:lnTo>
                    <a:pt x="0" y="1588"/>
                  </a:lnTo>
                  <a:lnTo>
                    <a:pt x="57" y="150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63">
              <a:extLst>
                <a:ext uri="{FF2B5EF4-FFF2-40B4-BE49-F238E27FC236}">
                  <a16:creationId xmlns:a16="http://schemas.microsoft.com/office/drawing/2014/main" id="{0F1C60B6-6C8B-42B1-B2CA-536E8283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32"/>
              <a:ext cx="2494" cy="1502"/>
            </a:xfrm>
            <a:custGeom>
              <a:avLst/>
              <a:gdLst>
                <a:gd name="T0" fmla="*/ 113 w 2494"/>
                <a:gd name="T1" fmla="*/ 1474 h 1502"/>
                <a:gd name="T2" fmla="*/ 340 w 2494"/>
                <a:gd name="T3" fmla="*/ 1445 h 1502"/>
                <a:gd name="T4" fmla="*/ 510 w 2494"/>
                <a:gd name="T5" fmla="*/ 1417 h 1502"/>
                <a:gd name="T6" fmla="*/ 652 w 2494"/>
                <a:gd name="T7" fmla="*/ 1247 h 1502"/>
                <a:gd name="T8" fmla="*/ 737 w 2494"/>
                <a:gd name="T9" fmla="*/ 1445 h 1502"/>
                <a:gd name="T10" fmla="*/ 878 w 2494"/>
                <a:gd name="T11" fmla="*/ 1275 h 1502"/>
                <a:gd name="T12" fmla="*/ 1162 w 2494"/>
                <a:gd name="T13" fmla="*/ 1077 h 1502"/>
                <a:gd name="T14" fmla="*/ 1360 w 2494"/>
                <a:gd name="T15" fmla="*/ 907 h 1502"/>
                <a:gd name="T16" fmla="*/ 1644 w 2494"/>
                <a:gd name="T17" fmla="*/ 822 h 1502"/>
                <a:gd name="T18" fmla="*/ 1814 w 2494"/>
                <a:gd name="T19" fmla="*/ 822 h 1502"/>
                <a:gd name="T20" fmla="*/ 1757 w 2494"/>
                <a:gd name="T21" fmla="*/ 538 h 1502"/>
                <a:gd name="T22" fmla="*/ 1984 w 2494"/>
                <a:gd name="T23" fmla="*/ 595 h 1502"/>
                <a:gd name="T24" fmla="*/ 2211 w 2494"/>
                <a:gd name="T25" fmla="*/ 453 h 1502"/>
                <a:gd name="T26" fmla="*/ 2296 w 2494"/>
                <a:gd name="T27" fmla="*/ 453 h 1502"/>
                <a:gd name="T28" fmla="*/ 2438 w 2494"/>
                <a:gd name="T29" fmla="*/ 453 h 1502"/>
                <a:gd name="T30" fmla="*/ 2409 w 2494"/>
                <a:gd name="T31" fmla="*/ 283 h 1502"/>
                <a:gd name="T32" fmla="*/ 2239 w 2494"/>
                <a:gd name="T33" fmla="*/ 226 h 1502"/>
                <a:gd name="T34" fmla="*/ 2154 w 2494"/>
                <a:gd name="T35" fmla="*/ 226 h 1502"/>
                <a:gd name="T36" fmla="*/ 2098 w 2494"/>
                <a:gd name="T37" fmla="*/ 226 h 1502"/>
                <a:gd name="T38" fmla="*/ 1871 w 2494"/>
                <a:gd name="T39" fmla="*/ 141 h 1502"/>
                <a:gd name="T40" fmla="*/ 1786 w 2494"/>
                <a:gd name="T41" fmla="*/ 56 h 1502"/>
                <a:gd name="T42" fmla="*/ 1729 w 2494"/>
                <a:gd name="T43" fmla="*/ 141 h 1502"/>
                <a:gd name="T44" fmla="*/ 1531 w 2494"/>
                <a:gd name="T45" fmla="*/ 141 h 1502"/>
                <a:gd name="T46" fmla="*/ 1559 w 2494"/>
                <a:gd name="T47" fmla="*/ 28 h 1502"/>
                <a:gd name="T48" fmla="*/ 1474 w 2494"/>
                <a:gd name="T49" fmla="*/ 28 h 1502"/>
                <a:gd name="T50" fmla="*/ 1304 w 2494"/>
                <a:gd name="T51" fmla="*/ 56 h 1502"/>
                <a:gd name="T52" fmla="*/ 1190 w 2494"/>
                <a:gd name="T53" fmla="*/ 113 h 1502"/>
                <a:gd name="T54" fmla="*/ 1077 w 2494"/>
                <a:gd name="T55" fmla="*/ 198 h 1502"/>
                <a:gd name="T56" fmla="*/ 1020 w 2494"/>
                <a:gd name="T57" fmla="*/ 56 h 1502"/>
                <a:gd name="T58" fmla="*/ 822 w 2494"/>
                <a:gd name="T59" fmla="*/ 113 h 1502"/>
                <a:gd name="T60" fmla="*/ 737 w 2494"/>
                <a:gd name="T61" fmla="*/ 255 h 1502"/>
                <a:gd name="T62" fmla="*/ 595 w 2494"/>
                <a:gd name="T63" fmla="*/ 368 h 1502"/>
                <a:gd name="T64" fmla="*/ 425 w 2494"/>
                <a:gd name="T65" fmla="*/ 510 h 1502"/>
                <a:gd name="T66" fmla="*/ 397 w 2494"/>
                <a:gd name="T67" fmla="*/ 623 h 1502"/>
                <a:gd name="T68" fmla="*/ 397 w 2494"/>
                <a:gd name="T69" fmla="*/ 737 h 1502"/>
                <a:gd name="T70" fmla="*/ 283 w 2494"/>
                <a:gd name="T71" fmla="*/ 793 h 1502"/>
                <a:gd name="T72" fmla="*/ 198 w 2494"/>
                <a:gd name="T73" fmla="*/ 963 h 1502"/>
                <a:gd name="T74" fmla="*/ 85 w 2494"/>
                <a:gd name="T75" fmla="*/ 1020 h 1502"/>
                <a:gd name="T76" fmla="*/ 28 w 2494"/>
                <a:gd name="T77" fmla="*/ 1247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4" h="1502">
                  <a:moveTo>
                    <a:pt x="0" y="1360"/>
                  </a:moveTo>
                  <a:lnTo>
                    <a:pt x="113" y="1474"/>
                  </a:lnTo>
                  <a:lnTo>
                    <a:pt x="283" y="1502"/>
                  </a:lnTo>
                  <a:lnTo>
                    <a:pt x="340" y="1445"/>
                  </a:lnTo>
                  <a:lnTo>
                    <a:pt x="425" y="1445"/>
                  </a:lnTo>
                  <a:lnTo>
                    <a:pt x="510" y="1417"/>
                  </a:lnTo>
                  <a:lnTo>
                    <a:pt x="538" y="1304"/>
                  </a:lnTo>
                  <a:lnTo>
                    <a:pt x="652" y="1247"/>
                  </a:lnTo>
                  <a:lnTo>
                    <a:pt x="680" y="1360"/>
                  </a:lnTo>
                  <a:lnTo>
                    <a:pt x="737" y="1445"/>
                  </a:lnTo>
                  <a:lnTo>
                    <a:pt x="850" y="1360"/>
                  </a:lnTo>
                  <a:lnTo>
                    <a:pt x="878" y="1275"/>
                  </a:lnTo>
                  <a:lnTo>
                    <a:pt x="992" y="1304"/>
                  </a:lnTo>
                  <a:lnTo>
                    <a:pt x="1162" y="1077"/>
                  </a:lnTo>
                  <a:lnTo>
                    <a:pt x="1360" y="992"/>
                  </a:lnTo>
                  <a:lnTo>
                    <a:pt x="1360" y="907"/>
                  </a:lnTo>
                  <a:lnTo>
                    <a:pt x="1616" y="907"/>
                  </a:lnTo>
                  <a:lnTo>
                    <a:pt x="1644" y="822"/>
                  </a:lnTo>
                  <a:lnTo>
                    <a:pt x="1729" y="878"/>
                  </a:lnTo>
                  <a:lnTo>
                    <a:pt x="1814" y="822"/>
                  </a:lnTo>
                  <a:lnTo>
                    <a:pt x="1729" y="595"/>
                  </a:lnTo>
                  <a:lnTo>
                    <a:pt x="1757" y="538"/>
                  </a:lnTo>
                  <a:lnTo>
                    <a:pt x="1842" y="595"/>
                  </a:lnTo>
                  <a:lnTo>
                    <a:pt x="1984" y="595"/>
                  </a:lnTo>
                  <a:lnTo>
                    <a:pt x="2012" y="510"/>
                  </a:lnTo>
                  <a:lnTo>
                    <a:pt x="2211" y="453"/>
                  </a:lnTo>
                  <a:lnTo>
                    <a:pt x="2296" y="510"/>
                  </a:lnTo>
                  <a:lnTo>
                    <a:pt x="2296" y="453"/>
                  </a:lnTo>
                  <a:lnTo>
                    <a:pt x="2324" y="453"/>
                  </a:lnTo>
                  <a:lnTo>
                    <a:pt x="2438" y="453"/>
                  </a:lnTo>
                  <a:lnTo>
                    <a:pt x="2494" y="396"/>
                  </a:lnTo>
                  <a:lnTo>
                    <a:pt x="2409" y="283"/>
                  </a:lnTo>
                  <a:lnTo>
                    <a:pt x="2381" y="226"/>
                  </a:lnTo>
                  <a:lnTo>
                    <a:pt x="2239" y="226"/>
                  </a:lnTo>
                  <a:lnTo>
                    <a:pt x="2183" y="255"/>
                  </a:lnTo>
                  <a:lnTo>
                    <a:pt x="2154" y="226"/>
                  </a:lnTo>
                  <a:lnTo>
                    <a:pt x="2126" y="255"/>
                  </a:lnTo>
                  <a:lnTo>
                    <a:pt x="2098" y="226"/>
                  </a:lnTo>
                  <a:lnTo>
                    <a:pt x="1927" y="198"/>
                  </a:lnTo>
                  <a:lnTo>
                    <a:pt x="1871" y="141"/>
                  </a:lnTo>
                  <a:lnTo>
                    <a:pt x="1871" y="56"/>
                  </a:lnTo>
                  <a:lnTo>
                    <a:pt x="1786" y="56"/>
                  </a:lnTo>
                  <a:lnTo>
                    <a:pt x="1729" y="113"/>
                  </a:lnTo>
                  <a:lnTo>
                    <a:pt x="1729" y="141"/>
                  </a:lnTo>
                  <a:lnTo>
                    <a:pt x="1531" y="226"/>
                  </a:lnTo>
                  <a:lnTo>
                    <a:pt x="1531" y="141"/>
                  </a:lnTo>
                  <a:lnTo>
                    <a:pt x="1559" y="113"/>
                  </a:lnTo>
                  <a:lnTo>
                    <a:pt x="1559" y="28"/>
                  </a:lnTo>
                  <a:lnTo>
                    <a:pt x="1502" y="0"/>
                  </a:lnTo>
                  <a:lnTo>
                    <a:pt x="1474" y="28"/>
                  </a:lnTo>
                  <a:lnTo>
                    <a:pt x="1417" y="0"/>
                  </a:lnTo>
                  <a:lnTo>
                    <a:pt x="1304" y="56"/>
                  </a:lnTo>
                  <a:lnTo>
                    <a:pt x="1247" y="0"/>
                  </a:lnTo>
                  <a:lnTo>
                    <a:pt x="1190" y="113"/>
                  </a:lnTo>
                  <a:lnTo>
                    <a:pt x="1162" y="113"/>
                  </a:lnTo>
                  <a:lnTo>
                    <a:pt x="1077" y="198"/>
                  </a:lnTo>
                  <a:lnTo>
                    <a:pt x="1077" y="141"/>
                  </a:lnTo>
                  <a:lnTo>
                    <a:pt x="1020" y="56"/>
                  </a:lnTo>
                  <a:lnTo>
                    <a:pt x="850" y="56"/>
                  </a:lnTo>
                  <a:lnTo>
                    <a:pt x="822" y="113"/>
                  </a:lnTo>
                  <a:lnTo>
                    <a:pt x="793" y="141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595" y="368"/>
                  </a:lnTo>
                  <a:lnTo>
                    <a:pt x="595" y="425"/>
                  </a:lnTo>
                  <a:lnTo>
                    <a:pt x="425" y="510"/>
                  </a:lnTo>
                  <a:lnTo>
                    <a:pt x="453" y="538"/>
                  </a:lnTo>
                  <a:lnTo>
                    <a:pt x="397" y="623"/>
                  </a:lnTo>
                  <a:lnTo>
                    <a:pt x="425" y="680"/>
                  </a:lnTo>
                  <a:lnTo>
                    <a:pt x="397" y="737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850"/>
                  </a:lnTo>
                  <a:lnTo>
                    <a:pt x="198" y="963"/>
                  </a:lnTo>
                  <a:lnTo>
                    <a:pt x="141" y="963"/>
                  </a:lnTo>
                  <a:lnTo>
                    <a:pt x="85" y="1020"/>
                  </a:lnTo>
                  <a:lnTo>
                    <a:pt x="0" y="1190"/>
                  </a:lnTo>
                  <a:lnTo>
                    <a:pt x="28" y="1247"/>
                  </a:lnTo>
                  <a:lnTo>
                    <a:pt x="0" y="136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65">
              <a:extLst>
                <a:ext uri="{FF2B5EF4-FFF2-40B4-BE49-F238E27FC236}">
                  <a16:creationId xmlns:a16="http://schemas.microsoft.com/office/drawing/2014/main" id="{9D6BB2A8-467F-40AC-A7A6-6BFCF9C03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942"/>
              <a:ext cx="907" cy="1474"/>
            </a:xfrm>
            <a:custGeom>
              <a:avLst/>
              <a:gdLst>
                <a:gd name="T0" fmla="*/ 0 w 907"/>
                <a:gd name="T1" fmla="*/ 1389 h 1474"/>
                <a:gd name="T2" fmla="*/ 113 w 907"/>
                <a:gd name="T3" fmla="*/ 1417 h 1474"/>
                <a:gd name="T4" fmla="*/ 170 w 907"/>
                <a:gd name="T5" fmla="*/ 1417 h 1474"/>
                <a:gd name="T6" fmla="*/ 255 w 907"/>
                <a:gd name="T7" fmla="*/ 1474 h 1474"/>
                <a:gd name="T8" fmla="*/ 425 w 907"/>
                <a:gd name="T9" fmla="*/ 1389 h 1474"/>
                <a:gd name="T10" fmla="*/ 453 w 907"/>
                <a:gd name="T11" fmla="*/ 1446 h 1474"/>
                <a:gd name="T12" fmla="*/ 538 w 907"/>
                <a:gd name="T13" fmla="*/ 1389 h 1474"/>
                <a:gd name="T14" fmla="*/ 708 w 907"/>
                <a:gd name="T15" fmla="*/ 1474 h 1474"/>
                <a:gd name="T16" fmla="*/ 737 w 907"/>
                <a:gd name="T17" fmla="*/ 1361 h 1474"/>
                <a:gd name="T18" fmla="*/ 822 w 907"/>
                <a:gd name="T19" fmla="*/ 1361 h 1474"/>
                <a:gd name="T20" fmla="*/ 850 w 907"/>
                <a:gd name="T21" fmla="*/ 1276 h 1474"/>
                <a:gd name="T22" fmla="*/ 737 w 907"/>
                <a:gd name="T23" fmla="*/ 1191 h 1474"/>
                <a:gd name="T24" fmla="*/ 822 w 907"/>
                <a:gd name="T25" fmla="*/ 850 h 1474"/>
                <a:gd name="T26" fmla="*/ 850 w 907"/>
                <a:gd name="T27" fmla="*/ 737 h 1474"/>
                <a:gd name="T28" fmla="*/ 822 w 907"/>
                <a:gd name="T29" fmla="*/ 680 h 1474"/>
                <a:gd name="T30" fmla="*/ 907 w 907"/>
                <a:gd name="T31" fmla="*/ 510 h 1474"/>
                <a:gd name="T32" fmla="*/ 822 w 907"/>
                <a:gd name="T33" fmla="*/ 482 h 1474"/>
                <a:gd name="T34" fmla="*/ 907 w 907"/>
                <a:gd name="T35" fmla="*/ 312 h 1474"/>
                <a:gd name="T36" fmla="*/ 765 w 907"/>
                <a:gd name="T37" fmla="*/ 113 h 1474"/>
                <a:gd name="T38" fmla="*/ 595 w 907"/>
                <a:gd name="T39" fmla="*/ 57 h 1474"/>
                <a:gd name="T40" fmla="*/ 538 w 907"/>
                <a:gd name="T41" fmla="*/ 142 h 1474"/>
                <a:gd name="T42" fmla="*/ 481 w 907"/>
                <a:gd name="T43" fmla="*/ 113 h 1474"/>
                <a:gd name="T44" fmla="*/ 481 w 907"/>
                <a:gd name="T45" fmla="*/ 0 h 1474"/>
                <a:gd name="T46" fmla="*/ 453 w 907"/>
                <a:gd name="T47" fmla="*/ 28 h 1474"/>
                <a:gd name="T48" fmla="*/ 425 w 907"/>
                <a:gd name="T49" fmla="*/ 113 h 1474"/>
                <a:gd name="T50" fmla="*/ 311 w 907"/>
                <a:gd name="T51" fmla="*/ 113 h 1474"/>
                <a:gd name="T52" fmla="*/ 340 w 907"/>
                <a:gd name="T53" fmla="*/ 227 h 1474"/>
                <a:gd name="T54" fmla="*/ 255 w 907"/>
                <a:gd name="T55" fmla="*/ 340 h 1474"/>
                <a:gd name="T56" fmla="*/ 141 w 907"/>
                <a:gd name="T57" fmla="*/ 340 h 1474"/>
                <a:gd name="T58" fmla="*/ 113 w 907"/>
                <a:gd name="T59" fmla="*/ 368 h 1474"/>
                <a:gd name="T60" fmla="*/ 198 w 907"/>
                <a:gd name="T61" fmla="*/ 539 h 1474"/>
                <a:gd name="T62" fmla="*/ 311 w 907"/>
                <a:gd name="T63" fmla="*/ 539 h 1474"/>
                <a:gd name="T64" fmla="*/ 368 w 907"/>
                <a:gd name="T65" fmla="*/ 624 h 1474"/>
                <a:gd name="T66" fmla="*/ 255 w 907"/>
                <a:gd name="T67" fmla="*/ 822 h 1474"/>
                <a:gd name="T68" fmla="*/ 255 w 907"/>
                <a:gd name="T69" fmla="*/ 879 h 1474"/>
                <a:gd name="T70" fmla="*/ 198 w 907"/>
                <a:gd name="T71" fmla="*/ 907 h 1474"/>
                <a:gd name="T72" fmla="*/ 141 w 907"/>
                <a:gd name="T73" fmla="*/ 992 h 1474"/>
                <a:gd name="T74" fmla="*/ 141 w 907"/>
                <a:gd name="T75" fmla="*/ 1049 h 1474"/>
                <a:gd name="T76" fmla="*/ 0 w 907"/>
                <a:gd name="T77" fmla="*/ 1106 h 1474"/>
                <a:gd name="T78" fmla="*/ 85 w 907"/>
                <a:gd name="T79" fmla="*/ 1247 h 1474"/>
                <a:gd name="T80" fmla="*/ 0 w 907"/>
                <a:gd name="T81" fmla="*/ 138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474">
                  <a:moveTo>
                    <a:pt x="0" y="1389"/>
                  </a:moveTo>
                  <a:lnTo>
                    <a:pt x="113" y="1417"/>
                  </a:lnTo>
                  <a:lnTo>
                    <a:pt x="170" y="1417"/>
                  </a:lnTo>
                  <a:lnTo>
                    <a:pt x="255" y="1474"/>
                  </a:lnTo>
                  <a:lnTo>
                    <a:pt x="425" y="1389"/>
                  </a:lnTo>
                  <a:lnTo>
                    <a:pt x="453" y="1446"/>
                  </a:lnTo>
                  <a:lnTo>
                    <a:pt x="538" y="1389"/>
                  </a:lnTo>
                  <a:lnTo>
                    <a:pt x="708" y="1474"/>
                  </a:lnTo>
                  <a:lnTo>
                    <a:pt x="737" y="1361"/>
                  </a:lnTo>
                  <a:lnTo>
                    <a:pt x="822" y="1361"/>
                  </a:lnTo>
                  <a:lnTo>
                    <a:pt x="850" y="1276"/>
                  </a:lnTo>
                  <a:lnTo>
                    <a:pt x="737" y="1191"/>
                  </a:lnTo>
                  <a:lnTo>
                    <a:pt x="822" y="850"/>
                  </a:lnTo>
                  <a:lnTo>
                    <a:pt x="850" y="737"/>
                  </a:lnTo>
                  <a:lnTo>
                    <a:pt x="822" y="680"/>
                  </a:lnTo>
                  <a:lnTo>
                    <a:pt x="907" y="510"/>
                  </a:lnTo>
                  <a:lnTo>
                    <a:pt x="822" y="482"/>
                  </a:lnTo>
                  <a:lnTo>
                    <a:pt x="907" y="312"/>
                  </a:lnTo>
                  <a:lnTo>
                    <a:pt x="765" y="113"/>
                  </a:lnTo>
                  <a:lnTo>
                    <a:pt x="595" y="57"/>
                  </a:lnTo>
                  <a:lnTo>
                    <a:pt x="538" y="142"/>
                  </a:lnTo>
                  <a:lnTo>
                    <a:pt x="481" y="113"/>
                  </a:lnTo>
                  <a:lnTo>
                    <a:pt x="481" y="0"/>
                  </a:lnTo>
                  <a:lnTo>
                    <a:pt x="453" y="28"/>
                  </a:lnTo>
                  <a:lnTo>
                    <a:pt x="425" y="113"/>
                  </a:lnTo>
                  <a:lnTo>
                    <a:pt x="311" y="113"/>
                  </a:lnTo>
                  <a:lnTo>
                    <a:pt x="340" y="227"/>
                  </a:lnTo>
                  <a:lnTo>
                    <a:pt x="255" y="340"/>
                  </a:lnTo>
                  <a:lnTo>
                    <a:pt x="141" y="340"/>
                  </a:lnTo>
                  <a:lnTo>
                    <a:pt x="113" y="368"/>
                  </a:lnTo>
                  <a:lnTo>
                    <a:pt x="198" y="539"/>
                  </a:lnTo>
                  <a:lnTo>
                    <a:pt x="311" y="539"/>
                  </a:lnTo>
                  <a:lnTo>
                    <a:pt x="368" y="62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198" y="907"/>
                  </a:lnTo>
                  <a:lnTo>
                    <a:pt x="141" y="992"/>
                  </a:lnTo>
                  <a:lnTo>
                    <a:pt x="141" y="1049"/>
                  </a:lnTo>
                  <a:lnTo>
                    <a:pt x="0" y="1106"/>
                  </a:lnTo>
                  <a:lnTo>
                    <a:pt x="85" y="1247"/>
                  </a:lnTo>
                  <a:lnTo>
                    <a:pt x="0" y="138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269">
              <a:extLst>
                <a:ext uri="{FF2B5EF4-FFF2-40B4-BE49-F238E27FC236}">
                  <a16:creationId xmlns:a16="http://schemas.microsoft.com/office/drawing/2014/main" id="{A9FB168A-2DAC-454E-B5F7-A51010815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900" cy="2495"/>
            </a:xfrm>
            <a:custGeom>
              <a:avLst/>
              <a:gdLst>
                <a:gd name="T0" fmla="*/ 1588 w 1900"/>
                <a:gd name="T1" fmla="*/ 709 h 2495"/>
                <a:gd name="T2" fmla="*/ 1531 w 1900"/>
                <a:gd name="T3" fmla="*/ 907 h 2495"/>
                <a:gd name="T4" fmla="*/ 1475 w 1900"/>
                <a:gd name="T5" fmla="*/ 794 h 2495"/>
                <a:gd name="T6" fmla="*/ 1418 w 1900"/>
                <a:gd name="T7" fmla="*/ 538 h 2495"/>
                <a:gd name="T8" fmla="*/ 1304 w 1900"/>
                <a:gd name="T9" fmla="*/ 567 h 2495"/>
                <a:gd name="T10" fmla="*/ 1219 w 1900"/>
                <a:gd name="T11" fmla="*/ 709 h 2495"/>
                <a:gd name="T12" fmla="*/ 1077 w 1900"/>
                <a:gd name="T13" fmla="*/ 736 h 2495"/>
                <a:gd name="T14" fmla="*/ 908 w 1900"/>
                <a:gd name="T15" fmla="*/ 368 h 2495"/>
                <a:gd name="T16" fmla="*/ 792 w 1900"/>
                <a:gd name="T17" fmla="*/ 310 h 2495"/>
                <a:gd name="T18" fmla="*/ 596 w 1900"/>
                <a:gd name="T19" fmla="*/ 312 h 2495"/>
                <a:gd name="T20" fmla="*/ 341 w 1900"/>
                <a:gd name="T21" fmla="*/ 198 h 2495"/>
                <a:gd name="T22" fmla="*/ 227 w 1900"/>
                <a:gd name="T23" fmla="*/ 57 h 2495"/>
                <a:gd name="T24" fmla="*/ 85 w 1900"/>
                <a:gd name="T25" fmla="*/ 28 h 2495"/>
                <a:gd name="T26" fmla="*/ 0 w 1900"/>
                <a:gd name="T27" fmla="*/ 368 h 2495"/>
                <a:gd name="T28" fmla="*/ 114 w 1900"/>
                <a:gd name="T29" fmla="*/ 567 h 2495"/>
                <a:gd name="T30" fmla="*/ 256 w 1900"/>
                <a:gd name="T31" fmla="*/ 709 h 2495"/>
                <a:gd name="T32" fmla="*/ 341 w 1900"/>
                <a:gd name="T33" fmla="*/ 794 h 2495"/>
                <a:gd name="T34" fmla="*/ 426 w 1900"/>
                <a:gd name="T35" fmla="*/ 992 h 2495"/>
                <a:gd name="T36" fmla="*/ 482 w 1900"/>
                <a:gd name="T37" fmla="*/ 1134 h 2495"/>
                <a:gd name="T38" fmla="*/ 341 w 1900"/>
                <a:gd name="T39" fmla="*/ 1162 h 2495"/>
                <a:gd name="T40" fmla="*/ 284 w 1900"/>
                <a:gd name="T41" fmla="*/ 1389 h 2495"/>
                <a:gd name="T42" fmla="*/ 511 w 1900"/>
                <a:gd name="T43" fmla="*/ 1531 h 2495"/>
                <a:gd name="T44" fmla="*/ 482 w 1900"/>
                <a:gd name="T45" fmla="*/ 1616 h 2495"/>
                <a:gd name="T46" fmla="*/ 539 w 1900"/>
                <a:gd name="T47" fmla="*/ 1871 h 2495"/>
                <a:gd name="T48" fmla="*/ 652 w 1900"/>
                <a:gd name="T49" fmla="*/ 2183 h 2495"/>
                <a:gd name="T50" fmla="*/ 851 w 1900"/>
                <a:gd name="T51" fmla="*/ 2410 h 2495"/>
                <a:gd name="T52" fmla="*/ 993 w 1900"/>
                <a:gd name="T53" fmla="*/ 2381 h 2495"/>
                <a:gd name="T54" fmla="*/ 1106 w 1900"/>
                <a:gd name="T55" fmla="*/ 2324 h 2495"/>
                <a:gd name="T56" fmla="*/ 1163 w 1900"/>
                <a:gd name="T57" fmla="*/ 2183 h 2495"/>
                <a:gd name="T58" fmla="*/ 1304 w 1900"/>
                <a:gd name="T59" fmla="*/ 2239 h 2495"/>
                <a:gd name="T60" fmla="*/ 1418 w 1900"/>
                <a:gd name="T61" fmla="*/ 2126 h 2495"/>
                <a:gd name="T62" fmla="*/ 1418 w 1900"/>
                <a:gd name="T63" fmla="*/ 1984 h 2495"/>
                <a:gd name="T64" fmla="*/ 1503 w 1900"/>
                <a:gd name="T65" fmla="*/ 1928 h 2495"/>
                <a:gd name="T66" fmla="*/ 1758 w 1900"/>
                <a:gd name="T67" fmla="*/ 1729 h 2495"/>
                <a:gd name="T68" fmla="*/ 1758 w 1900"/>
                <a:gd name="T69" fmla="*/ 1134 h 2495"/>
                <a:gd name="T70" fmla="*/ 1900 w 1900"/>
                <a:gd name="T71" fmla="*/ 1134 h 2495"/>
                <a:gd name="T72" fmla="*/ 1815 w 1900"/>
                <a:gd name="T73" fmla="*/ 964 h 2495"/>
                <a:gd name="T74" fmla="*/ 1645 w 1900"/>
                <a:gd name="T75" fmla="*/ 73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0" h="2495">
                  <a:moveTo>
                    <a:pt x="1645" y="737"/>
                  </a:moveTo>
                  <a:lnTo>
                    <a:pt x="1588" y="709"/>
                  </a:lnTo>
                  <a:lnTo>
                    <a:pt x="1560" y="879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475" y="794"/>
                  </a:lnTo>
                  <a:lnTo>
                    <a:pt x="1503" y="680"/>
                  </a:lnTo>
                  <a:lnTo>
                    <a:pt x="1418" y="538"/>
                  </a:lnTo>
                  <a:lnTo>
                    <a:pt x="1361" y="595"/>
                  </a:lnTo>
                  <a:lnTo>
                    <a:pt x="1304" y="567"/>
                  </a:lnTo>
                  <a:lnTo>
                    <a:pt x="1219" y="652"/>
                  </a:lnTo>
                  <a:lnTo>
                    <a:pt x="1219" y="709"/>
                  </a:lnTo>
                  <a:lnTo>
                    <a:pt x="1106" y="765"/>
                  </a:lnTo>
                  <a:lnTo>
                    <a:pt x="1077" y="736"/>
                  </a:lnTo>
                  <a:lnTo>
                    <a:pt x="1078" y="567"/>
                  </a:lnTo>
                  <a:lnTo>
                    <a:pt x="908" y="368"/>
                  </a:lnTo>
                  <a:lnTo>
                    <a:pt x="879" y="312"/>
                  </a:lnTo>
                  <a:lnTo>
                    <a:pt x="792" y="310"/>
                  </a:lnTo>
                  <a:lnTo>
                    <a:pt x="766" y="198"/>
                  </a:lnTo>
                  <a:lnTo>
                    <a:pt x="596" y="312"/>
                  </a:lnTo>
                  <a:lnTo>
                    <a:pt x="426" y="312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85" y="28"/>
                  </a:lnTo>
                  <a:lnTo>
                    <a:pt x="57" y="255"/>
                  </a:lnTo>
                  <a:lnTo>
                    <a:pt x="0" y="368"/>
                  </a:lnTo>
                  <a:lnTo>
                    <a:pt x="142" y="425"/>
                  </a:lnTo>
                  <a:lnTo>
                    <a:pt x="114" y="567"/>
                  </a:lnTo>
                  <a:lnTo>
                    <a:pt x="312" y="652"/>
                  </a:lnTo>
                  <a:lnTo>
                    <a:pt x="256" y="709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426" y="907"/>
                  </a:lnTo>
                  <a:lnTo>
                    <a:pt x="426" y="992"/>
                  </a:lnTo>
                  <a:lnTo>
                    <a:pt x="482" y="1077"/>
                  </a:lnTo>
                  <a:lnTo>
                    <a:pt x="482" y="1134"/>
                  </a:lnTo>
                  <a:lnTo>
                    <a:pt x="397" y="1191"/>
                  </a:lnTo>
                  <a:lnTo>
                    <a:pt x="341" y="116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41" y="1502"/>
                  </a:lnTo>
                  <a:lnTo>
                    <a:pt x="511" y="1531"/>
                  </a:lnTo>
                  <a:lnTo>
                    <a:pt x="511" y="1587"/>
                  </a:lnTo>
                  <a:lnTo>
                    <a:pt x="482" y="1616"/>
                  </a:lnTo>
                  <a:lnTo>
                    <a:pt x="567" y="1701"/>
                  </a:lnTo>
                  <a:lnTo>
                    <a:pt x="539" y="1871"/>
                  </a:lnTo>
                  <a:lnTo>
                    <a:pt x="511" y="1899"/>
                  </a:lnTo>
                  <a:lnTo>
                    <a:pt x="652" y="2183"/>
                  </a:lnTo>
                  <a:lnTo>
                    <a:pt x="738" y="2211"/>
                  </a:lnTo>
                  <a:lnTo>
                    <a:pt x="851" y="2410"/>
                  </a:lnTo>
                  <a:lnTo>
                    <a:pt x="936" y="2495"/>
                  </a:lnTo>
                  <a:lnTo>
                    <a:pt x="993" y="2381"/>
                  </a:lnTo>
                  <a:lnTo>
                    <a:pt x="1106" y="2381"/>
                  </a:lnTo>
                  <a:lnTo>
                    <a:pt x="1106" y="2324"/>
                  </a:lnTo>
                  <a:lnTo>
                    <a:pt x="1078" y="2268"/>
                  </a:lnTo>
                  <a:lnTo>
                    <a:pt x="1163" y="2183"/>
                  </a:lnTo>
                  <a:lnTo>
                    <a:pt x="1248" y="2183"/>
                  </a:lnTo>
                  <a:lnTo>
                    <a:pt x="1304" y="2239"/>
                  </a:lnTo>
                  <a:lnTo>
                    <a:pt x="1418" y="2183"/>
                  </a:lnTo>
                  <a:lnTo>
                    <a:pt x="1418" y="2126"/>
                  </a:lnTo>
                  <a:lnTo>
                    <a:pt x="1390" y="2069"/>
                  </a:lnTo>
                  <a:lnTo>
                    <a:pt x="1418" y="1984"/>
                  </a:lnTo>
                  <a:lnTo>
                    <a:pt x="1418" y="1928"/>
                  </a:lnTo>
                  <a:lnTo>
                    <a:pt x="1503" y="1928"/>
                  </a:lnTo>
                  <a:lnTo>
                    <a:pt x="1531" y="1814"/>
                  </a:lnTo>
                  <a:lnTo>
                    <a:pt x="1758" y="1729"/>
                  </a:lnTo>
                  <a:lnTo>
                    <a:pt x="1730" y="1247"/>
                  </a:lnTo>
                  <a:lnTo>
                    <a:pt x="1758" y="1134"/>
                  </a:lnTo>
                  <a:lnTo>
                    <a:pt x="1871" y="1162"/>
                  </a:lnTo>
                  <a:lnTo>
                    <a:pt x="1900" y="1134"/>
                  </a:lnTo>
                  <a:lnTo>
                    <a:pt x="1900" y="1077"/>
                  </a:lnTo>
                  <a:lnTo>
                    <a:pt x="1815" y="964"/>
                  </a:lnTo>
                  <a:lnTo>
                    <a:pt x="1758" y="879"/>
                  </a:lnTo>
                  <a:lnTo>
                    <a:pt x="1645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271">
              <a:extLst>
                <a:ext uri="{FF2B5EF4-FFF2-40B4-BE49-F238E27FC236}">
                  <a16:creationId xmlns:a16="http://schemas.microsoft.com/office/drawing/2014/main" id="{82585020-DEF1-44E9-A540-C0A57779E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728"/>
              <a:ext cx="1843" cy="2183"/>
            </a:xfrm>
            <a:custGeom>
              <a:avLst/>
              <a:gdLst>
                <a:gd name="T0" fmla="*/ 0 w 1843"/>
                <a:gd name="T1" fmla="*/ 1758 h 2183"/>
                <a:gd name="T2" fmla="*/ 113 w 1843"/>
                <a:gd name="T3" fmla="*/ 1644 h 2183"/>
                <a:gd name="T4" fmla="*/ 311 w 1843"/>
                <a:gd name="T5" fmla="*/ 1073 h 2183"/>
                <a:gd name="T6" fmla="*/ 453 w 1843"/>
                <a:gd name="T7" fmla="*/ 992 h 2183"/>
                <a:gd name="T8" fmla="*/ 482 w 1843"/>
                <a:gd name="T9" fmla="*/ 907 h 2183"/>
                <a:gd name="T10" fmla="*/ 227 w 1843"/>
                <a:gd name="T11" fmla="*/ 567 h 2183"/>
                <a:gd name="T12" fmla="*/ 227 w 1843"/>
                <a:gd name="T13" fmla="*/ 368 h 2183"/>
                <a:gd name="T14" fmla="*/ 397 w 1843"/>
                <a:gd name="T15" fmla="*/ 142 h 2183"/>
                <a:gd name="T16" fmla="*/ 624 w 1843"/>
                <a:gd name="T17" fmla="*/ 0 h 2183"/>
                <a:gd name="T18" fmla="*/ 794 w 1843"/>
                <a:gd name="T19" fmla="*/ 85 h 2183"/>
                <a:gd name="T20" fmla="*/ 1076 w 1843"/>
                <a:gd name="T21" fmla="*/ 251 h 2183"/>
                <a:gd name="T22" fmla="*/ 1247 w 1843"/>
                <a:gd name="T23" fmla="*/ 170 h 2183"/>
                <a:gd name="T24" fmla="*/ 1361 w 1843"/>
                <a:gd name="T25" fmla="*/ 368 h 2183"/>
                <a:gd name="T26" fmla="*/ 1361 w 1843"/>
                <a:gd name="T27" fmla="*/ 482 h 2183"/>
                <a:gd name="T28" fmla="*/ 1616 w 1843"/>
                <a:gd name="T29" fmla="*/ 397 h 2183"/>
                <a:gd name="T30" fmla="*/ 1757 w 1843"/>
                <a:gd name="T31" fmla="*/ 566 h 2183"/>
                <a:gd name="T32" fmla="*/ 1843 w 1843"/>
                <a:gd name="T33" fmla="*/ 737 h 2183"/>
                <a:gd name="T34" fmla="*/ 1644 w 1843"/>
                <a:gd name="T35" fmla="*/ 680 h 2183"/>
                <a:gd name="T36" fmla="*/ 1332 w 1843"/>
                <a:gd name="T37" fmla="*/ 794 h 2183"/>
                <a:gd name="T38" fmla="*/ 1276 w 1843"/>
                <a:gd name="T39" fmla="*/ 1021 h 2183"/>
                <a:gd name="T40" fmla="*/ 1162 w 1843"/>
                <a:gd name="T41" fmla="*/ 1134 h 2183"/>
                <a:gd name="T42" fmla="*/ 1304 w 1843"/>
                <a:gd name="T43" fmla="*/ 1276 h 2183"/>
                <a:gd name="T44" fmla="*/ 1191 w 1843"/>
                <a:gd name="T45" fmla="*/ 1729 h 2183"/>
                <a:gd name="T46" fmla="*/ 1049 w 1843"/>
                <a:gd name="T47" fmla="*/ 1786 h 2183"/>
                <a:gd name="T48" fmla="*/ 935 w 1843"/>
                <a:gd name="T49" fmla="*/ 1758 h 2183"/>
                <a:gd name="T50" fmla="*/ 822 w 1843"/>
                <a:gd name="T51" fmla="*/ 1899 h 2183"/>
                <a:gd name="T52" fmla="*/ 595 w 1843"/>
                <a:gd name="T53" fmla="*/ 1928 h 2183"/>
                <a:gd name="T54" fmla="*/ 510 w 1843"/>
                <a:gd name="T55" fmla="*/ 2041 h 2183"/>
                <a:gd name="T56" fmla="*/ 397 w 1843"/>
                <a:gd name="T57" fmla="*/ 2126 h 2183"/>
                <a:gd name="T58" fmla="*/ 227 w 1843"/>
                <a:gd name="T59" fmla="*/ 2154 h 2183"/>
                <a:gd name="T60" fmla="*/ 142 w 1843"/>
                <a:gd name="T61" fmla="*/ 1984 h 2183"/>
                <a:gd name="T62" fmla="*/ 198 w 1843"/>
                <a:gd name="T63" fmla="*/ 187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3" h="2183">
                  <a:moveTo>
                    <a:pt x="1" y="1810"/>
                  </a:moveTo>
                  <a:lnTo>
                    <a:pt x="0" y="1758"/>
                  </a:lnTo>
                  <a:lnTo>
                    <a:pt x="85" y="1758"/>
                  </a:lnTo>
                  <a:lnTo>
                    <a:pt x="113" y="1644"/>
                  </a:lnTo>
                  <a:lnTo>
                    <a:pt x="340" y="1559"/>
                  </a:lnTo>
                  <a:lnTo>
                    <a:pt x="311" y="1073"/>
                  </a:lnTo>
                  <a:lnTo>
                    <a:pt x="340" y="964"/>
                  </a:lnTo>
                  <a:lnTo>
                    <a:pt x="453" y="992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340" y="709"/>
                  </a:lnTo>
                  <a:lnTo>
                    <a:pt x="227" y="567"/>
                  </a:lnTo>
                  <a:lnTo>
                    <a:pt x="283" y="454"/>
                  </a:lnTo>
                  <a:lnTo>
                    <a:pt x="227" y="368"/>
                  </a:lnTo>
                  <a:lnTo>
                    <a:pt x="312" y="198"/>
                  </a:lnTo>
                  <a:lnTo>
                    <a:pt x="397" y="142"/>
                  </a:lnTo>
                  <a:lnTo>
                    <a:pt x="453" y="28"/>
                  </a:lnTo>
                  <a:lnTo>
                    <a:pt x="624" y="0"/>
                  </a:lnTo>
                  <a:lnTo>
                    <a:pt x="652" y="57"/>
                  </a:lnTo>
                  <a:lnTo>
                    <a:pt x="794" y="85"/>
                  </a:lnTo>
                  <a:lnTo>
                    <a:pt x="879" y="227"/>
                  </a:lnTo>
                  <a:lnTo>
                    <a:pt x="1076" y="251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55"/>
                  </a:lnTo>
                  <a:lnTo>
                    <a:pt x="1361" y="368"/>
                  </a:lnTo>
                  <a:lnTo>
                    <a:pt x="1332" y="454"/>
                  </a:lnTo>
                  <a:lnTo>
                    <a:pt x="1361" y="482"/>
                  </a:lnTo>
                  <a:lnTo>
                    <a:pt x="1559" y="340"/>
                  </a:lnTo>
                  <a:lnTo>
                    <a:pt x="1616" y="397"/>
                  </a:lnTo>
                  <a:lnTo>
                    <a:pt x="1701" y="397"/>
                  </a:lnTo>
                  <a:lnTo>
                    <a:pt x="1757" y="566"/>
                  </a:lnTo>
                  <a:lnTo>
                    <a:pt x="1843" y="624"/>
                  </a:lnTo>
                  <a:lnTo>
                    <a:pt x="1843" y="737"/>
                  </a:lnTo>
                  <a:lnTo>
                    <a:pt x="1729" y="737"/>
                  </a:lnTo>
                  <a:lnTo>
                    <a:pt x="1644" y="680"/>
                  </a:lnTo>
                  <a:lnTo>
                    <a:pt x="1446" y="709"/>
                  </a:lnTo>
                  <a:lnTo>
                    <a:pt x="1332" y="794"/>
                  </a:lnTo>
                  <a:lnTo>
                    <a:pt x="1332" y="907"/>
                  </a:lnTo>
                  <a:lnTo>
                    <a:pt x="1276" y="1021"/>
                  </a:lnTo>
                  <a:lnTo>
                    <a:pt x="1191" y="1021"/>
                  </a:lnTo>
                  <a:lnTo>
                    <a:pt x="1162" y="1134"/>
                  </a:lnTo>
                  <a:lnTo>
                    <a:pt x="1191" y="1276"/>
                  </a:lnTo>
                  <a:lnTo>
                    <a:pt x="1304" y="1276"/>
                  </a:lnTo>
                  <a:lnTo>
                    <a:pt x="1162" y="1531"/>
                  </a:lnTo>
                  <a:lnTo>
                    <a:pt x="1191" y="1729"/>
                  </a:lnTo>
                  <a:lnTo>
                    <a:pt x="1077" y="1729"/>
                  </a:lnTo>
                  <a:lnTo>
                    <a:pt x="1049" y="1786"/>
                  </a:lnTo>
                  <a:lnTo>
                    <a:pt x="964" y="1786"/>
                  </a:lnTo>
                  <a:lnTo>
                    <a:pt x="935" y="1758"/>
                  </a:lnTo>
                  <a:lnTo>
                    <a:pt x="850" y="1814"/>
                  </a:lnTo>
                  <a:lnTo>
                    <a:pt x="822" y="1899"/>
                  </a:lnTo>
                  <a:lnTo>
                    <a:pt x="709" y="1843"/>
                  </a:lnTo>
                  <a:lnTo>
                    <a:pt x="595" y="1928"/>
                  </a:lnTo>
                  <a:lnTo>
                    <a:pt x="595" y="2013"/>
                  </a:lnTo>
                  <a:lnTo>
                    <a:pt x="510" y="2041"/>
                  </a:lnTo>
                  <a:lnTo>
                    <a:pt x="482" y="2098"/>
                  </a:lnTo>
                  <a:lnTo>
                    <a:pt x="397" y="2126"/>
                  </a:lnTo>
                  <a:lnTo>
                    <a:pt x="340" y="2183"/>
                  </a:lnTo>
                  <a:lnTo>
                    <a:pt x="227" y="2154"/>
                  </a:lnTo>
                  <a:lnTo>
                    <a:pt x="170" y="2126"/>
                  </a:lnTo>
                  <a:lnTo>
                    <a:pt x="142" y="1984"/>
                  </a:lnTo>
                  <a:lnTo>
                    <a:pt x="198" y="1984"/>
                  </a:lnTo>
                  <a:lnTo>
                    <a:pt x="198" y="1871"/>
                  </a:lnTo>
                  <a:lnTo>
                    <a:pt x="1" y="18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274">
              <a:extLst>
                <a:ext uri="{FF2B5EF4-FFF2-40B4-BE49-F238E27FC236}">
                  <a16:creationId xmlns:a16="http://schemas.microsoft.com/office/drawing/2014/main" id="{EF1A0697-99C9-4213-A0C1-25E46BCF2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3947"/>
              <a:ext cx="1361" cy="2325"/>
            </a:xfrm>
            <a:custGeom>
              <a:avLst/>
              <a:gdLst>
                <a:gd name="T0" fmla="*/ 0 w 1361"/>
                <a:gd name="T1" fmla="*/ 312 h 2325"/>
                <a:gd name="T2" fmla="*/ 284 w 1361"/>
                <a:gd name="T3" fmla="*/ 0 h 2325"/>
                <a:gd name="T4" fmla="*/ 284 w 1361"/>
                <a:gd name="T5" fmla="*/ 113 h 2325"/>
                <a:gd name="T6" fmla="*/ 369 w 1361"/>
                <a:gd name="T7" fmla="*/ 142 h 2325"/>
                <a:gd name="T8" fmla="*/ 511 w 1361"/>
                <a:gd name="T9" fmla="*/ 255 h 2325"/>
                <a:gd name="T10" fmla="*/ 596 w 1361"/>
                <a:gd name="T11" fmla="*/ 227 h 2325"/>
                <a:gd name="T12" fmla="*/ 737 w 1361"/>
                <a:gd name="T13" fmla="*/ 425 h 2325"/>
                <a:gd name="T14" fmla="*/ 936 w 1361"/>
                <a:gd name="T15" fmla="*/ 737 h 2325"/>
                <a:gd name="T16" fmla="*/ 936 w 1361"/>
                <a:gd name="T17" fmla="*/ 907 h 2325"/>
                <a:gd name="T18" fmla="*/ 822 w 1361"/>
                <a:gd name="T19" fmla="*/ 1021 h 2325"/>
                <a:gd name="T20" fmla="*/ 1049 w 1361"/>
                <a:gd name="T21" fmla="*/ 1162 h 2325"/>
                <a:gd name="T22" fmla="*/ 1078 w 1361"/>
                <a:gd name="T23" fmla="*/ 1276 h 2325"/>
                <a:gd name="T24" fmla="*/ 1163 w 1361"/>
                <a:gd name="T25" fmla="*/ 1446 h 2325"/>
                <a:gd name="T26" fmla="*/ 1333 w 1361"/>
                <a:gd name="T27" fmla="*/ 1559 h 2325"/>
                <a:gd name="T28" fmla="*/ 1333 w 1361"/>
                <a:gd name="T29" fmla="*/ 1729 h 2325"/>
                <a:gd name="T30" fmla="*/ 1163 w 1361"/>
                <a:gd name="T31" fmla="*/ 1871 h 2325"/>
                <a:gd name="T32" fmla="*/ 1248 w 1361"/>
                <a:gd name="T33" fmla="*/ 2069 h 2325"/>
                <a:gd name="T34" fmla="*/ 1361 w 1361"/>
                <a:gd name="T35" fmla="*/ 2126 h 2325"/>
                <a:gd name="T36" fmla="*/ 1049 w 1361"/>
                <a:gd name="T37" fmla="*/ 2098 h 2325"/>
                <a:gd name="T38" fmla="*/ 907 w 1361"/>
                <a:gd name="T39" fmla="*/ 2240 h 2325"/>
                <a:gd name="T40" fmla="*/ 681 w 1361"/>
                <a:gd name="T41" fmla="*/ 2325 h 2325"/>
                <a:gd name="T42" fmla="*/ 482 w 1361"/>
                <a:gd name="T43" fmla="*/ 2041 h 2325"/>
                <a:gd name="T44" fmla="*/ 709 w 1361"/>
                <a:gd name="T45" fmla="*/ 1984 h 2325"/>
                <a:gd name="T46" fmla="*/ 596 w 1361"/>
                <a:gd name="T47" fmla="*/ 1899 h 2325"/>
                <a:gd name="T48" fmla="*/ 284 w 1361"/>
                <a:gd name="T49" fmla="*/ 1701 h 2325"/>
                <a:gd name="T50" fmla="*/ 312 w 1361"/>
                <a:gd name="T51" fmla="*/ 1588 h 2325"/>
                <a:gd name="T52" fmla="*/ 199 w 1361"/>
                <a:gd name="T53" fmla="*/ 1559 h 2325"/>
                <a:gd name="T54" fmla="*/ 114 w 1361"/>
                <a:gd name="T55" fmla="*/ 1417 h 2325"/>
                <a:gd name="T56" fmla="*/ 85 w 1361"/>
                <a:gd name="T57" fmla="*/ 1332 h 2325"/>
                <a:gd name="T58" fmla="*/ 199 w 1361"/>
                <a:gd name="T59" fmla="*/ 1247 h 2325"/>
                <a:gd name="T60" fmla="*/ 340 w 1361"/>
                <a:gd name="T61" fmla="*/ 1191 h 2325"/>
                <a:gd name="T62" fmla="*/ 284 w 1361"/>
                <a:gd name="T63" fmla="*/ 1021 h 2325"/>
                <a:gd name="T64" fmla="*/ 369 w 1361"/>
                <a:gd name="T65" fmla="*/ 850 h 2325"/>
                <a:gd name="T66" fmla="*/ 369 w 1361"/>
                <a:gd name="T67" fmla="*/ 765 h 2325"/>
                <a:gd name="T68" fmla="*/ 199 w 1361"/>
                <a:gd name="T69" fmla="*/ 709 h 2325"/>
                <a:gd name="T70" fmla="*/ 85 w 1361"/>
                <a:gd name="T71" fmla="*/ 567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2325">
                  <a:moveTo>
                    <a:pt x="29" y="510"/>
                  </a:moveTo>
                  <a:lnTo>
                    <a:pt x="0" y="312"/>
                  </a:lnTo>
                  <a:lnTo>
                    <a:pt x="142" y="57"/>
                  </a:lnTo>
                  <a:lnTo>
                    <a:pt x="284" y="0"/>
                  </a:lnTo>
                  <a:lnTo>
                    <a:pt x="312" y="85"/>
                  </a:lnTo>
                  <a:lnTo>
                    <a:pt x="284" y="113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82" y="170"/>
                  </a:lnTo>
                  <a:lnTo>
                    <a:pt x="511" y="255"/>
                  </a:lnTo>
                  <a:lnTo>
                    <a:pt x="567" y="198"/>
                  </a:lnTo>
                  <a:lnTo>
                    <a:pt x="596" y="227"/>
                  </a:lnTo>
                  <a:lnTo>
                    <a:pt x="681" y="397"/>
                  </a:lnTo>
                  <a:lnTo>
                    <a:pt x="737" y="425"/>
                  </a:lnTo>
                  <a:lnTo>
                    <a:pt x="737" y="595"/>
                  </a:lnTo>
                  <a:lnTo>
                    <a:pt x="936" y="737"/>
                  </a:lnTo>
                  <a:lnTo>
                    <a:pt x="964" y="822"/>
                  </a:lnTo>
                  <a:lnTo>
                    <a:pt x="936" y="907"/>
                  </a:lnTo>
                  <a:lnTo>
                    <a:pt x="851" y="879"/>
                  </a:lnTo>
                  <a:lnTo>
                    <a:pt x="822" y="1021"/>
                  </a:lnTo>
                  <a:lnTo>
                    <a:pt x="907" y="1162"/>
                  </a:lnTo>
                  <a:lnTo>
                    <a:pt x="1049" y="1162"/>
                  </a:lnTo>
                  <a:lnTo>
                    <a:pt x="1021" y="1219"/>
                  </a:lnTo>
                  <a:lnTo>
                    <a:pt x="1078" y="1276"/>
                  </a:lnTo>
                  <a:lnTo>
                    <a:pt x="1078" y="1332"/>
                  </a:lnTo>
                  <a:lnTo>
                    <a:pt x="1163" y="1446"/>
                  </a:lnTo>
                  <a:lnTo>
                    <a:pt x="1219" y="1417"/>
                  </a:lnTo>
                  <a:lnTo>
                    <a:pt x="1333" y="1559"/>
                  </a:lnTo>
                  <a:lnTo>
                    <a:pt x="1304" y="1616"/>
                  </a:lnTo>
                  <a:lnTo>
                    <a:pt x="1333" y="1729"/>
                  </a:lnTo>
                  <a:lnTo>
                    <a:pt x="1276" y="1786"/>
                  </a:lnTo>
                  <a:lnTo>
                    <a:pt x="1163" y="1871"/>
                  </a:lnTo>
                  <a:lnTo>
                    <a:pt x="1248" y="1956"/>
                  </a:lnTo>
                  <a:lnTo>
                    <a:pt x="1248" y="2069"/>
                  </a:lnTo>
                  <a:lnTo>
                    <a:pt x="1333" y="2069"/>
                  </a:lnTo>
                  <a:lnTo>
                    <a:pt x="1361" y="2126"/>
                  </a:lnTo>
                  <a:lnTo>
                    <a:pt x="1248" y="2155"/>
                  </a:lnTo>
                  <a:lnTo>
                    <a:pt x="1049" y="2098"/>
                  </a:lnTo>
                  <a:lnTo>
                    <a:pt x="992" y="2183"/>
                  </a:lnTo>
                  <a:lnTo>
                    <a:pt x="907" y="2240"/>
                  </a:lnTo>
                  <a:lnTo>
                    <a:pt x="794" y="2240"/>
                  </a:lnTo>
                  <a:lnTo>
                    <a:pt x="681" y="2325"/>
                  </a:lnTo>
                  <a:lnTo>
                    <a:pt x="596" y="2268"/>
                  </a:lnTo>
                  <a:lnTo>
                    <a:pt x="482" y="2041"/>
                  </a:lnTo>
                  <a:lnTo>
                    <a:pt x="511" y="2013"/>
                  </a:lnTo>
                  <a:lnTo>
                    <a:pt x="709" y="1984"/>
                  </a:lnTo>
                  <a:lnTo>
                    <a:pt x="766" y="1928"/>
                  </a:lnTo>
                  <a:lnTo>
                    <a:pt x="596" y="1899"/>
                  </a:lnTo>
                  <a:lnTo>
                    <a:pt x="425" y="1701"/>
                  </a:lnTo>
                  <a:lnTo>
                    <a:pt x="284" y="1701"/>
                  </a:lnTo>
                  <a:lnTo>
                    <a:pt x="284" y="1644"/>
                  </a:lnTo>
                  <a:lnTo>
                    <a:pt x="312" y="1588"/>
                  </a:lnTo>
                  <a:lnTo>
                    <a:pt x="284" y="1559"/>
                  </a:lnTo>
                  <a:lnTo>
                    <a:pt x="199" y="1559"/>
                  </a:lnTo>
                  <a:lnTo>
                    <a:pt x="114" y="1531"/>
                  </a:lnTo>
                  <a:lnTo>
                    <a:pt x="114" y="1417"/>
                  </a:lnTo>
                  <a:lnTo>
                    <a:pt x="57" y="1361"/>
                  </a:lnTo>
                  <a:lnTo>
                    <a:pt x="85" y="1332"/>
                  </a:lnTo>
                  <a:lnTo>
                    <a:pt x="57" y="1276"/>
                  </a:lnTo>
                  <a:lnTo>
                    <a:pt x="199" y="1247"/>
                  </a:lnTo>
                  <a:lnTo>
                    <a:pt x="284" y="1276"/>
                  </a:lnTo>
                  <a:lnTo>
                    <a:pt x="340" y="1191"/>
                  </a:lnTo>
                  <a:lnTo>
                    <a:pt x="255" y="1077"/>
                  </a:lnTo>
                  <a:lnTo>
                    <a:pt x="284" y="1021"/>
                  </a:lnTo>
                  <a:lnTo>
                    <a:pt x="340" y="992"/>
                  </a:lnTo>
                  <a:lnTo>
                    <a:pt x="369" y="850"/>
                  </a:lnTo>
                  <a:lnTo>
                    <a:pt x="312" y="822"/>
                  </a:lnTo>
                  <a:lnTo>
                    <a:pt x="369" y="765"/>
                  </a:lnTo>
                  <a:lnTo>
                    <a:pt x="340" y="737"/>
                  </a:lnTo>
                  <a:lnTo>
                    <a:pt x="199" y="709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9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275">
              <a:extLst>
                <a:ext uri="{FF2B5EF4-FFF2-40B4-BE49-F238E27FC236}">
                  <a16:creationId xmlns:a16="http://schemas.microsoft.com/office/drawing/2014/main" id="{FC467731-61A2-4B98-82CC-DF25CE377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822 w 1644"/>
                <a:gd name="T1" fmla="*/ 2127 h 2155"/>
                <a:gd name="T2" fmla="*/ 907 w 1644"/>
                <a:gd name="T3" fmla="*/ 2013 h 2155"/>
                <a:gd name="T4" fmla="*/ 1049 w 1644"/>
                <a:gd name="T5" fmla="*/ 1900 h 2155"/>
                <a:gd name="T6" fmla="*/ 1134 w 1644"/>
                <a:gd name="T7" fmla="*/ 1730 h 2155"/>
                <a:gd name="T8" fmla="*/ 1247 w 1644"/>
                <a:gd name="T9" fmla="*/ 1758 h 2155"/>
                <a:gd name="T10" fmla="*/ 1360 w 1644"/>
                <a:gd name="T11" fmla="*/ 1786 h 2155"/>
                <a:gd name="T12" fmla="*/ 1417 w 1644"/>
                <a:gd name="T13" fmla="*/ 1730 h 2155"/>
                <a:gd name="T14" fmla="*/ 1360 w 1644"/>
                <a:gd name="T15" fmla="*/ 1645 h 2155"/>
                <a:gd name="T16" fmla="*/ 1587 w 1644"/>
                <a:gd name="T17" fmla="*/ 1560 h 2155"/>
                <a:gd name="T18" fmla="*/ 1587 w 1644"/>
                <a:gd name="T19" fmla="*/ 1474 h 2155"/>
                <a:gd name="T20" fmla="*/ 1531 w 1644"/>
                <a:gd name="T21" fmla="*/ 1333 h 2155"/>
                <a:gd name="T22" fmla="*/ 1587 w 1644"/>
                <a:gd name="T23" fmla="*/ 1163 h 2155"/>
                <a:gd name="T24" fmla="*/ 1332 w 1644"/>
                <a:gd name="T25" fmla="*/ 1134 h 2155"/>
                <a:gd name="T26" fmla="*/ 1247 w 1644"/>
                <a:gd name="T27" fmla="*/ 1078 h 2155"/>
                <a:gd name="T28" fmla="*/ 1134 w 1644"/>
                <a:gd name="T29" fmla="*/ 822 h 2155"/>
                <a:gd name="T30" fmla="*/ 1020 w 1644"/>
                <a:gd name="T31" fmla="*/ 652 h 2155"/>
                <a:gd name="T32" fmla="*/ 1077 w 1644"/>
                <a:gd name="T33" fmla="*/ 426 h 2155"/>
                <a:gd name="T34" fmla="*/ 1134 w 1644"/>
                <a:gd name="T35" fmla="*/ 284 h 2155"/>
                <a:gd name="T36" fmla="*/ 992 w 1644"/>
                <a:gd name="T37" fmla="*/ 227 h 2155"/>
                <a:gd name="T38" fmla="*/ 793 w 1644"/>
                <a:gd name="T39" fmla="*/ 85 h 2155"/>
                <a:gd name="T40" fmla="*/ 567 w 1644"/>
                <a:gd name="T41" fmla="*/ 85 h 2155"/>
                <a:gd name="T42" fmla="*/ 425 w 1644"/>
                <a:gd name="T43" fmla="*/ 0 h 2155"/>
                <a:gd name="T44" fmla="*/ 226 w 1644"/>
                <a:gd name="T45" fmla="*/ 85 h 2155"/>
                <a:gd name="T46" fmla="*/ 226 w 1644"/>
                <a:gd name="T47" fmla="*/ 369 h 2155"/>
                <a:gd name="T48" fmla="*/ 113 w 1644"/>
                <a:gd name="T49" fmla="*/ 652 h 2155"/>
                <a:gd name="T50" fmla="*/ 28 w 1644"/>
                <a:gd name="T51" fmla="*/ 822 h 2155"/>
                <a:gd name="T52" fmla="*/ 85 w 1644"/>
                <a:gd name="T53" fmla="*/ 964 h 2155"/>
                <a:gd name="T54" fmla="*/ 198 w 1644"/>
                <a:gd name="T55" fmla="*/ 964 h 2155"/>
                <a:gd name="T56" fmla="*/ 226 w 1644"/>
                <a:gd name="T57" fmla="*/ 1049 h 2155"/>
                <a:gd name="T58" fmla="*/ 198 w 1644"/>
                <a:gd name="T59" fmla="*/ 1361 h 2155"/>
                <a:gd name="T60" fmla="*/ 311 w 1644"/>
                <a:gd name="T61" fmla="*/ 1389 h 2155"/>
                <a:gd name="T62" fmla="*/ 368 w 1644"/>
                <a:gd name="T63" fmla="*/ 1276 h 2155"/>
                <a:gd name="T64" fmla="*/ 482 w 1644"/>
                <a:gd name="T65" fmla="*/ 1418 h 2155"/>
                <a:gd name="T66" fmla="*/ 538 w 1644"/>
                <a:gd name="T67" fmla="*/ 1474 h 2155"/>
                <a:gd name="T68" fmla="*/ 567 w 1644"/>
                <a:gd name="T69" fmla="*/ 1758 h 2155"/>
                <a:gd name="T70" fmla="*/ 680 w 1644"/>
                <a:gd name="T71" fmla="*/ 1843 h 2155"/>
                <a:gd name="T72" fmla="*/ 652 w 1644"/>
                <a:gd name="T73" fmla="*/ 2041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4" h="2155">
                  <a:moveTo>
                    <a:pt x="737" y="2155"/>
                  </a:moveTo>
                  <a:lnTo>
                    <a:pt x="822" y="2127"/>
                  </a:lnTo>
                  <a:lnTo>
                    <a:pt x="850" y="2041"/>
                  </a:lnTo>
                  <a:lnTo>
                    <a:pt x="907" y="2013"/>
                  </a:lnTo>
                  <a:lnTo>
                    <a:pt x="935" y="1928"/>
                  </a:lnTo>
                  <a:lnTo>
                    <a:pt x="1049" y="1900"/>
                  </a:lnTo>
                  <a:lnTo>
                    <a:pt x="1077" y="1815"/>
                  </a:lnTo>
                  <a:lnTo>
                    <a:pt x="1134" y="1730"/>
                  </a:lnTo>
                  <a:lnTo>
                    <a:pt x="1247" y="1701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60" y="1786"/>
                  </a:lnTo>
                  <a:lnTo>
                    <a:pt x="1417" y="1786"/>
                  </a:lnTo>
                  <a:lnTo>
                    <a:pt x="1417" y="1730"/>
                  </a:lnTo>
                  <a:lnTo>
                    <a:pt x="1360" y="1701"/>
                  </a:lnTo>
                  <a:lnTo>
                    <a:pt x="1360" y="1645"/>
                  </a:lnTo>
                  <a:lnTo>
                    <a:pt x="1531" y="1560"/>
                  </a:lnTo>
                  <a:lnTo>
                    <a:pt x="1587" y="1560"/>
                  </a:lnTo>
                  <a:lnTo>
                    <a:pt x="1644" y="1531"/>
                  </a:lnTo>
                  <a:lnTo>
                    <a:pt x="1587" y="1474"/>
                  </a:lnTo>
                  <a:lnTo>
                    <a:pt x="1616" y="1446"/>
                  </a:lnTo>
                  <a:lnTo>
                    <a:pt x="1531" y="1333"/>
                  </a:lnTo>
                  <a:lnTo>
                    <a:pt x="1587" y="1304"/>
                  </a:lnTo>
                  <a:lnTo>
                    <a:pt x="1587" y="1163"/>
                  </a:lnTo>
                  <a:lnTo>
                    <a:pt x="1531" y="1191"/>
                  </a:lnTo>
                  <a:lnTo>
                    <a:pt x="1332" y="1134"/>
                  </a:lnTo>
                  <a:lnTo>
                    <a:pt x="1304" y="1191"/>
                  </a:lnTo>
                  <a:lnTo>
                    <a:pt x="1247" y="1078"/>
                  </a:lnTo>
                  <a:lnTo>
                    <a:pt x="1247" y="907"/>
                  </a:lnTo>
                  <a:lnTo>
                    <a:pt x="1134" y="822"/>
                  </a:lnTo>
                  <a:lnTo>
                    <a:pt x="1134" y="766"/>
                  </a:lnTo>
                  <a:lnTo>
                    <a:pt x="1020" y="652"/>
                  </a:lnTo>
                  <a:lnTo>
                    <a:pt x="1134" y="539"/>
                  </a:lnTo>
                  <a:lnTo>
                    <a:pt x="1077" y="426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20" y="199"/>
                  </a:lnTo>
                  <a:lnTo>
                    <a:pt x="992" y="227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737" y="142"/>
                  </a:lnTo>
                  <a:lnTo>
                    <a:pt x="567" y="85"/>
                  </a:lnTo>
                  <a:lnTo>
                    <a:pt x="538" y="29"/>
                  </a:lnTo>
                  <a:lnTo>
                    <a:pt x="425" y="0"/>
                  </a:lnTo>
                  <a:lnTo>
                    <a:pt x="311" y="85"/>
                  </a:lnTo>
                  <a:lnTo>
                    <a:pt x="226" y="85"/>
                  </a:lnTo>
                  <a:lnTo>
                    <a:pt x="170" y="255"/>
                  </a:lnTo>
                  <a:lnTo>
                    <a:pt x="226" y="369"/>
                  </a:lnTo>
                  <a:lnTo>
                    <a:pt x="85" y="567"/>
                  </a:lnTo>
                  <a:lnTo>
                    <a:pt x="113" y="652"/>
                  </a:lnTo>
                  <a:lnTo>
                    <a:pt x="0" y="766"/>
                  </a:lnTo>
                  <a:lnTo>
                    <a:pt x="28" y="822"/>
                  </a:lnTo>
                  <a:lnTo>
                    <a:pt x="28" y="879"/>
                  </a:lnTo>
                  <a:lnTo>
                    <a:pt x="85" y="964"/>
                  </a:lnTo>
                  <a:lnTo>
                    <a:pt x="170" y="907"/>
                  </a:lnTo>
                  <a:lnTo>
                    <a:pt x="198" y="964"/>
                  </a:lnTo>
                  <a:lnTo>
                    <a:pt x="170" y="1021"/>
                  </a:lnTo>
                  <a:lnTo>
                    <a:pt x="226" y="1049"/>
                  </a:lnTo>
                  <a:lnTo>
                    <a:pt x="170" y="1276"/>
                  </a:lnTo>
                  <a:lnTo>
                    <a:pt x="198" y="1361"/>
                  </a:lnTo>
                  <a:lnTo>
                    <a:pt x="255" y="1304"/>
                  </a:lnTo>
                  <a:lnTo>
                    <a:pt x="311" y="1389"/>
                  </a:lnTo>
                  <a:lnTo>
                    <a:pt x="368" y="1389"/>
                  </a:lnTo>
                  <a:lnTo>
                    <a:pt x="368" y="1276"/>
                  </a:lnTo>
                  <a:lnTo>
                    <a:pt x="425" y="1276"/>
                  </a:lnTo>
                  <a:lnTo>
                    <a:pt x="482" y="1418"/>
                  </a:lnTo>
                  <a:lnTo>
                    <a:pt x="538" y="1418"/>
                  </a:lnTo>
                  <a:lnTo>
                    <a:pt x="538" y="1474"/>
                  </a:lnTo>
                  <a:lnTo>
                    <a:pt x="482" y="1588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80" y="1843"/>
                  </a:lnTo>
                  <a:lnTo>
                    <a:pt x="623" y="1956"/>
                  </a:lnTo>
                  <a:lnTo>
                    <a:pt x="652" y="2041"/>
                  </a:lnTo>
                  <a:lnTo>
                    <a:pt x="737" y="21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280">
              <a:extLst>
                <a:ext uri="{FF2B5EF4-FFF2-40B4-BE49-F238E27FC236}">
                  <a16:creationId xmlns:a16="http://schemas.microsoft.com/office/drawing/2014/main" id="{ACD6722B-BDA9-4C1C-9278-84AF5AC7A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47"/>
              <a:ext cx="822" cy="2013"/>
            </a:xfrm>
            <a:custGeom>
              <a:avLst/>
              <a:gdLst>
                <a:gd name="T0" fmla="*/ 114 w 822"/>
                <a:gd name="T1" fmla="*/ 312 h 2013"/>
                <a:gd name="T2" fmla="*/ 57 w 822"/>
                <a:gd name="T3" fmla="*/ 454 h 2013"/>
                <a:gd name="T4" fmla="*/ 0 w 822"/>
                <a:gd name="T5" fmla="*/ 680 h 2013"/>
                <a:gd name="T6" fmla="*/ 114 w 822"/>
                <a:gd name="T7" fmla="*/ 850 h 2013"/>
                <a:gd name="T8" fmla="*/ 227 w 822"/>
                <a:gd name="T9" fmla="*/ 1106 h 2013"/>
                <a:gd name="T10" fmla="*/ 312 w 822"/>
                <a:gd name="T11" fmla="*/ 1162 h 2013"/>
                <a:gd name="T12" fmla="*/ 567 w 822"/>
                <a:gd name="T13" fmla="*/ 1191 h 2013"/>
                <a:gd name="T14" fmla="*/ 511 w 822"/>
                <a:gd name="T15" fmla="*/ 1361 h 2013"/>
                <a:gd name="T16" fmla="*/ 567 w 822"/>
                <a:gd name="T17" fmla="*/ 1502 h 2013"/>
                <a:gd name="T18" fmla="*/ 596 w 822"/>
                <a:gd name="T19" fmla="*/ 1814 h 2013"/>
                <a:gd name="T20" fmla="*/ 539 w 822"/>
                <a:gd name="T21" fmla="*/ 1956 h 2013"/>
                <a:gd name="T22" fmla="*/ 624 w 822"/>
                <a:gd name="T23" fmla="*/ 2013 h 2013"/>
                <a:gd name="T24" fmla="*/ 709 w 822"/>
                <a:gd name="T25" fmla="*/ 1928 h 2013"/>
                <a:gd name="T26" fmla="*/ 794 w 822"/>
                <a:gd name="T27" fmla="*/ 1758 h 2013"/>
                <a:gd name="T28" fmla="*/ 737 w 822"/>
                <a:gd name="T29" fmla="*/ 1673 h 2013"/>
                <a:gd name="T30" fmla="*/ 766 w 822"/>
                <a:gd name="T31" fmla="*/ 1588 h 2013"/>
                <a:gd name="T32" fmla="*/ 766 w 822"/>
                <a:gd name="T33" fmla="*/ 1502 h 2013"/>
                <a:gd name="T34" fmla="*/ 709 w 822"/>
                <a:gd name="T35" fmla="*/ 1417 h 2013"/>
                <a:gd name="T36" fmla="*/ 709 w 822"/>
                <a:gd name="T37" fmla="*/ 1247 h 2013"/>
                <a:gd name="T38" fmla="*/ 652 w 822"/>
                <a:gd name="T39" fmla="*/ 1106 h 2013"/>
                <a:gd name="T40" fmla="*/ 652 w 822"/>
                <a:gd name="T41" fmla="*/ 935 h 2013"/>
                <a:gd name="T42" fmla="*/ 766 w 822"/>
                <a:gd name="T43" fmla="*/ 765 h 2013"/>
                <a:gd name="T44" fmla="*/ 794 w 822"/>
                <a:gd name="T45" fmla="*/ 454 h 2013"/>
                <a:gd name="T46" fmla="*/ 737 w 822"/>
                <a:gd name="T47" fmla="*/ 312 h 2013"/>
                <a:gd name="T48" fmla="*/ 766 w 822"/>
                <a:gd name="T49" fmla="*/ 227 h 2013"/>
                <a:gd name="T50" fmla="*/ 681 w 822"/>
                <a:gd name="T51" fmla="*/ 142 h 2013"/>
                <a:gd name="T52" fmla="*/ 624 w 822"/>
                <a:gd name="T53" fmla="*/ 85 h 2013"/>
                <a:gd name="T54" fmla="*/ 567 w 822"/>
                <a:gd name="T55" fmla="*/ 0 h 2013"/>
                <a:gd name="T56" fmla="*/ 482 w 822"/>
                <a:gd name="T57" fmla="*/ 28 h 2013"/>
                <a:gd name="T58" fmla="*/ 425 w 822"/>
                <a:gd name="T59" fmla="*/ 85 h 2013"/>
                <a:gd name="T60" fmla="*/ 312 w 822"/>
                <a:gd name="T61" fmla="*/ 28 h 2013"/>
                <a:gd name="T62" fmla="*/ 255 w 822"/>
                <a:gd name="T63" fmla="*/ 142 h 2013"/>
                <a:gd name="T64" fmla="*/ 57 w 822"/>
                <a:gd name="T65" fmla="*/ 85 h 2013"/>
                <a:gd name="T66" fmla="*/ 0 w 822"/>
                <a:gd name="T67" fmla="*/ 227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2013">
                  <a:moveTo>
                    <a:pt x="0" y="227"/>
                  </a:moveTo>
                  <a:lnTo>
                    <a:pt x="114" y="312"/>
                  </a:lnTo>
                  <a:lnTo>
                    <a:pt x="114" y="425"/>
                  </a:lnTo>
                  <a:lnTo>
                    <a:pt x="57" y="454"/>
                  </a:lnTo>
                  <a:lnTo>
                    <a:pt x="114" y="567"/>
                  </a:lnTo>
                  <a:lnTo>
                    <a:pt x="0" y="680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935"/>
                  </a:lnTo>
                  <a:lnTo>
                    <a:pt x="227" y="1106"/>
                  </a:lnTo>
                  <a:lnTo>
                    <a:pt x="284" y="1219"/>
                  </a:lnTo>
                  <a:lnTo>
                    <a:pt x="312" y="1162"/>
                  </a:lnTo>
                  <a:lnTo>
                    <a:pt x="511" y="1219"/>
                  </a:lnTo>
                  <a:lnTo>
                    <a:pt x="567" y="1191"/>
                  </a:lnTo>
                  <a:lnTo>
                    <a:pt x="567" y="1332"/>
                  </a:lnTo>
                  <a:lnTo>
                    <a:pt x="511" y="1361"/>
                  </a:lnTo>
                  <a:lnTo>
                    <a:pt x="596" y="1474"/>
                  </a:lnTo>
                  <a:lnTo>
                    <a:pt x="567" y="1502"/>
                  </a:lnTo>
                  <a:lnTo>
                    <a:pt x="624" y="1559"/>
                  </a:lnTo>
                  <a:lnTo>
                    <a:pt x="596" y="1814"/>
                  </a:lnTo>
                  <a:lnTo>
                    <a:pt x="539" y="1871"/>
                  </a:lnTo>
                  <a:lnTo>
                    <a:pt x="539" y="1956"/>
                  </a:lnTo>
                  <a:lnTo>
                    <a:pt x="567" y="1956"/>
                  </a:lnTo>
                  <a:lnTo>
                    <a:pt x="624" y="2013"/>
                  </a:lnTo>
                  <a:lnTo>
                    <a:pt x="709" y="2013"/>
                  </a:lnTo>
                  <a:lnTo>
                    <a:pt x="709" y="1928"/>
                  </a:lnTo>
                  <a:lnTo>
                    <a:pt x="794" y="1871"/>
                  </a:lnTo>
                  <a:lnTo>
                    <a:pt x="794" y="1758"/>
                  </a:lnTo>
                  <a:lnTo>
                    <a:pt x="737" y="1729"/>
                  </a:lnTo>
                  <a:lnTo>
                    <a:pt x="737" y="1673"/>
                  </a:lnTo>
                  <a:lnTo>
                    <a:pt x="766" y="1644"/>
                  </a:lnTo>
                  <a:lnTo>
                    <a:pt x="766" y="1588"/>
                  </a:lnTo>
                  <a:lnTo>
                    <a:pt x="822" y="1559"/>
                  </a:lnTo>
                  <a:lnTo>
                    <a:pt x="766" y="1502"/>
                  </a:lnTo>
                  <a:lnTo>
                    <a:pt x="766" y="1446"/>
                  </a:lnTo>
                  <a:lnTo>
                    <a:pt x="709" y="1417"/>
                  </a:lnTo>
                  <a:lnTo>
                    <a:pt x="794" y="1361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652" y="1106"/>
                  </a:lnTo>
                  <a:lnTo>
                    <a:pt x="681" y="992"/>
                  </a:lnTo>
                  <a:lnTo>
                    <a:pt x="652" y="935"/>
                  </a:lnTo>
                  <a:lnTo>
                    <a:pt x="709" y="765"/>
                  </a:lnTo>
                  <a:lnTo>
                    <a:pt x="766" y="765"/>
                  </a:lnTo>
                  <a:lnTo>
                    <a:pt x="766" y="624"/>
                  </a:lnTo>
                  <a:lnTo>
                    <a:pt x="794" y="454"/>
                  </a:lnTo>
                  <a:lnTo>
                    <a:pt x="737" y="397"/>
                  </a:lnTo>
                  <a:lnTo>
                    <a:pt x="737" y="312"/>
                  </a:lnTo>
                  <a:lnTo>
                    <a:pt x="794" y="283"/>
                  </a:lnTo>
                  <a:lnTo>
                    <a:pt x="766" y="227"/>
                  </a:lnTo>
                  <a:lnTo>
                    <a:pt x="766" y="198"/>
                  </a:lnTo>
                  <a:lnTo>
                    <a:pt x="681" y="142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596" y="0"/>
                  </a:lnTo>
                  <a:lnTo>
                    <a:pt x="567" y="0"/>
                  </a:lnTo>
                  <a:lnTo>
                    <a:pt x="539" y="28"/>
                  </a:lnTo>
                  <a:lnTo>
                    <a:pt x="482" y="28"/>
                  </a:lnTo>
                  <a:lnTo>
                    <a:pt x="482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0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81">
              <a:extLst>
                <a:ext uri="{FF2B5EF4-FFF2-40B4-BE49-F238E27FC236}">
                  <a16:creationId xmlns:a16="http://schemas.microsoft.com/office/drawing/2014/main" id="{D094523A-D64D-487B-9D23-20C05409A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3890"/>
              <a:ext cx="1871" cy="2041"/>
            </a:xfrm>
            <a:custGeom>
              <a:avLst/>
              <a:gdLst>
                <a:gd name="T0" fmla="*/ 29 w 1871"/>
                <a:gd name="T1" fmla="*/ 199 h 2041"/>
                <a:gd name="T2" fmla="*/ 114 w 1871"/>
                <a:gd name="T3" fmla="*/ 284 h 2041"/>
                <a:gd name="T4" fmla="*/ 85 w 1871"/>
                <a:gd name="T5" fmla="*/ 369 h 2041"/>
                <a:gd name="T6" fmla="*/ 142 w 1871"/>
                <a:gd name="T7" fmla="*/ 511 h 2041"/>
                <a:gd name="T8" fmla="*/ 284 w 1871"/>
                <a:gd name="T9" fmla="*/ 539 h 2041"/>
                <a:gd name="T10" fmla="*/ 340 w 1871"/>
                <a:gd name="T11" fmla="*/ 681 h 2041"/>
                <a:gd name="T12" fmla="*/ 454 w 1871"/>
                <a:gd name="T13" fmla="*/ 681 h 2041"/>
                <a:gd name="T14" fmla="*/ 596 w 1871"/>
                <a:gd name="T15" fmla="*/ 822 h 2041"/>
                <a:gd name="T16" fmla="*/ 624 w 1871"/>
                <a:gd name="T17" fmla="*/ 1078 h 2041"/>
                <a:gd name="T18" fmla="*/ 511 w 1871"/>
                <a:gd name="T19" fmla="*/ 1134 h 2041"/>
                <a:gd name="T20" fmla="*/ 567 w 1871"/>
                <a:gd name="T21" fmla="*/ 1276 h 2041"/>
                <a:gd name="T22" fmla="*/ 624 w 1871"/>
                <a:gd name="T23" fmla="*/ 1276 h 2041"/>
                <a:gd name="T24" fmla="*/ 652 w 1871"/>
                <a:gd name="T25" fmla="*/ 1361 h 2041"/>
                <a:gd name="T26" fmla="*/ 652 w 1871"/>
                <a:gd name="T27" fmla="*/ 1503 h 2041"/>
                <a:gd name="T28" fmla="*/ 766 w 1871"/>
                <a:gd name="T29" fmla="*/ 1588 h 2041"/>
                <a:gd name="T30" fmla="*/ 822 w 1871"/>
                <a:gd name="T31" fmla="*/ 1645 h 2041"/>
                <a:gd name="T32" fmla="*/ 709 w 1871"/>
                <a:gd name="T33" fmla="*/ 1786 h 2041"/>
                <a:gd name="T34" fmla="*/ 766 w 1871"/>
                <a:gd name="T35" fmla="*/ 1786 h 2041"/>
                <a:gd name="T36" fmla="*/ 964 w 1871"/>
                <a:gd name="T37" fmla="*/ 1900 h 2041"/>
                <a:gd name="T38" fmla="*/ 1049 w 1871"/>
                <a:gd name="T39" fmla="*/ 1928 h 2041"/>
                <a:gd name="T40" fmla="*/ 1219 w 1871"/>
                <a:gd name="T41" fmla="*/ 2041 h 2041"/>
                <a:gd name="T42" fmla="*/ 1276 w 1871"/>
                <a:gd name="T43" fmla="*/ 1730 h 2041"/>
                <a:gd name="T44" fmla="*/ 1219 w 1871"/>
                <a:gd name="T45" fmla="*/ 1588 h 2041"/>
                <a:gd name="T46" fmla="*/ 1361 w 1871"/>
                <a:gd name="T47" fmla="*/ 1588 h 2041"/>
                <a:gd name="T48" fmla="*/ 1446 w 1871"/>
                <a:gd name="T49" fmla="*/ 1559 h 2041"/>
                <a:gd name="T50" fmla="*/ 1588 w 1871"/>
                <a:gd name="T51" fmla="*/ 1446 h 2041"/>
                <a:gd name="T52" fmla="*/ 1645 w 1871"/>
                <a:gd name="T53" fmla="*/ 1389 h 2041"/>
                <a:gd name="T54" fmla="*/ 1701 w 1871"/>
                <a:gd name="T55" fmla="*/ 1276 h 2041"/>
                <a:gd name="T56" fmla="*/ 1701 w 1871"/>
                <a:gd name="T57" fmla="*/ 1078 h 2041"/>
                <a:gd name="T58" fmla="*/ 1843 w 1871"/>
                <a:gd name="T59" fmla="*/ 964 h 2041"/>
                <a:gd name="T60" fmla="*/ 1871 w 1871"/>
                <a:gd name="T61" fmla="*/ 822 h 2041"/>
                <a:gd name="T62" fmla="*/ 1673 w 1871"/>
                <a:gd name="T63" fmla="*/ 652 h 2041"/>
                <a:gd name="T64" fmla="*/ 1673 w 1871"/>
                <a:gd name="T65" fmla="*/ 794 h 2041"/>
                <a:gd name="T66" fmla="*/ 1559 w 1871"/>
                <a:gd name="T67" fmla="*/ 907 h 2041"/>
                <a:gd name="T68" fmla="*/ 1418 w 1871"/>
                <a:gd name="T69" fmla="*/ 851 h 2041"/>
                <a:gd name="T70" fmla="*/ 1361 w 1871"/>
                <a:gd name="T71" fmla="*/ 992 h 2041"/>
                <a:gd name="T72" fmla="*/ 1276 w 1871"/>
                <a:gd name="T73" fmla="*/ 1304 h 2041"/>
                <a:gd name="T74" fmla="*/ 1191 w 1871"/>
                <a:gd name="T75" fmla="*/ 1418 h 2041"/>
                <a:gd name="T76" fmla="*/ 1163 w 1871"/>
                <a:gd name="T77" fmla="*/ 1531 h 2041"/>
                <a:gd name="T78" fmla="*/ 993 w 1871"/>
                <a:gd name="T79" fmla="*/ 1588 h 2041"/>
                <a:gd name="T80" fmla="*/ 822 w 1871"/>
                <a:gd name="T81" fmla="*/ 1418 h 2041"/>
                <a:gd name="T82" fmla="*/ 766 w 1871"/>
                <a:gd name="T83" fmla="*/ 1304 h 2041"/>
                <a:gd name="T84" fmla="*/ 766 w 1871"/>
                <a:gd name="T85" fmla="*/ 1163 h 2041"/>
                <a:gd name="T86" fmla="*/ 794 w 1871"/>
                <a:gd name="T87" fmla="*/ 1021 h 2041"/>
                <a:gd name="T88" fmla="*/ 879 w 1871"/>
                <a:gd name="T89" fmla="*/ 936 h 2041"/>
                <a:gd name="T90" fmla="*/ 766 w 1871"/>
                <a:gd name="T91" fmla="*/ 567 h 2041"/>
                <a:gd name="T92" fmla="*/ 822 w 1871"/>
                <a:gd name="T93" fmla="*/ 369 h 2041"/>
                <a:gd name="T94" fmla="*/ 766 w 1871"/>
                <a:gd name="T95" fmla="*/ 255 h 2041"/>
                <a:gd name="T96" fmla="*/ 596 w 1871"/>
                <a:gd name="T97" fmla="*/ 170 h 2041"/>
                <a:gd name="T98" fmla="*/ 482 w 1871"/>
                <a:gd name="T99" fmla="*/ 57 h 2041"/>
                <a:gd name="T100" fmla="*/ 340 w 1871"/>
                <a:gd name="T101" fmla="*/ 57 h 2041"/>
                <a:gd name="T102" fmla="*/ 199 w 1871"/>
                <a:gd name="T103" fmla="*/ 114 h 2041"/>
                <a:gd name="T104" fmla="*/ 114 w 1871"/>
                <a:gd name="T105" fmla="*/ 114 h 2041"/>
                <a:gd name="T106" fmla="*/ 0 w 1871"/>
                <a:gd name="T107" fmla="*/ 142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1" h="2041">
                  <a:moveTo>
                    <a:pt x="0" y="142"/>
                  </a:moveTo>
                  <a:lnTo>
                    <a:pt x="29" y="199"/>
                  </a:lnTo>
                  <a:lnTo>
                    <a:pt x="114" y="255"/>
                  </a:lnTo>
                  <a:lnTo>
                    <a:pt x="114" y="284"/>
                  </a:lnTo>
                  <a:lnTo>
                    <a:pt x="142" y="340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142" y="511"/>
                  </a:lnTo>
                  <a:lnTo>
                    <a:pt x="255" y="511"/>
                  </a:lnTo>
                  <a:lnTo>
                    <a:pt x="284" y="539"/>
                  </a:lnTo>
                  <a:lnTo>
                    <a:pt x="255" y="624"/>
                  </a:lnTo>
                  <a:lnTo>
                    <a:pt x="340" y="681"/>
                  </a:lnTo>
                  <a:lnTo>
                    <a:pt x="426" y="709"/>
                  </a:lnTo>
                  <a:lnTo>
                    <a:pt x="454" y="681"/>
                  </a:lnTo>
                  <a:lnTo>
                    <a:pt x="454" y="766"/>
                  </a:lnTo>
                  <a:lnTo>
                    <a:pt x="596" y="822"/>
                  </a:lnTo>
                  <a:lnTo>
                    <a:pt x="624" y="879"/>
                  </a:lnTo>
                  <a:lnTo>
                    <a:pt x="624" y="1078"/>
                  </a:lnTo>
                  <a:lnTo>
                    <a:pt x="596" y="1106"/>
                  </a:lnTo>
                  <a:lnTo>
                    <a:pt x="511" y="1134"/>
                  </a:lnTo>
                  <a:lnTo>
                    <a:pt x="596" y="1163"/>
                  </a:lnTo>
                  <a:lnTo>
                    <a:pt x="567" y="1276"/>
                  </a:lnTo>
                  <a:lnTo>
                    <a:pt x="596" y="1304"/>
                  </a:lnTo>
                  <a:lnTo>
                    <a:pt x="624" y="1276"/>
                  </a:lnTo>
                  <a:lnTo>
                    <a:pt x="681" y="1333"/>
                  </a:lnTo>
                  <a:lnTo>
                    <a:pt x="652" y="1361"/>
                  </a:lnTo>
                  <a:lnTo>
                    <a:pt x="624" y="1474"/>
                  </a:lnTo>
                  <a:lnTo>
                    <a:pt x="652" y="1503"/>
                  </a:lnTo>
                  <a:lnTo>
                    <a:pt x="737" y="1503"/>
                  </a:lnTo>
                  <a:lnTo>
                    <a:pt x="766" y="1588"/>
                  </a:lnTo>
                  <a:lnTo>
                    <a:pt x="851" y="1616"/>
                  </a:lnTo>
                  <a:lnTo>
                    <a:pt x="822" y="1645"/>
                  </a:lnTo>
                  <a:lnTo>
                    <a:pt x="766" y="1673"/>
                  </a:lnTo>
                  <a:lnTo>
                    <a:pt x="709" y="1786"/>
                  </a:lnTo>
                  <a:lnTo>
                    <a:pt x="737" y="1843"/>
                  </a:lnTo>
                  <a:lnTo>
                    <a:pt x="766" y="1786"/>
                  </a:lnTo>
                  <a:lnTo>
                    <a:pt x="907" y="1843"/>
                  </a:lnTo>
                  <a:lnTo>
                    <a:pt x="964" y="1900"/>
                  </a:lnTo>
                  <a:lnTo>
                    <a:pt x="964" y="1928"/>
                  </a:lnTo>
                  <a:lnTo>
                    <a:pt x="1049" y="1928"/>
                  </a:lnTo>
                  <a:lnTo>
                    <a:pt x="1163" y="2041"/>
                  </a:lnTo>
                  <a:lnTo>
                    <a:pt x="1219" y="2041"/>
                  </a:lnTo>
                  <a:lnTo>
                    <a:pt x="1276" y="1928"/>
                  </a:lnTo>
                  <a:lnTo>
                    <a:pt x="1276" y="1730"/>
                  </a:lnTo>
                  <a:lnTo>
                    <a:pt x="1219" y="1730"/>
                  </a:lnTo>
                  <a:lnTo>
                    <a:pt x="1219" y="1588"/>
                  </a:lnTo>
                  <a:lnTo>
                    <a:pt x="1276" y="1616"/>
                  </a:lnTo>
                  <a:lnTo>
                    <a:pt x="1361" y="1588"/>
                  </a:lnTo>
                  <a:lnTo>
                    <a:pt x="1418" y="1616"/>
                  </a:lnTo>
                  <a:lnTo>
                    <a:pt x="1446" y="1559"/>
                  </a:lnTo>
                  <a:lnTo>
                    <a:pt x="1503" y="1474"/>
                  </a:lnTo>
                  <a:lnTo>
                    <a:pt x="1588" y="1446"/>
                  </a:lnTo>
                  <a:lnTo>
                    <a:pt x="1588" y="1361"/>
                  </a:lnTo>
                  <a:lnTo>
                    <a:pt x="1645" y="1389"/>
                  </a:lnTo>
                  <a:lnTo>
                    <a:pt x="1758" y="1276"/>
                  </a:lnTo>
                  <a:lnTo>
                    <a:pt x="1701" y="1276"/>
                  </a:lnTo>
                  <a:lnTo>
                    <a:pt x="1673" y="1163"/>
                  </a:lnTo>
                  <a:lnTo>
                    <a:pt x="1701" y="1078"/>
                  </a:lnTo>
                  <a:lnTo>
                    <a:pt x="1730" y="1021"/>
                  </a:lnTo>
                  <a:lnTo>
                    <a:pt x="1843" y="964"/>
                  </a:lnTo>
                  <a:lnTo>
                    <a:pt x="1815" y="822"/>
                  </a:lnTo>
                  <a:lnTo>
                    <a:pt x="1871" y="822"/>
                  </a:lnTo>
                  <a:lnTo>
                    <a:pt x="1871" y="709"/>
                  </a:lnTo>
                  <a:lnTo>
                    <a:pt x="1673" y="652"/>
                  </a:lnTo>
                  <a:lnTo>
                    <a:pt x="1645" y="737"/>
                  </a:lnTo>
                  <a:lnTo>
                    <a:pt x="1673" y="794"/>
                  </a:lnTo>
                  <a:lnTo>
                    <a:pt x="1673" y="851"/>
                  </a:lnTo>
                  <a:lnTo>
                    <a:pt x="1559" y="907"/>
                  </a:lnTo>
                  <a:lnTo>
                    <a:pt x="1503" y="851"/>
                  </a:lnTo>
                  <a:lnTo>
                    <a:pt x="1418" y="851"/>
                  </a:lnTo>
                  <a:lnTo>
                    <a:pt x="1333" y="936"/>
                  </a:lnTo>
                  <a:lnTo>
                    <a:pt x="1361" y="992"/>
                  </a:lnTo>
                  <a:lnTo>
                    <a:pt x="1361" y="1049"/>
                  </a:lnTo>
                  <a:lnTo>
                    <a:pt x="1276" y="1304"/>
                  </a:lnTo>
                  <a:lnTo>
                    <a:pt x="1276" y="1361"/>
                  </a:lnTo>
                  <a:lnTo>
                    <a:pt x="1191" y="1418"/>
                  </a:lnTo>
                  <a:lnTo>
                    <a:pt x="1163" y="1474"/>
                  </a:lnTo>
                  <a:lnTo>
                    <a:pt x="1163" y="1531"/>
                  </a:lnTo>
                  <a:lnTo>
                    <a:pt x="1049" y="1531"/>
                  </a:lnTo>
                  <a:lnTo>
                    <a:pt x="993" y="1588"/>
                  </a:lnTo>
                  <a:lnTo>
                    <a:pt x="851" y="1531"/>
                  </a:lnTo>
                  <a:lnTo>
                    <a:pt x="822" y="1418"/>
                  </a:lnTo>
                  <a:lnTo>
                    <a:pt x="766" y="1389"/>
                  </a:lnTo>
                  <a:lnTo>
                    <a:pt x="766" y="1304"/>
                  </a:lnTo>
                  <a:lnTo>
                    <a:pt x="794" y="1248"/>
                  </a:lnTo>
                  <a:lnTo>
                    <a:pt x="766" y="1163"/>
                  </a:lnTo>
                  <a:lnTo>
                    <a:pt x="822" y="1078"/>
                  </a:lnTo>
                  <a:lnTo>
                    <a:pt x="794" y="1021"/>
                  </a:lnTo>
                  <a:lnTo>
                    <a:pt x="822" y="936"/>
                  </a:lnTo>
                  <a:lnTo>
                    <a:pt x="879" y="936"/>
                  </a:lnTo>
                  <a:lnTo>
                    <a:pt x="907" y="851"/>
                  </a:lnTo>
                  <a:lnTo>
                    <a:pt x="766" y="567"/>
                  </a:lnTo>
                  <a:lnTo>
                    <a:pt x="794" y="539"/>
                  </a:lnTo>
                  <a:lnTo>
                    <a:pt x="822" y="369"/>
                  </a:lnTo>
                  <a:lnTo>
                    <a:pt x="737" y="284"/>
                  </a:lnTo>
                  <a:lnTo>
                    <a:pt x="766" y="255"/>
                  </a:lnTo>
                  <a:lnTo>
                    <a:pt x="766" y="199"/>
                  </a:lnTo>
                  <a:lnTo>
                    <a:pt x="596" y="170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lnTo>
                    <a:pt x="340" y="57"/>
                  </a:lnTo>
                  <a:lnTo>
                    <a:pt x="255" y="29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82">
              <a:extLst>
                <a:ext uri="{FF2B5EF4-FFF2-40B4-BE49-F238E27FC236}">
                  <a16:creationId xmlns:a16="http://schemas.microsoft.com/office/drawing/2014/main" id="{37059A72-8B23-4E2C-9586-303185130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5308"/>
              <a:ext cx="1531" cy="1701"/>
            </a:xfrm>
            <a:custGeom>
              <a:avLst/>
              <a:gdLst>
                <a:gd name="T0" fmla="*/ 454 w 1531"/>
                <a:gd name="T1" fmla="*/ 56 h 1701"/>
                <a:gd name="T2" fmla="*/ 539 w 1531"/>
                <a:gd name="T3" fmla="*/ 198 h 1701"/>
                <a:gd name="T4" fmla="*/ 652 w 1531"/>
                <a:gd name="T5" fmla="*/ 227 h 1701"/>
                <a:gd name="T6" fmla="*/ 624 w 1531"/>
                <a:gd name="T7" fmla="*/ 340 h 1701"/>
                <a:gd name="T8" fmla="*/ 936 w 1531"/>
                <a:gd name="T9" fmla="*/ 538 h 1701"/>
                <a:gd name="T10" fmla="*/ 1049 w 1531"/>
                <a:gd name="T11" fmla="*/ 623 h 1701"/>
                <a:gd name="T12" fmla="*/ 822 w 1531"/>
                <a:gd name="T13" fmla="*/ 680 h 1701"/>
                <a:gd name="T14" fmla="*/ 1021 w 1531"/>
                <a:gd name="T15" fmla="*/ 964 h 1701"/>
                <a:gd name="T16" fmla="*/ 1247 w 1531"/>
                <a:gd name="T17" fmla="*/ 879 h 1701"/>
                <a:gd name="T18" fmla="*/ 1389 w 1531"/>
                <a:gd name="T19" fmla="*/ 737 h 1701"/>
                <a:gd name="T20" fmla="*/ 1503 w 1531"/>
                <a:gd name="T21" fmla="*/ 850 h 1701"/>
                <a:gd name="T22" fmla="*/ 1332 w 1531"/>
                <a:gd name="T23" fmla="*/ 1247 h 1701"/>
                <a:gd name="T24" fmla="*/ 1361 w 1531"/>
                <a:gd name="T25" fmla="*/ 1332 h 1701"/>
                <a:gd name="T26" fmla="*/ 1162 w 1531"/>
                <a:gd name="T27" fmla="*/ 1389 h 1701"/>
                <a:gd name="T28" fmla="*/ 794 w 1531"/>
                <a:gd name="T29" fmla="*/ 1701 h 1701"/>
                <a:gd name="T30" fmla="*/ 709 w 1531"/>
                <a:gd name="T31" fmla="*/ 1644 h 1701"/>
                <a:gd name="T32" fmla="*/ 595 w 1531"/>
                <a:gd name="T33" fmla="*/ 1616 h 1701"/>
                <a:gd name="T34" fmla="*/ 397 w 1531"/>
                <a:gd name="T35" fmla="*/ 1502 h 1701"/>
                <a:gd name="T36" fmla="*/ 284 w 1531"/>
                <a:gd name="T37" fmla="*/ 1361 h 1701"/>
                <a:gd name="T38" fmla="*/ 340 w 1531"/>
                <a:gd name="T39" fmla="*/ 1275 h 1701"/>
                <a:gd name="T40" fmla="*/ 397 w 1531"/>
                <a:gd name="T41" fmla="*/ 1162 h 1701"/>
                <a:gd name="T42" fmla="*/ 227 w 1531"/>
                <a:gd name="T43" fmla="*/ 1134 h 1701"/>
                <a:gd name="T44" fmla="*/ 340 w 1531"/>
                <a:gd name="T45" fmla="*/ 1020 h 1701"/>
                <a:gd name="T46" fmla="*/ 454 w 1531"/>
                <a:gd name="T47" fmla="*/ 680 h 1701"/>
                <a:gd name="T48" fmla="*/ 340 w 1531"/>
                <a:gd name="T49" fmla="*/ 538 h 1701"/>
                <a:gd name="T50" fmla="*/ 227 w 1531"/>
                <a:gd name="T51" fmla="*/ 453 h 1701"/>
                <a:gd name="T52" fmla="*/ 113 w 1531"/>
                <a:gd name="T53" fmla="*/ 453 h 1701"/>
                <a:gd name="T54" fmla="*/ 0 w 1531"/>
                <a:gd name="T55" fmla="*/ 425 h 1701"/>
                <a:gd name="T56" fmla="*/ 85 w 1531"/>
                <a:gd name="T57" fmla="*/ 283 h 1701"/>
                <a:gd name="T58" fmla="*/ 170 w 1531"/>
                <a:gd name="T59" fmla="*/ 141 h 1701"/>
                <a:gd name="T60" fmla="*/ 85 w 1531"/>
                <a:gd name="T61" fmla="*/ 85 h 1701"/>
                <a:gd name="T62" fmla="*/ 312 w 1531"/>
                <a:gd name="T63" fmla="*/ 85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454" y="56"/>
                  </a:lnTo>
                  <a:lnTo>
                    <a:pt x="454" y="170"/>
                  </a:lnTo>
                  <a:lnTo>
                    <a:pt x="539" y="198"/>
                  </a:lnTo>
                  <a:lnTo>
                    <a:pt x="624" y="198"/>
                  </a:lnTo>
                  <a:lnTo>
                    <a:pt x="652" y="227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765" y="340"/>
                  </a:lnTo>
                  <a:lnTo>
                    <a:pt x="936" y="538"/>
                  </a:lnTo>
                  <a:lnTo>
                    <a:pt x="1106" y="567"/>
                  </a:lnTo>
                  <a:lnTo>
                    <a:pt x="1049" y="623"/>
                  </a:lnTo>
                  <a:lnTo>
                    <a:pt x="822" y="652"/>
                  </a:lnTo>
                  <a:lnTo>
                    <a:pt x="822" y="680"/>
                  </a:lnTo>
                  <a:lnTo>
                    <a:pt x="936" y="907"/>
                  </a:lnTo>
                  <a:lnTo>
                    <a:pt x="1021" y="964"/>
                  </a:lnTo>
                  <a:lnTo>
                    <a:pt x="1134" y="879"/>
                  </a:lnTo>
                  <a:lnTo>
                    <a:pt x="1247" y="879"/>
                  </a:lnTo>
                  <a:lnTo>
                    <a:pt x="1332" y="822"/>
                  </a:lnTo>
                  <a:lnTo>
                    <a:pt x="1389" y="737"/>
                  </a:lnTo>
                  <a:lnTo>
                    <a:pt x="1446" y="822"/>
                  </a:lnTo>
                  <a:lnTo>
                    <a:pt x="1503" y="850"/>
                  </a:lnTo>
                  <a:lnTo>
                    <a:pt x="1531" y="1105"/>
                  </a:lnTo>
                  <a:lnTo>
                    <a:pt x="1332" y="1247"/>
                  </a:lnTo>
                  <a:lnTo>
                    <a:pt x="1332" y="1304"/>
                  </a:lnTo>
                  <a:lnTo>
                    <a:pt x="1361" y="1332"/>
                  </a:lnTo>
                  <a:lnTo>
                    <a:pt x="1332" y="1389"/>
                  </a:lnTo>
                  <a:lnTo>
                    <a:pt x="1162" y="1389"/>
                  </a:lnTo>
                  <a:lnTo>
                    <a:pt x="1162" y="1417"/>
                  </a:lnTo>
                  <a:lnTo>
                    <a:pt x="794" y="1701"/>
                  </a:lnTo>
                  <a:lnTo>
                    <a:pt x="737" y="1616"/>
                  </a:lnTo>
                  <a:lnTo>
                    <a:pt x="709" y="1644"/>
                  </a:lnTo>
                  <a:lnTo>
                    <a:pt x="652" y="1616"/>
                  </a:lnTo>
                  <a:lnTo>
                    <a:pt x="595" y="1616"/>
                  </a:lnTo>
                  <a:lnTo>
                    <a:pt x="595" y="1502"/>
                  </a:lnTo>
                  <a:lnTo>
                    <a:pt x="397" y="1502"/>
                  </a:lnTo>
                  <a:lnTo>
                    <a:pt x="454" y="1446"/>
                  </a:lnTo>
                  <a:lnTo>
                    <a:pt x="284" y="1361"/>
                  </a:lnTo>
                  <a:lnTo>
                    <a:pt x="340" y="1332"/>
                  </a:lnTo>
                  <a:lnTo>
                    <a:pt x="340" y="1275"/>
                  </a:lnTo>
                  <a:lnTo>
                    <a:pt x="397" y="1219"/>
                  </a:lnTo>
                  <a:lnTo>
                    <a:pt x="397" y="1162"/>
                  </a:lnTo>
                  <a:lnTo>
                    <a:pt x="369" y="1105"/>
                  </a:lnTo>
                  <a:lnTo>
                    <a:pt x="227" y="1134"/>
                  </a:lnTo>
                  <a:lnTo>
                    <a:pt x="255" y="1049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340" y="538"/>
                  </a:lnTo>
                  <a:lnTo>
                    <a:pt x="284" y="538"/>
                  </a:lnTo>
                  <a:lnTo>
                    <a:pt x="227" y="453"/>
                  </a:lnTo>
                  <a:lnTo>
                    <a:pt x="198" y="482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70" y="227"/>
                  </a:lnTo>
                  <a:lnTo>
                    <a:pt x="170" y="141"/>
                  </a:lnTo>
                  <a:lnTo>
                    <a:pt x="113" y="141"/>
                  </a:lnTo>
                  <a:lnTo>
                    <a:pt x="85" y="85"/>
                  </a:lnTo>
                  <a:lnTo>
                    <a:pt x="284" y="56"/>
                  </a:lnTo>
                  <a:lnTo>
                    <a:pt x="312" y="85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84">
              <a:extLst>
                <a:ext uri="{FF2B5EF4-FFF2-40B4-BE49-F238E27FC236}">
                  <a16:creationId xmlns:a16="http://schemas.microsoft.com/office/drawing/2014/main" id="{2916FCB2-D4CF-40C4-BB40-D04D6A68C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457"/>
              <a:ext cx="1162" cy="936"/>
            </a:xfrm>
            <a:custGeom>
              <a:avLst/>
              <a:gdLst>
                <a:gd name="T0" fmla="*/ 0 w 1162"/>
                <a:gd name="T1" fmla="*/ 454 h 936"/>
                <a:gd name="T2" fmla="*/ 0 w 1162"/>
                <a:gd name="T3" fmla="*/ 511 h 936"/>
                <a:gd name="T4" fmla="*/ 57 w 1162"/>
                <a:gd name="T5" fmla="*/ 482 h 936"/>
                <a:gd name="T6" fmla="*/ 113 w 1162"/>
                <a:gd name="T7" fmla="*/ 482 h 936"/>
                <a:gd name="T8" fmla="*/ 85 w 1162"/>
                <a:gd name="T9" fmla="*/ 539 h 936"/>
                <a:gd name="T10" fmla="*/ 28 w 1162"/>
                <a:gd name="T11" fmla="*/ 567 h 936"/>
                <a:gd name="T12" fmla="*/ 170 w 1162"/>
                <a:gd name="T13" fmla="*/ 709 h 936"/>
                <a:gd name="T14" fmla="*/ 227 w 1162"/>
                <a:gd name="T15" fmla="*/ 822 h 936"/>
                <a:gd name="T16" fmla="*/ 312 w 1162"/>
                <a:gd name="T17" fmla="*/ 794 h 936"/>
                <a:gd name="T18" fmla="*/ 312 w 1162"/>
                <a:gd name="T19" fmla="*/ 851 h 936"/>
                <a:gd name="T20" fmla="*/ 397 w 1162"/>
                <a:gd name="T21" fmla="*/ 794 h 936"/>
                <a:gd name="T22" fmla="*/ 510 w 1162"/>
                <a:gd name="T23" fmla="*/ 907 h 936"/>
                <a:gd name="T24" fmla="*/ 567 w 1162"/>
                <a:gd name="T25" fmla="*/ 936 h 936"/>
                <a:gd name="T26" fmla="*/ 766 w 1162"/>
                <a:gd name="T27" fmla="*/ 907 h 936"/>
                <a:gd name="T28" fmla="*/ 794 w 1162"/>
                <a:gd name="T29" fmla="*/ 936 h 936"/>
                <a:gd name="T30" fmla="*/ 879 w 1162"/>
                <a:gd name="T31" fmla="*/ 851 h 936"/>
                <a:gd name="T32" fmla="*/ 907 w 1162"/>
                <a:gd name="T33" fmla="*/ 822 h 936"/>
                <a:gd name="T34" fmla="*/ 879 w 1162"/>
                <a:gd name="T35" fmla="*/ 766 h 936"/>
                <a:gd name="T36" fmla="*/ 1021 w 1162"/>
                <a:gd name="T37" fmla="*/ 737 h 936"/>
                <a:gd name="T38" fmla="*/ 1106 w 1162"/>
                <a:gd name="T39" fmla="*/ 766 h 936"/>
                <a:gd name="T40" fmla="*/ 1162 w 1162"/>
                <a:gd name="T41" fmla="*/ 681 h 936"/>
                <a:gd name="T42" fmla="*/ 1077 w 1162"/>
                <a:gd name="T43" fmla="*/ 567 h 936"/>
                <a:gd name="T44" fmla="*/ 1106 w 1162"/>
                <a:gd name="T45" fmla="*/ 511 h 936"/>
                <a:gd name="T46" fmla="*/ 992 w 1162"/>
                <a:gd name="T47" fmla="*/ 482 h 936"/>
                <a:gd name="T48" fmla="*/ 907 w 1162"/>
                <a:gd name="T49" fmla="*/ 482 h 936"/>
                <a:gd name="T50" fmla="*/ 851 w 1162"/>
                <a:gd name="T51" fmla="*/ 454 h 936"/>
                <a:gd name="T52" fmla="*/ 766 w 1162"/>
                <a:gd name="T53" fmla="*/ 511 h 936"/>
                <a:gd name="T54" fmla="*/ 624 w 1162"/>
                <a:gd name="T55" fmla="*/ 567 h 936"/>
                <a:gd name="T56" fmla="*/ 539 w 1162"/>
                <a:gd name="T57" fmla="*/ 482 h 936"/>
                <a:gd name="T58" fmla="*/ 539 w 1162"/>
                <a:gd name="T59" fmla="*/ 397 h 936"/>
                <a:gd name="T60" fmla="*/ 595 w 1162"/>
                <a:gd name="T61" fmla="*/ 369 h 936"/>
                <a:gd name="T62" fmla="*/ 652 w 1162"/>
                <a:gd name="T63" fmla="*/ 312 h 936"/>
                <a:gd name="T64" fmla="*/ 680 w 1162"/>
                <a:gd name="T65" fmla="*/ 227 h 936"/>
                <a:gd name="T66" fmla="*/ 794 w 1162"/>
                <a:gd name="T67" fmla="*/ 142 h 936"/>
                <a:gd name="T68" fmla="*/ 794 w 1162"/>
                <a:gd name="T69" fmla="*/ 114 h 936"/>
                <a:gd name="T70" fmla="*/ 907 w 1162"/>
                <a:gd name="T71" fmla="*/ 57 h 936"/>
                <a:gd name="T72" fmla="*/ 851 w 1162"/>
                <a:gd name="T73" fmla="*/ 0 h 936"/>
                <a:gd name="T74" fmla="*/ 737 w 1162"/>
                <a:gd name="T75" fmla="*/ 0 h 936"/>
                <a:gd name="T76" fmla="*/ 709 w 1162"/>
                <a:gd name="T77" fmla="*/ 57 h 936"/>
                <a:gd name="T78" fmla="*/ 624 w 1162"/>
                <a:gd name="T79" fmla="*/ 57 h 936"/>
                <a:gd name="T80" fmla="*/ 595 w 1162"/>
                <a:gd name="T81" fmla="*/ 29 h 936"/>
                <a:gd name="T82" fmla="*/ 510 w 1162"/>
                <a:gd name="T83" fmla="*/ 85 h 936"/>
                <a:gd name="T84" fmla="*/ 482 w 1162"/>
                <a:gd name="T85" fmla="*/ 170 h 936"/>
                <a:gd name="T86" fmla="*/ 369 w 1162"/>
                <a:gd name="T87" fmla="*/ 114 h 936"/>
                <a:gd name="T88" fmla="*/ 255 w 1162"/>
                <a:gd name="T89" fmla="*/ 199 h 936"/>
                <a:gd name="T90" fmla="*/ 255 w 1162"/>
                <a:gd name="T91" fmla="*/ 284 h 936"/>
                <a:gd name="T92" fmla="*/ 170 w 1162"/>
                <a:gd name="T93" fmla="*/ 312 h 936"/>
                <a:gd name="T94" fmla="*/ 142 w 1162"/>
                <a:gd name="T95" fmla="*/ 369 h 936"/>
                <a:gd name="T96" fmla="*/ 57 w 1162"/>
                <a:gd name="T97" fmla="*/ 397 h 936"/>
                <a:gd name="T98" fmla="*/ 0 w 1162"/>
                <a:gd name="T99" fmla="*/ 45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2" h="936">
                  <a:moveTo>
                    <a:pt x="0" y="454"/>
                  </a:moveTo>
                  <a:lnTo>
                    <a:pt x="0" y="511"/>
                  </a:lnTo>
                  <a:lnTo>
                    <a:pt x="57" y="482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28" y="567"/>
                  </a:lnTo>
                  <a:lnTo>
                    <a:pt x="170" y="709"/>
                  </a:lnTo>
                  <a:lnTo>
                    <a:pt x="227" y="822"/>
                  </a:lnTo>
                  <a:lnTo>
                    <a:pt x="312" y="794"/>
                  </a:lnTo>
                  <a:lnTo>
                    <a:pt x="312" y="851"/>
                  </a:lnTo>
                  <a:lnTo>
                    <a:pt x="397" y="794"/>
                  </a:lnTo>
                  <a:lnTo>
                    <a:pt x="510" y="907"/>
                  </a:lnTo>
                  <a:lnTo>
                    <a:pt x="567" y="936"/>
                  </a:lnTo>
                  <a:lnTo>
                    <a:pt x="766" y="907"/>
                  </a:lnTo>
                  <a:lnTo>
                    <a:pt x="794" y="936"/>
                  </a:lnTo>
                  <a:lnTo>
                    <a:pt x="879" y="851"/>
                  </a:lnTo>
                  <a:lnTo>
                    <a:pt x="907" y="822"/>
                  </a:lnTo>
                  <a:lnTo>
                    <a:pt x="879" y="766"/>
                  </a:lnTo>
                  <a:lnTo>
                    <a:pt x="1021" y="737"/>
                  </a:lnTo>
                  <a:lnTo>
                    <a:pt x="1106" y="766"/>
                  </a:lnTo>
                  <a:lnTo>
                    <a:pt x="1162" y="681"/>
                  </a:lnTo>
                  <a:lnTo>
                    <a:pt x="1077" y="567"/>
                  </a:lnTo>
                  <a:lnTo>
                    <a:pt x="1106" y="511"/>
                  </a:lnTo>
                  <a:lnTo>
                    <a:pt x="992" y="482"/>
                  </a:lnTo>
                  <a:lnTo>
                    <a:pt x="907" y="482"/>
                  </a:lnTo>
                  <a:lnTo>
                    <a:pt x="851" y="454"/>
                  </a:lnTo>
                  <a:lnTo>
                    <a:pt x="766" y="511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595" y="369"/>
                  </a:lnTo>
                  <a:lnTo>
                    <a:pt x="652" y="312"/>
                  </a:lnTo>
                  <a:lnTo>
                    <a:pt x="680" y="227"/>
                  </a:lnTo>
                  <a:lnTo>
                    <a:pt x="794" y="142"/>
                  </a:lnTo>
                  <a:lnTo>
                    <a:pt x="794" y="114"/>
                  </a:lnTo>
                  <a:lnTo>
                    <a:pt x="907" y="5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09" y="57"/>
                  </a:lnTo>
                  <a:lnTo>
                    <a:pt x="624" y="57"/>
                  </a:lnTo>
                  <a:lnTo>
                    <a:pt x="595" y="29"/>
                  </a:lnTo>
                  <a:lnTo>
                    <a:pt x="510" y="85"/>
                  </a:lnTo>
                  <a:lnTo>
                    <a:pt x="482" y="170"/>
                  </a:lnTo>
                  <a:lnTo>
                    <a:pt x="369" y="114"/>
                  </a:lnTo>
                  <a:lnTo>
                    <a:pt x="255" y="199"/>
                  </a:lnTo>
                  <a:lnTo>
                    <a:pt x="255" y="284"/>
                  </a:lnTo>
                  <a:lnTo>
                    <a:pt x="170" y="312"/>
                  </a:lnTo>
                  <a:lnTo>
                    <a:pt x="142" y="369"/>
                  </a:lnTo>
                  <a:lnTo>
                    <a:pt x="57" y="397"/>
                  </a:lnTo>
                  <a:lnTo>
                    <a:pt x="0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85">
              <a:extLst>
                <a:ext uri="{FF2B5EF4-FFF2-40B4-BE49-F238E27FC236}">
                  <a16:creationId xmlns:a16="http://schemas.microsoft.com/office/drawing/2014/main" id="{B1F840E1-ABB9-4AF8-9AE4-127B6201B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4514"/>
              <a:ext cx="652" cy="510"/>
            </a:xfrm>
            <a:custGeom>
              <a:avLst/>
              <a:gdLst>
                <a:gd name="T0" fmla="*/ 397 w 652"/>
                <a:gd name="T1" fmla="*/ 0 h 510"/>
                <a:gd name="T2" fmla="*/ 368 w 652"/>
                <a:gd name="T3" fmla="*/ 0 h 510"/>
                <a:gd name="T4" fmla="*/ 255 w 652"/>
                <a:gd name="T5" fmla="*/ 57 h 510"/>
                <a:gd name="T6" fmla="*/ 255 w 652"/>
                <a:gd name="T7" fmla="*/ 85 h 510"/>
                <a:gd name="T8" fmla="*/ 141 w 652"/>
                <a:gd name="T9" fmla="*/ 170 h 510"/>
                <a:gd name="T10" fmla="*/ 113 w 652"/>
                <a:gd name="T11" fmla="*/ 255 h 510"/>
                <a:gd name="T12" fmla="*/ 56 w 652"/>
                <a:gd name="T13" fmla="*/ 312 h 510"/>
                <a:gd name="T14" fmla="*/ 0 w 652"/>
                <a:gd name="T15" fmla="*/ 340 h 510"/>
                <a:gd name="T16" fmla="*/ 0 w 652"/>
                <a:gd name="T17" fmla="*/ 425 h 510"/>
                <a:gd name="T18" fmla="*/ 85 w 652"/>
                <a:gd name="T19" fmla="*/ 510 h 510"/>
                <a:gd name="T20" fmla="*/ 227 w 652"/>
                <a:gd name="T21" fmla="*/ 454 h 510"/>
                <a:gd name="T22" fmla="*/ 312 w 652"/>
                <a:gd name="T23" fmla="*/ 397 h 510"/>
                <a:gd name="T24" fmla="*/ 368 w 652"/>
                <a:gd name="T25" fmla="*/ 425 h 510"/>
                <a:gd name="T26" fmla="*/ 453 w 652"/>
                <a:gd name="T27" fmla="*/ 425 h 510"/>
                <a:gd name="T28" fmla="*/ 567 w 652"/>
                <a:gd name="T29" fmla="*/ 454 h 510"/>
                <a:gd name="T30" fmla="*/ 623 w 652"/>
                <a:gd name="T31" fmla="*/ 425 h 510"/>
                <a:gd name="T32" fmla="*/ 652 w 652"/>
                <a:gd name="T33" fmla="*/ 283 h 510"/>
                <a:gd name="T34" fmla="*/ 595 w 652"/>
                <a:gd name="T35" fmla="*/ 255 h 510"/>
                <a:gd name="T36" fmla="*/ 652 w 652"/>
                <a:gd name="T37" fmla="*/ 198 h 510"/>
                <a:gd name="T38" fmla="*/ 623 w 652"/>
                <a:gd name="T39" fmla="*/ 170 h 510"/>
                <a:gd name="T40" fmla="*/ 482 w 652"/>
                <a:gd name="T41" fmla="*/ 142 h 510"/>
                <a:gd name="T42" fmla="*/ 425 w 652"/>
                <a:gd name="T43" fmla="*/ 0 h 510"/>
                <a:gd name="T44" fmla="*/ 397 w 652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10">
                  <a:moveTo>
                    <a:pt x="397" y="0"/>
                  </a:moveTo>
                  <a:lnTo>
                    <a:pt x="368" y="0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41" y="170"/>
                  </a:lnTo>
                  <a:lnTo>
                    <a:pt x="113" y="255"/>
                  </a:lnTo>
                  <a:lnTo>
                    <a:pt x="56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85" y="510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453" y="425"/>
                  </a:lnTo>
                  <a:lnTo>
                    <a:pt x="567" y="454"/>
                  </a:lnTo>
                  <a:lnTo>
                    <a:pt x="623" y="425"/>
                  </a:lnTo>
                  <a:lnTo>
                    <a:pt x="652" y="283"/>
                  </a:lnTo>
                  <a:lnTo>
                    <a:pt x="595" y="255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482" y="142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86">
              <a:extLst>
                <a:ext uri="{FF2B5EF4-FFF2-40B4-BE49-F238E27FC236}">
                  <a16:creationId xmlns:a16="http://schemas.microsoft.com/office/drawing/2014/main" id="{625325B6-CF14-4FB0-90D8-4D143085B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741"/>
              <a:ext cx="595" cy="737"/>
            </a:xfrm>
            <a:custGeom>
              <a:avLst/>
              <a:gdLst>
                <a:gd name="T0" fmla="*/ 595 w 595"/>
                <a:gd name="T1" fmla="*/ 198 h 737"/>
                <a:gd name="T2" fmla="*/ 510 w 595"/>
                <a:gd name="T3" fmla="*/ 453 h 737"/>
                <a:gd name="T4" fmla="*/ 510 w 595"/>
                <a:gd name="T5" fmla="*/ 510 h 737"/>
                <a:gd name="T6" fmla="*/ 425 w 595"/>
                <a:gd name="T7" fmla="*/ 567 h 737"/>
                <a:gd name="T8" fmla="*/ 397 w 595"/>
                <a:gd name="T9" fmla="*/ 623 h 737"/>
                <a:gd name="T10" fmla="*/ 397 w 595"/>
                <a:gd name="T11" fmla="*/ 680 h 737"/>
                <a:gd name="T12" fmla="*/ 283 w 595"/>
                <a:gd name="T13" fmla="*/ 680 h 737"/>
                <a:gd name="T14" fmla="*/ 227 w 595"/>
                <a:gd name="T15" fmla="*/ 737 h 737"/>
                <a:gd name="T16" fmla="*/ 85 w 595"/>
                <a:gd name="T17" fmla="*/ 680 h 737"/>
                <a:gd name="T18" fmla="*/ 56 w 595"/>
                <a:gd name="T19" fmla="*/ 567 h 737"/>
                <a:gd name="T20" fmla="*/ 0 w 595"/>
                <a:gd name="T21" fmla="*/ 538 h 737"/>
                <a:gd name="T22" fmla="*/ 0 w 595"/>
                <a:gd name="T23" fmla="*/ 453 h 737"/>
                <a:gd name="T24" fmla="*/ 28 w 595"/>
                <a:gd name="T25" fmla="*/ 397 h 737"/>
                <a:gd name="T26" fmla="*/ 0 w 595"/>
                <a:gd name="T27" fmla="*/ 312 h 737"/>
                <a:gd name="T28" fmla="*/ 56 w 595"/>
                <a:gd name="T29" fmla="*/ 227 h 737"/>
                <a:gd name="T30" fmla="*/ 28 w 595"/>
                <a:gd name="T31" fmla="*/ 170 h 737"/>
                <a:gd name="T32" fmla="*/ 56 w 595"/>
                <a:gd name="T33" fmla="*/ 85 h 737"/>
                <a:gd name="T34" fmla="*/ 85 w 595"/>
                <a:gd name="T35" fmla="*/ 85 h 737"/>
                <a:gd name="T36" fmla="*/ 113 w 595"/>
                <a:gd name="T37" fmla="*/ 85 h 737"/>
                <a:gd name="T38" fmla="*/ 141 w 595"/>
                <a:gd name="T39" fmla="*/ 0 h 737"/>
                <a:gd name="T40" fmla="*/ 227 w 595"/>
                <a:gd name="T41" fmla="*/ 28 h 737"/>
                <a:gd name="T42" fmla="*/ 340 w 595"/>
                <a:gd name="T43" fmla="*/ 227 h 737"/>
                <a:gd name="T44" fmla="*/ 425 w 595"/>
                <a:gd name="T45" fmla="*/ 312 h 737"/>
                <a:gd name="T46" fmla="*/ 482 w 595"/>
                <a:gd name="T47" fmla="*/ 198 h 737"/>
                <a:gd name="T48" fmla="*/ 595 w 595"/>
                <a:gd name="T49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737">
                  <a:moveTo>
                    <a:pt x="595" y="198"/>
                  </a:moveTo>
                  <a:lnTo>
                    <a:pt x="510" y="453"/>
                  </a:lnTo>
                  <a:lnTo>
                    <a:pt x="510" y="510"/>
                  </a:lnTo>
                  <a:lnTo>
                    <a:pt x="425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85" y="680"/>
                  </a:lnTo>
                  <a:lnTo>
                    <a:pt x="56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56" y="227"/>
                  </a:lnTo>
                  <a:lnTo>
                    <a:pt x="28" y="170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141" y="0"/>
                  </a:lnTo>
                  <a:lnTo>
                    <a:pt x="227" y="28"/>
                  </a:lnTo>
                  <a:lnTo>
                    <a:pt x="340" y="227"/>
                  </a:lnTo>
                  <a:lnTo>
                    <a:pt x="425" y="312"/>
                  </a:lnTo>
                  <a:lnTo>
                    <a:pt x="482" y="198"/>
                  </a:lnTo>
                  <a:lnTo>
                    <a:pt x="595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87">
              <a:extLst>
                <a:ext uri="{FF2B5EF4-FFF2-40B4-BE49-F238E27FC236}">
                  <a16:creationId xmlns:a16="http://schemas.microsoft.com/office/drawing/2014/main" id="{CD0C62B4-4682-4497-830E-C20CE802B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478"/>
              <a:ext cx="284" cy="227"/>
            </a:xfrm>
            <a:custGeom>
              <a:avLst/>
              <a:gdLst>
                <a:gd name="T0" fmla="*/ 199 w 284"/>
                <a:gd name="T1" fmla="*/ 28 h 227"/>
                <a:gd name="T2" fmla="*/ 142 w 284"/>
                <a:gd name="T3" fmla="*/ 0 h 227"/>
                <a:gd name="T4" fmla="*/ 57 w 284"/>
                <a:gd name="T5" fmla="*/ 28 h 227"/>
                <a:gd name="T6" fmla="*/ 0 w 284"/>
                <a:gd name="T7" fmla="*/ 0 h 227"/>
                <a:gd name="T8" fmla="*/ 0 w 284"/>
                <a:gd name="T9" fmla="*/ 142 h 227"/>
                <a:gd name="T10" fmla="*/ 57 w 284"/>
                <a:gd name="T11" fmla="*/ 142 h 227"/>
                <a:gd name="T12" fmla="*/ 114 w 284"/>
                <a:gd name="T13" fmla="*/ 227 h 227"/>
                <a:gd name="T14" fmla="*/ 170 w 284"/>
                <a:gd name="T15" fmla="*/ 227 h 227"/>
                <a:gd name="T16" fmla="*/ 170 w 284"/>
                <a:gd name="T17" fmla="*/ 170 h 227"/>
                <a:gd name="T18" fmla="*/ 255 w 284"/>
                <a:gd name="T19" fmla="*/ 170 h 227"/>
                <a:gd name="T20" fmla="*/ 284 w 284"/>
                <a:gd name="T21" fmla="*/ 142 h 227"/>
                <a:gd name="T22" fmla="*/ 255 w 284"/>
                <a:gd name="T23" fmla="*/ 85 h 227"/>
                <a:gd name="T24" fmla="*/ 227 w 284"/>
                <a:gd name="T25" fmla="*/ 113 h 227"/>
                <a:gd name="T26" fmla="*/ 199 w 284"/>
                <a:gd name="T27" fmla="*/ 113 h 227"/>
                <a:gd name="T28" fmla="*/ 227 w 284"/>
                <a:gd name="T29" fmla="*/ 57 h 227"/>
                <a:gd name="T30" fmla="*/ 199 w 284"/>
                <a:gd name="T31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27">
                  <a:moveTo>
                    <a:pt x="199" y="28"/>
                  </a:moveTo>
                  <a:lnTo>
                    <a:pt x="142" y="0"/>
                  </a:lnTo>
                  <a:lnTo>
                    <a:pt x="57" y="28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85"/>
                  </a:lnTo>
                  <a:lnTo>
                    <a:pt x="227" y="113"/>
                  </a:lnTo>
                  <a:lnTo>
                    <a:pt x="199" y="113"/>
                  </a:lnTo>
                  <a:lnTo>
                    <a:pt x="227" y="57"/>
                  </a:lnTo>
                  <a:lnTo>
                    <a:pt x="19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88">
              <a:extLst>
                <a:ext uri="{FF2B5EF4-FFF2-40B4-BE49-F238E27FC236}">
                  <a16:creationId xmlns:a16="http://schemas.microsoft.com/office/drawing/2014/main" id="{ADB50352-F2DD-4BDB-BD9D-344D5F085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790"/>
              <a:ext cx="255" cy="198"/>
            </a:xfrm>
            <a:custGeom>
              <a:avLst/>
              <a:gdLst>
                <a:gd name="T0" fmla="*/ 57 w 255"/>
                <a:gd name="T1" fmla="*/ 28 h 198"/>
                <a:gd name="T2" fmla="*/ 0 w 255"/>
                <a:gd name="T3" fmla="*/ 141 h 198"/>
                <a:gd name="T4" fmla="*/ 29 w 255"/>
                <a:gd name="T5" fmla="*/ 198 h 198"/>
                <a:gd name="T6" fmla="*/ 57 w 255"/>
                <a:gd name="T7" fmla="*/ 198 h 198"/>
                <a:gd name="T8" fmla="*/ 85 w 255"/>
                <a:gd name="T9" fmla="*/ 170 h 198"/>
                <a:gd name="T10" fmla="*/ 170 w 255"/>
                <a:gd name="T11" fmla="*/ 170 h 198"/>
                <a:gd name="T12" fmla="*/ 255 w 255"/>
                <a:gd name="T13" fmla="*/ 170 h 198"/>
                <a:gd name="T14" fmla="*/ 255 w 255"/>
                <a:gd name="T15" fmla="*/ 113 h 198"/>
                <a:gd name="T16" fmla="*/ 227 w 255"/>
                <a:gd name="T17" fmla="*/ 56 h 198"/>
                <a:gd name="T18" fmla="*/ 199 w 255"/>
                <a:gd name="T19" fmla="*/ 56 h 198"/>
                <a:gd name="T20" fmla="*/ 199 w 255"/>
                <a:gd name="T21" fmla="*/ 0 h 198"/>
                <a:gd name="T22" fmla="*/ 170 w 255"/>
                <a:gd name="T23" fmla="*/ 0 h 198"/>
                <a:gd name="T24" fmla="*/ 142 w 255"/>
                <a:gd name="T25" fmla="*/ 28 h 198"/>
                <a:gd name="T26" fmla="*/ 114 w 255"/>
                <a:gd name="T27" fmla="*/ 0 h 198"/>
                <a:gd name="T28" fmla="*/ 85 w 255"/>
                <a:gd name="T29" fmla="*/ 0 h 198"/>
                <a:gd name="T30" fmla="*/ 85 w 255"/>
                <a:gd name="T31" fmla="*/ 28 h 198"/>
                <a:gd name="T32" fmla="*/ 57 w 255"/>
                <a:gd name="T33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98">
                  <a:moveTo>
                    <a:pt x="57" y="28"/>
                  </a:moveTo>
                  <a:lnTo>
                    <a:pt x="0" y="141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99" y="56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91">
              <a:extLst>
                <a:ext uri="{FF2B5EF4-FFF2-40B4-BE49-F238E27FC236}">
                  <a16:creationId xmlns:a16="http://schemas.microsoft.com/office/drawing/2014/main" id="{B7589276-E231-4877-913E-8C8F929A9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51"/>
              <a:ext cx="539" cy="652"/>
            </a:xfrm>
            <a:custGeom>
              <a:avLst/>
              <a:gdLst>
                <a:gd name="T0" fmla="*/ 369 w 539"/>
                <a:gd name="T1" fmla="*/ 28 h 652"/>
                <a:gd name="T2" fmla="*/ 312 w 539"/>
                <a:gd name="T3" fmla="*/ 0 h 652"/>
                <a:gd name="T4" fmla="*/ 312 w 539"/>
                <a:gd name="T5" fmla="*/ 85 h 652"/>
                <a:gd name="T6" fmla="*/ 227 w 539"/>
                <a:gd name="T7" fmla="*/ 113 h 652"/>
                <a:gd name="T8" fmla="*/ 170 w 539"/>
                <a:gd name="T9" fmla="*/ 198 h 652"/>
                <a:gd name="T10" fmla="*/ 142 w 539"/>
                <a:gd name="T11" fmla="*/ 255 h 652"/>
                <a:gd name="T12" fmla="*/ 170 w 539"/>
                <a:gd name="T13" fmla="*/ 284 h 652"/>
                <a:gd name="T14" fmla="*/ 142 w 539"/>
                <a:gd name="T15" fmla="*/ 340 h 652"/>
                <a:gd name="T16" fmla="*/ 170 w 539"/>
                <a:gd name="T17" fmla="*/ 340 h 652"/>
                <a:gd name="T18" fmla="*/ 198 w 539"/>
                <a:gd name="T19" fmla="*/ 312 h 652"/>
                <a:gd name="T20" fmla="*/ 227 w 539"/>
                <a:gd name="T21" fmla="*/ 369 h 652"/>
                <a:gd name="T22" fmla="*/ 198 w 539"/>
                <a:gd name="T23" fmla="*/ 397 h 652"/>
                <a:gd name="T24" fmla="*/ 113 w 539"/>
                <a:gd name="T25" fmla="*/ 397 h 652"/>
                <a:gd name="T26" fmla="*/ 113 w 539"/>
                <a:gd name="T27" fmla="*/ 454 h 652"/>
                <a:gd name="T28" fmla="*/ 57 w 539"/>
                <a:gd name="T29" fmla="*/ 454 h 652"/>
                <a:gd name="T30" fmla="*/ 0 w 539"/>
                <a:gd name="T31" fmla="*/ 369 h 652"/>
                <a:gd name="T32" fmla="*/ 0 w 539"/>
                <a:gd name="T33" fmla="*/ 567 h 652"/>
                <a:gd name="T34" fmla="*/ 28 w 539"/>
                <a:gd name="T35" fmla="*/ 567 h 652"/>
                <a:gd name="T36" fmla="*/ 28 w 539"/>
                <a:gd name="T37" fmla="*/ 539 h 652"/>
                <a:gd name="T38" fmla="*/ 57 w 539"/>
                <a:gd name="T39" fmla="*/ 539 h 652"/>
                <a:gd name="T40" fmla="*/ 85 w 539"/>
                <a:gd name="T41" fmla="*/ 567 h 652"/>
                <a:gd name="T42" fmla="*/ 113 w 539"/>
                <a:gd name="T43" fmla="*/ 539 h 652"/>
                <a:gd name="T44" fmla="*/ 142 w 539"/>
                <a:gd name="T45" fmla="*/ 539 h 652"/>
                <a:gd name="T46" fmla="*/ 142 w 539"/>
                <a:gd name="T47" fmla="*/ 595 h 652"/>
                <a:gd name="T48" fmla="*/ 170 w 539"/>
                <a:gd name="T49" fmla="*/ 595 h 652"/>
                <a:gd name="T50" fmla="*/ 198 w 539"/>
                <a:gd name="T51" fmla="*/ 652 h 652"/>
                <a:gd name="T52" fmla="*/ 227 w 539"/>
                <a:gd name="T53" fmla="*/ 624 h 652"/>
                <a:gd name="T54" fmla="*/ 312 w 539"/>
                <a:gd name="T55" fmla="*/ 624 h 652"/>
                <a:gd name="T56" fmla="*/ 397 w 539"/>
                <a:gd name="T57" fmla="*/ 595 h 652"/>
                <a:gd name="T58" fmla="*/ 482 w 539"/>
                <a:gd name="T59" fmla="*/ 624 h 652"/>
                <a:gd name="T60" fmla="*/ 510 w 539"/>
                <a:gd name="T61" fmla="*/ 567 h 652"/>
                <a:gd name="T62" fmla="*/ 510 w 539"/>
                <a:gd name="T63" fmla="*/ 510 h 652"/>
                <a:gd name="T64" fmla="*/ 539 w 539"/>
                <a:gd name="T65" fmla="*/ 454 h 652"/>
                <a:gd name="T66" fmla="*/ 510 w 539"/>
                <a:gd name="T67" fmla="*/ 425 h 652"/>
                <a:gd name="T68" fmla="*/ 482 w 539"/>
                <a:gd name="T69" fmla="*/ 454 h 652"/>
                <a:gd name="T70" fmla="*/ 454 w 539"/>
                <a:gd name="T71" fmla="*/ 397 h 652"/>
                <a:gd name="T72" fmla="*/ 425 w 539"/>
                <a:gd name="T73" fmla="*/ 454 h 652"/>
                <a:gd name="T74" fmla="*/ 369 w 539"/>
                <a:gd name="T75" fmla="*/ 482 h 652"/>
                <a:gd name="T76" fmla="*/ 369 w 539"/>
                <a:gd name="T77" fmla="*/ 425 h 652"/>
                <a:gd name="T78" fmla="*/ 397 w 539"/>
                <a:gd name="T79" fmla="*/ 397 h 652"/>
                <a:gd name="T80" fmla="*/ 397 w 539"/>
                <a:gd name="T81" fmla="*/ 369 h 652"/>
                <a:gd name="T82" fmla="*/ 340 w 539"/>
                <a:gd name="T83" fmla="*/ 340 h 652"/>
                <a:gd name="T84" fmla="*/ 340 w 539"/>
                <a:gd name="T85" fmla="*/ 284 h 652"/>
                <a:gd name="T86" fmla="*/ 397 w 539"/>
                <a:gd name="T87" fmla="*/ 255 h 652"/>
                <a:gd name="T88" fmla="*/ 397 w 539"/>
                <a:gd name="T89" fmla="*/ 227 h 652"/>
                <a:gd name="T90" fmla="*/ 454 w 539"/>
                <a:gd name="T91" fmla="*/ 142 h 652"/>
                <a:gd name="T92" fmla="*/ 482 w 539"/>
                <a:gd name="T93" fmla="*/ 142 h 652"/>
                <a:gd name="T94" fmla="*/ 454 w 539"/>
                <a:gd name="T95" fmla="*/ 85 h 652"/>
                <a:gd name="T96" fmla="*/ 482 w 539"/>
                <a:gd name="T97" fmla="*/ 57 h 652"/>
                <a:gd name="T98" fmla="*/ 425 w 539"/>
                <a:gd name="T99" fmla="*/ 28 h 652"/>
                <a:gd name="T100" fmla="*/ 425 w 539"/>
                <a:gd name="T101" fmla="*/ 57 h 652"/>
                <a:gd name="T102" fmla="*/ 397 w 539"/>
                <a:gd name="T103" fmla="*/ 57 h 652"/>
                <a:gd name="T104" fmla="*/ 369 w 539"/>
                <a:gd name="T105" fmla="*/ 2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9" h="652">
                  <a:moveTo>
                    <a:pt x="369" y="28"/>
                  </a:moveTo>
                  <a:lnTo>
                    <a:pt x="312" y="0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142" y="255"/>
                  </a:lnTo>
                  <a:lnTo>
                    <a:pt x="170" y="284"/>
                  </a:lnTo>
                  <a:lnTo>
                    <a:pt x="142" y="340"/>
                  </a:lnTo>
                  <a:lnTo>
                    <a:pt x="170" y="340"/>
                  </a:lnTo>
                  <a:lnTo>
                    <a:pt x="198" y="312"/>
                  </a:lnTo>
                  <a:lnTo>
                    <a:pt x="227" y="369"/>
                  </a:lnTo>
                  <a:lnTo>
                    <a:pt x="198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0" y="369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142" y="595"/>
                  </a:lnTo>
                  <a:lnTo>
                    <a:pt x="170" y="595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312" y="624"/>
                  </a:lnTo>
                  <a:lnTo>
                    <a:pt x="397" y="595"/>
                  </a:lnTo>
                  <a:lnTo>
                    <a:pt x="482" y="624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39" y="454"/>
                  </a:lnTo>
                  <a:lnTo>
                    <a:pt x="510" y="425"/>
                  </a:lnTo>
                  <a:lnTo>
                    <a:pt x="482" y="454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4" y="142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482" y="57"/>
                  </a:lnTo>
                  <a:lnTo>
                    <a:pt x="425" y="28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6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92">
              <a:extLst>
                <a:ext uri="{FF2B5EF4-FFF2-40B4-BE49-F238E27FC236}">
                  <a16:creationId xmlns:a16="http://schemas.microsoft.com/office/drawing/2014/main" id="{BA3EE2C3-62DD-4D30-8353-81D4A3D56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51"/>
              <a:ext cx="397" cy="482"/>
            </a:xfrm>
            <a:custGeom>
              <a:avLst/>
              <a:gdLst>
                <a:gd name="T0" fmla="*/ 199 w 397"/>
                <a:gd name="T1" fmla="*/ 454 h 482"/>
                <a:gd name="T2" fmla="*/ 170 w 397"/>
                <a:gd name="T3" fmla="*/ 425 h 482"/>
                <a:gd name="T4" fmla="*/ 142 w 397"/>
                <a:gd name="T5" fmla="*/ 454 h 482"/>
                <a:gd name="T6" fmla="*/ 114 w 397"/>
                <a:gd name="T7" fmla="*/ 397 h 482"/>
                <a:gd name="T8" fmla="*/ 85 w 397"/>
                <a:gd name="T9" fmla="*/ 454 h 482"/>
                <a:gd name="T10" fmla="*/ 29 w 397"/>
                <a:gd name="T11" fmla="*/ 482 h 482"/>
                <a:gd name="T12" fmla="*/ 29 w 397"/>
                <a:gd name="T13" fmla="*/ 425 h 482"/>
                <a:gd name="T14" fmla="*/ 57 w 397"/>
                <a:gd name="T15" fmla="*/ 397 h 482"/>
                <a:gd name="T16" fmla="*/ 57 w 397"/>
                <a:gd name="T17" fmla="*/ 369 h 482"/>
                <a:gd name="T18" fmla="*/ 0 w 397"/>
                <a:gd name="T19" fmla="*/ 340 h 482"/>
                <a:gd name="T20" fmla="*/ 0 w 397"/>
                <a:gd name="T21" fmla="*/ 284 h 482"/>
                <a:gd name="T22" fmla="*/ 57 w 397"/>
                <a:gd name="T23" fmla="*/ 255 h 482"/>
                <a:gd name="T24" fmla="*/ 57 w 397"/>
                <a:gd name="T25" fmla="*/ 227 h 482"/>
                <a:gd name="T26" fmla="*/ 114 w 397"/>
                <a:gd name="T27" fmla="*/ 142 h 482"/>
                <a:gd name="T28" fmla="*/ 142 w 397"/>
                <a:gd name="T29" fmla="*/ 142 h 482"/>
                <a:gd name="T30" fmla="*/ 114 w 397"/>
                <a:gd name="T31" fmla="*/ 85 h 482"/>
                <a:gd name="T32" fmla="*/ 142 w 397"/>
                <a:gd name="T33" fmla="*/ 57 h 482"/>
                <a:gd name="T34" fmla="*/ 85 w 397"/>
                <a:gd name="T35" fmla="*/ 28 h 482"/>
                <a:gd name="T36" fmla="*/ 142 w 397"/>
                <a:gd name="T37" fmla="*/ 28 h 482"/>
                <a:gd name="T38" fmla="*/ 170 w 397"/>
                <a:gd name="T39" fmla="*/ 0 h 482"/>
                <a:gd name="T40" fmla="*/ 227 w 397"/>
                <a:gd name="T41" fmla="*/ 57 h 482"/>
                <a:gd name="T42" fmla="*/ 255 w 397"/>
                <a:gd name="T43" fmla="*/ 0 h 482"/>
                <a:gd name="T44" fmla="*/ 284 w 397"/>
                <a:gd name="T45" fmla="*/ 28 h 482"/>
                <a:gd name="T46" fmla="*/ 255 w 397"/>
                <a:gd name="T47" fmla="*/ 57 h 482"/>
                <a:gd name="T48" fmla="*/ 284 w 397"/>
                <a:gd name="T49" fmla="*/ 57 h 482"/>
                <a:gd name="T50" fmla="*/ 284 w 397"/>
                <a:gd name="T51" fmla="*/ 113 h 482"/>
                <a:gd name="T52" fmla="*/ 312 w 397"/>
                <a:gd name="T53" fmla="*/ 142 h 482"/>
                <a:gd name="T54" fmla="*/ 284 w 397"/>
                <a:gd name="T55" fmla="*/ 198 h 482"/>
                <a:gd name="T56" fmla="*/ 340 w 397"/>
                <a:gd name="T57" fmla="*/ 198 h 482"/>
                <a:gd name="T58" fmla="*/ 369 w 397"/>
                <a:gd name="T59" fmla="*/ 198 h 482"/>
                <a:gd name="T60" fmla="*/ 397 w 397"/>
                <a:gd name="T61" fmla="*/ 227 h 482"/>
                <a:gd name="T62" fmla="*/ 397 w 397"/>
                <a:gd name="T63" fmla="*/ 255 h 482"/>
                <a:gd name="T64" fmla="*/ 369 w 397"/>
                <a:gd name="T65" fmla="*/ 284 h 482"/>
                <a:gd name="T66" fmla="*/ 312 w 397"/>
                <a:gd name="T67" fmla="*/ 255 h 482"/>
                <a:gd name="T68" fmla="*/ 312 w 397"/>
                <a:gd name="T69" fmla="*/ 284 h 482"/>
                <a:gd name="T70" fmla="*/ 255 w 397"/>
                <a:gd name="T71" fmla="*/ 369 h 482"/>
                <a:gd name="T72" fmla="*/ 227 w 397"/>
                <a:gd name="T73" fmla="*/ 340 h 482"/>
                <a:gd name="T74" fmla="*/ 170 w 397"/>
                <a:gd name="T75" fmla="*/ 369 h 482"/>
                <a:gd name="T76" fmla="*/ 227 w 397"/>
                <a:gd name="T77" fmla="*/ 425 h 482"/>
                <a:gd name="T78" fmla="*/ 199 w 397"/>
                <a:gd name="T79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7" h="482">
                  <a:moveTo>
                    <a:pt x="199" y="454"/>
                  </a:moveTo>
                  <a:lnTo>
                    <a:pt x="170" y="425"/>
                  </a:lnTo>
                  <a:lnTo>
                    <a:pt x="142" y="454"/>
                  </a:lnTo>
                  <a:lnTo>
                    <a:pt x="114" y="397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114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12" y="142"/>
                  </a:lnTo>
                  <a:lnTo>
                    <a:pt x="284" y="198"/>
                  </a:lnTo>
                  <a:lnTo>
                    <a:pt x="340" y="198"/>
                  </a:lnTo>
                  <a:lnTo>
                    <a:pt x="369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4"/>
                  </a:lnTo>
                  <a:lnTo>
                    <a:pt x="312" y="255"/>
                  </a:lnTo>
                  <a:lnTo>
                    <a:pt x="312" y="284"/>
                  </a:lnTo>
                  <a:lnTo>
                    <a:pt x="255" y="369"/>
                  </a:lnTo>
                  <a:lnTo>
                    <a:pt x="227" y="340"/>
                  </a:lnTo>
                  <a:lnTo>
                    <a:pt x="170" y="369"/>
                  </a:lnTo>
                  <a:lnTo>
                    <a:pt x="227" y="425"/>
                  </a:lnTo>
                  <a:lnTo>
                    <a:pt x="199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93">
              <a:extLst>
                <a:ext uri="{FF2B5EF4-FFF2-40B4-BE49-F238E27FC236}">
                  <a16:creationId xmlns:a16="http://schemas.microsoft.com/office/drawing/2014/main" id="{A038796F-F786-42A8-9724-FF086B60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4854"/>
              <a:ext cx="595" cy="595"/>
            </a:xfrm>
            <a:custGeom>
              <a:avLst/>
              <a:gdLst>
                <a:gd name="T0" fmla="*/ 595 w 595"/>
                <a:gd name="T1" fmla="*/ 425 h 595"/>
                <a:gd name="T2" fmla="*/ 538 w 595"/>
                <a:gd name="T3" fmla="*/ 312 h 595"/>
                <a:gd name="T4" fmla="*/ 396 w 595"/>
                <a:gd name="T5" fmla="*/ 170 h 595"/>
                <a:gd name="T6" fmla="*/ 453 w 595"/>
                <a:gd name="T7" fmla="*/ 142 h 595"/>
                <a:gd name="T8" fmla="*/ 481 w 595"/>
                <a:gd name="T9" fmla="*/ 85 h 595"/>
                <a:gd name="T10" fmla="*/ 425 w 595"/>
                <a:gd name="T11" fmla="*/ 85 h 595"/>
                <a:gd name="T12" fmla="*/ 368 w 595"/>
                <a:gd name="T13" fmla="*/ 114 h 595"/>
                <a:gd name="T14" fmla="*/ 368 w 595"/>
                <a:gd name="T15" fmla="*/ 57 h 595"/>
                <a:gd name="T16" fmla="*/ 255 w 595"/>
                <a:gd name="T17" fmla="*/ 28 h 595"/>
                <a:gd name="T18" fmla="*/ 198 w 595"/>
                <a:gd name="T19" fmla="*/ 0 h 595"/>
                <a:gd name="T20" fmla="*/ 85 w 595"/>
                <a:gd name="T21" fmla="*/ 57 h 595"/>
                <a:gd name="T22" fmla="*/ 28 w 595"/>
                <a:gd name="T23" fmla="*/ 199 h 595"/>
                <a:gd name="T24" fmla="*/ 56 w 595"/>
                <a:gd name="T25" fmla="*/ 312 h 595"/>
                <a:gd name="T26" fmla="*/ 113 w 595"/>
                <a:gd name="T27" fmla="*/ 312 h 595"/>
                <a:gd name="T28" fmla="*/ 0 w 595"/>
                <a:gd name="T29" fmla="*/ 425 h 595"/>
                <a:gd name="T30" fmla="*/ 28 w 595"/>
                <a:gd name="T31" fmla="*/ 454 h 595"/>
                <a:gd name="T32" fmla="*/ 56 w 595"/>
                <a:gd name="T33" fmla="*/ 454 h 595"/>
                <a:gd name="T34" fmla="*/ 56 w 595"/>
                <a:gd name="T35" fmla="*/ 425 h 595"/>
                <a:gd name="T36" fmla="*/ 113 w 595"/>
                <a:gd name="T37" fmla="*/ 425 h 595"/>
                <a:gd name="T38" fmla="*/ 141 w 595"/>
                <a:gd name="T39" fmla="*/ 397 h 595"/>
                <a:gd name="T40" fmla="*/ 198 w 595"/>
                <a:gd name="T41" fmla="*/ 454 h 595"/>
                <a:gd name="T42" fmla="*/ 226 w 595"/>
                <a:gd name="T43" fmla="*/ 397 h 595"/>
                <a:gd name="T44" fmla="*/ 255 w 595"/>
                <a:gd name="T45" fmla="*/ 425 h 595"/>
                <a:gd name="T46" fmla="*/ 226 w 595"/>
                <a:gd name="T47" fmla="*/ 454 h 595"/>
                <a:gd name="T48" fmla="*/ 255 w 595"/>
                <a:gd name="T49" fmla="*/ 454 h 595"/>
                <a:gd name="T50" fmla="*/ 255 w 595"/>
                <a:gd name="T51" fmla="*/ 510 h 595"/>
                <a:gd name="T52" fmla="*/ 283 w 595"/>
                <a:gd name="T53" fmla="*/ 539 h 595"/>
                <a:gd name="T54" fmla="*/ 255 w 595"/>
                <a:gd name="T55" fmla="*/ 595 h 595"/>
                <a:gd name="T56" fmla="*/ 340 w 595"/>
                <a:gd name="T57" fmla="*/ 595 h 595"/>
                <a:gd name="T58" fmla="*/ 368 w 595"/>
                <a:gd name="T59" fmla="*/ 595 h 595"/>
                <a:gd name="T60" fmla="*/ 368 w 595"/>
                <a:gd name="T61" fmla="*/ 539 h 595"/>
                <a:gd name="T62" fmla="*/ 396 w 595"/>
                <a:gd name="T63" fmla="*/ 539 h 595"/>
                <a:gd name="T64" fmla="*/ 396 w 595"/>
                <a:gd name="T65" fmla="*/ 482 h 595"/>
                <a:gd name="T66" fmla="*/ 510 w 595"/>
                <a:gd name="T67" fmla="*/ 482 h 595"/>
                <a:gd name="T68" fmla="*/ 538 w 595"/>
                <a:gd name="T69" fmla="*/ 454 h 595"/>
                <a:gd name="T70" fmla="*/ 567 w 595"/>
                <a:gd name="T71" fmla="*/ 454 h 595"/>
                <a:gd name="T72" fmla="*/ 567 w 595"/>
                <a:gd name="T73" fmla="*/ 425 h 595"/>
                <a:gd name="T74" fmla="*/ 595 w 595"/>
                <a:gd name="T75" fmla="*/ 42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5" h="595">
                  <a:moveTo>
                    <a:pt x="595" y="425"/>
                  </a:moveTo>
                  <a:lnTo>
                    <a:pt x="538" y="312"/>
                  </a:lnTo>
                  <a:lnTo>
                    <a:pt x="396" y="170"/>
                  </a:lnTo>
                  <a:lnTo>
                    <a:pt x="453" y="142"/>
                  </a:lnTo>
                  <a:lnTo>
                    <a:pt x="481" y="85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68" y="57"/>
                  </a:lnTo>
                  <a:lnTo>
                    <a:pt x="255" y="28"/>
                  </a:lnTo>
                  <a:lnTo>
                    <a:pt x="198" y="0"/>
                  </a:lnTo>
                  <a:lnTo>
                    <a:pt x="85" y="57"/>
                  </a:lnTo>
                  <a:lnTo>
                    <a:pt x="28" y="199"/>
                  </a:lnTo>
                  <a:lnTo>
                    <a:pt x="56" y="312"/>
                  </a:lnTo>
                  <a:lnTo>
                    <a:pt x="113" y="312"/>
                  </a:lnTo>
                  <a:lnTo>
                    <a:pt x="0" y="425"/>
                  </a:lnTo>
                  <a:lnTo>
                    <a:pt x="28" y="454"/>
                  </a:lnTo>
                  <a:lnTo>
                    <a:pt x="56" y="454"/>
                  </a:lnTo>
                  <a:lnTo>
                    <a:pt x="56" y="425"/>
                  </a:lnTo>
                  <a:lnTo>
                    <a:pt x="113" y="425"/>
                  </a:lnTo>
                  <a:lnTo>
                    <a:pt x="141" y="397"/>
                  </a:lnTo>
                  <a:lnTo>
                    <a:pt x="198" y="454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510"/>
                  </a:lnTo>
                  <a:lnTo>
                    <a:pt x="283" y="539"/>
                  </a:lnTo>
                  <a:lnTo>
                    <a:pt x="255" y="595"/>
                  </a:lnTo>
                  <a:lnTo>
                    <a:pt x="340" y="595"/>
                  </a:lnTo>
                  <a:lnTo>
                    <a:pt x="368" y="595"/>
                  </a:lnTo>
                  <a:lnTo>
                    <a:pt x="368" y="539"/>
                  </a:lnTo>
                  <a:lnTo>
                    <a:pt x="396" y="539"/>
                  </a:lnTo>
                  <a:lnTo>
                    <a:pt x="396" y="482"/>
                  </a:lnTo>
                  <a:lnTo>
                    <a:pt x="510" y="482"/>
                  </a:lnTo>
                  <a:lnTo>
                    <a:pt x="538" y="454"/>
                  </a:lnTo>
                  <a:lnTo>
                    <a:pt x="567" y="454"/>
                  </a:lnTo>
                  <a:lnTo>
                    <a:pt x="567" y="425"/>
                  </a:lnTo>
                  <a:lnTo>
                    <a:pt x="595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94">
              <a:extLst>
                <a:ext uri="{FF2B5EF4-FFF2-40B4-BE49-F238E27FC236}">
                  <a16:creationId xmlns:a16="http://schemas.microsoft.com/office/drawing/2014/main" id="{38999EBF-E657-4CF9-AD7B-0D8437920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251"/>
              <a:ext cx="879" cy="567"/>
            </a:xfrm>
            <a:custGeom>
              <a:avLst/>
              <a:gdLst>
                <a:gd name="T0" fmla="*/ 709 w 879"/>
                <a:gd name="T1" fmla="*/ 482 h 567"/>
                <a:gd name="T2" fmla="*/ 681 w 879"/>
                <a:gd name="T3" fmla="*/ 539 h 567"/>
                <a:gd name="T4" fmla="*/ 652 w 879"/>
                <a:gd name="T5" fmla="*/ 482 h 567"/>
                <a:gd name="T6" fmla="*/ 652 w 879"/>
                <a:gd name="T7" fmla="*/ 454 h 567"/>
                <a:gd name="T8" fmla="*/ 624 w 879"/>
                <a:gd name="T9" fmla="*/ 454 h 567"/>
                <a:gd name="T10" fmla="*/ 567 w 879"/>
                <a:gd name="T11" fmla="*/ 425 h 567"/>
                <a:gd name="T12" fmla="*/ 539 w 879"/>
                <a:gd name="T13" fmla="*/ 454 h 567"/>
                <a:gd name="T14" fmla="*/ 511 w 879"/>
                <a:gd name="T15" fmla="*/ 425 h 567"/>
                <a:gd name="T16" fmla="*/ 397 w 879"/>
                <a:gd name="T17" fmla="*/ 454 h 567"/>
                <a:gd name="T18" fmla="*/ 397 w 879"/>
                <a:gd name="T19" fmla="*/ 510 h 567"/>
                <a:gd name="T20" fmla="*/ 284 w 879"/>
                <a:gd name="T21" fmla="*/ 539 h 567"/>
                <a:gd name="T22" fmla="*/ 255 w 879"/>
                <a:gd name="T23" fmla="*/ 567 h 567"/>
                <a:gd name="T24" fmla="*/ 170 w 879"/>
                <a:gd name="T25" fmla="*/ 567 h 567"/>
                <a:gd name="T26" fmla="*/ 114 w 879"/>
                <a:gd name="T27" fmla="*/ 510 h 567"/>
                <a:gd name="T28" fmla="*/ 57 w 879"/>
                <a:gd name="T29" fmla="*/ 567 h 567"/>
                <a:gd name="T30" fmla="*/ 0 w 879"/>
                <a:gd name="T31" fmla="*/ 567 h 567"/>
                <a:gd name="T32" fmla="*/ 0 w 879"/>
                <a:gd name="T33" fmla="*/ 510 h 567"/>
                <a:gd name="T34" fmla="*/ 29 w 879"/>
                <a:gd name="T35" fmla="*/ 454 h 567"/>
                <a:gd name="T36" fmla="*/ 57 w 879"/>
                <a:gd name="T37" fmla="*/ 425 h 567"/>
                <a:gd name="T38" fmla="*/ 0 w 879"/>
                <a:gd name="T39" fmla="*/ 369 h 567"/>
                <a:gd name="T40" fmla="*/ 57 w 879"/>
                <a:gd name="T41" fmla="*/ 340 h 567"/>
                <a:gd name="T42" fmla="*/ 85 w 879"/>
                <a:gd name="T43" fmla="*/ 369 h 567"/>
                <a:gd name="T44" fmla="*/ 142 w 879"/>
                <a:gd name="T45" fmla="*/ 284 h 567"/>
                <a:gd name="T46" fmla="*/ 142 w 879"/>
                <a:gd name="T47" fmla="*/ 255 h 567"/>
                <a:gd name="T48" fmla="*/ 199 w 879"/>
                <a:gd name="T49" fmla="*/ 284 h 567"/>
                <a:gd name="T50" fmla="*/ 227 w 879"/>
                <a:gd name="T51" fmla="*/ 255 h 567"/>
                <a:gd name="T52" fmla="*/ 227 w 879"/>
                <a:gd name="T53" fmla="*/ 227 h 567"/>
                <a:gd name="T54" fmla="*/ 199 w 879"/>
                <a:gd name="T55" fmla="*/ 198 h 567"/>
                <a:gd name="T56" fmla="*/ 227 w 879"/>
                <a:gd name="T57" fmla="*/ 198 h 567"/>
                <a:gd name="T58" fmla="*/ 227 w 879"/>
                <a:gd name="T59" fmla="*/ 142 h 567"/>
                <a:gd name="T60" fmla="*/ 255 w 879"/>
                <a:gd name="T61" fmla="*/ 142 h 567"/>
                <a:gd name="T62" fmla="*/ 255 w 879"/>
                <a:gd name="T63" fmla="*/ 85 h 567"/>
                <a:gd name="T64" fmla="*/ 369 w 879"/>
                <a:gd name="T65" fmla="*/ 85 h 567"/>
                <a:gd name="T66" fmla="*/ 397 w 879"/>
                <a:gd name="T67" fmla="*/ 57 h 567"/>
                <a:gd name="T68" fmla="*/ 426 w 879"/>
                <a:gd name="T69" fmla="*/ 57 h 567"/>
                <a:gd name="T70" fmla="*/ 426 w 879"/>
                <a:gd name="T71" fmla="*/ 28 h 567"/>
                <a:gd name="T72" fmla="*/ 454 w 879"/>
                <a:gd name="T73" fmla="*/ 28 h 567"/>
                <a:gd name="T74" fmla="*/ 539 w 879"/>
                <a:gd name="T75" fmla="*/ 0 h 567"/>
                <a:gd name="T76" fmla="*/ 539 w 879"/>
                <a:gd name="T77" fmla="*/ 57 h 567"/>
                <a:gd name="T78" fmla="*/ 624 w 879"/>
                <a:gd name="T79" fmla="*/ 0 h 567"/>
                <a:gd name="T80" fmla="*/ 737 w 879"/>
                <a:gd name="T81" fmla="*/ 113 h 567"/>
                <a:gd name="T82" fmla="*/ 794 w 879"/>
                <a:gd name="T83" fmla="*/ 142 h 567"/>
                <a:gd name="T84" fmla="*/ 822 w 879"/>
                <a:gd name="T85" fmla="*/ 198 h 567"/>
                <a:gd name="T86" fmla="*/ 879 w 879"/>
                <a:gd name="T87" fmla="*/ 198 h 567"/>
                <a:gd name="T88" fmla="*/ 879 w 879"/>
                <a:gd name="T89" fmla="*/ 284 h 567"/>
                <a:gd name="T90" fmla="*/ 794 w 879"/>
                <a:gd name="T91" fmla="*/ 340 h 567"/>
                <a:gd name="T92" fmla="*/ 794 w 879"/>
                <a:gd name="T93" fmla="*/ 397 h 567"/>
                <a:gd name="T94" fmla="*/ 709 w 879"/>
                <a:gd name="T9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9" h="567">
                  <a:moveTo>
                    <a:pt x="709" y="482"/>
                  </a:moveTo>
                  <a:lnTo>
                    <a:pt x="681" y="539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54"/>
                  </a:lnTo>
                  <a:lnTo>
                    <a:pt x="567" y="425"/>
                  </a:lnTo>
                  <a:lnTo>
                    <a:pt x="539" y="454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39"/>
                  </a:lnTo>
                  <a:lnTo>
                    <a:pt x="255" y="567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9" y="454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284"/>
                  </a:lnTo>
                  <a:lnTo>
                    <a:pt x="142" y="255"/>
                  </a:lnTo>
                  <a:lnTo>
                    <a:pt x="199" y="284"/>
                  </a:lnTo>
                  <a:lnTo>
                    <a:pt x="227" y="255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27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54" y="28"/>
                  </a:lnTo>
                  <a:lnTo>
                    <a:pt x="539" y="0"/>
                  </a:lnTo>
                  <a:lnTo>
                    <a:pt x="539" y="57"/>
                  </a:lnTo>
                  <a:lnTo>
                    <a:pt x="624" y="0"/>
                  </a:lnTo>
                  <a:lnTo>
                    <a:pt x="737" y="113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879" y="198"/>
                  </a:lnTo>
                  <a:lnTo>
                    <a:pt x="879" y="284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09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96">
              <a:extLst>
                <a:ext uri="{FF2B5EF4-FFF2-40B4-BE49-F238E27FC236}">
                  <a16:creationId xmlns:a16="http://schemas.microsoft.com/office/drawing/2014/main" id="{86A7B49C-C6A1-4D60-BB71-8DB1D7C5F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5676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0 w 567"/>
                <a:gd name="T3" fmla="*/ 199 h 454"/>
                <a:gd name="T4" fmla="*/ 28 w 567"/>
                <a:gd name="T5" fmla="*/ 142 h 454"/>
                <a:gd name="T6" fmla="*/ 85 w 567"/>
                <a:gd name="T7" fmla="*/ 142 h 454"/>
                <a:gd name="T8" fmla="*/ 142 w 567"/>
                <a:gd name="T9" fmla="*/ 85 h 454"/>
                <a:gd name="T10" fmla="*/ 198 w 567"/>
                <a:gd name="T11" fmla="*/ 142 h 454"/>
                <a:gd name="T12" fmla="*/ 283 w 567"/>
                <a:gd name="T13" fmla="*/ 142 h 454"/>
                <a:gd name="T14" fmla="*/ 312 w 567"/>
                <a:gd name="T15" fmla="*/ 114 h 454"/>
                <a:gd name="T16" fmla="*/ 425 w 567"/>
                <a:gd name="T17" fmla="*/ 85 h 454"/>
                <a:gd name="T18" fmla="*/ 425 w 567"/>
                <a:gd name="T19" fmla="*/ 29 h 454"/>
                <a:gd name="T20" fmla="*/ 539 w 567"/>
                <a:gd name="T21" fmla="*/ 0 h 454"/>
                <a:gd name="T22" fmla="*/ 567 w 567"/>
                <a:gd name="T23" fmla="*/ 29 h 454"/>
                <a:gd name="T24" fmla="*/ 539 w 567"/>
                <a:gd name="T25" fmla="*/ 199 h 454"/>
                <a:gd name="T26" fmla="*/ 567 w 567"/>
                <a:gd name="T27" fmla="*/ 255 h 454"/>
                <a:gd name="T28" fmla="*/ 539 w 567"/>
                <a:gd name="T29" fmla="*/ 284 h 454"/>
                <a:gd name="T30" fmla="*/ 539 w 567"/>
                <a:gd name="T31" fmla="*/ 340 h 454"/>
                <a:gd name="T32" fmla="*/ 510 w 567"/>
                <a:gd name="T33" fmla="*/ 340 h 454"/>
                <a:gd name="T34" fmla="*/ 510 w 567"/>
                <a:gd name="T35" fmla="*/ 397 h 454"/>
                <a:gd name="T36" fmla="*/ 454 w 567"/>
                <a:gd name="T37" fmla="*/ 454 h 454"/>
                <a:gd name="T38" fmla="*/ 397 w 567"/>
                <a:gd name="T39" fmla="*/ 426 h 454"/>
                <a:gd name="T40" fmla="*/ 340 w 567"/>
                <a:gd name="T41" fmla="*/ 369 h 454"/>
                <a:gd name="T42" fmla="*/ 312 w 567"/>
                <a:gd name="T43" fmla="*/ 369 h 454"/>
                <a:gd name="T44" fmla="*/ 227 w 567"/>
                <a:gd name="T45" fmla="*/ 312 h 454"/>
                <a:gd name="T46" fmla="*/ 142 w 567"/>
                <a:gd name="T47" fmla="*/ 312 h 454"/>
                <a:gd name="T48" fmla="*/ 113 w 567"/>
                <a:gd name="T49" fmla="*/ 227 h 454"/>
                <a:gd name="T50" fmla="*/ 0 w 567"/>
                <a:gd name="T5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0" y="199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114"/>
                  </a:lnTo>
                  <a:lnTo>
                    <a:pt x="425" y="85"/>
                  </a:lnTo>
                  <a:lnTo>
                    <a:pt x="425" y="29"/>
                  </a:lnTo>
                  <a:lnTo>
                    <a:pt x="539" y="0"/>
                  </a:lnTo>
                  <a:lnTo>
                    <a:pt x="567" y="29"/>
                  </a:lnTo>
                  <a:lnTo>
                    <a:pt x="539" y="199"/>
                  </a:lnTo>
                  <a:lnTo>
                    <a:pt x="567" y="255"/>
                  </a:lnTo>
                  <a:lnTo>
                    <a:pt x="539" y="284"/>
                  </a:lnTo>
                  <a:lnTo>
                    <a:pt x="539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97">
              <a:extLst>
                <a:ext uri="{FF2B5EF4-FFF2-40B4-BE49-F238E27FC236}">
                  <a16:creationId xmlns:a16="http://schemas.microsoft.com/office/drawing/2014/main" id="{BF6B11E7-DAC7-4965-9808-B1C692830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676"/>
              <a:ext cx="681" cy="993"/>
            </a:xfrm>
            <a:custGeom>
              <a:avLst/>
              <a:gdLst>
                <a:gd name="T0" fmla="*/ 511 w 681"/>
                <a:gd name="T1" fmla="*/ 993 h 993"/>
                <a:gd name="T2" fmla="*/ 369 w 681"/>
                <a:gd name="T3" fmla="*/ 993 h 993"/>
                <a:gd name="T4" fmla="*/ 369 w 681"/>
                <a:gd name="T5" fmla="*/ 851 h 993"/>
                <a:gd name="T6" fmla="*/ 340 w 681"/>
                <a:gd name="T7" fmla="*/ 794 h 993"/>
                <a:gd name="T8" fmla="*/ 284 w 681"/>
                <a:gd name="T9" fmla="*/ 766 h 993"/>
                <a:gd name="T10" fmla="*/ 255 w 681"/>
                <a:gd name="T11" fmla="*/ 794 h 993"/>
                <a:gd name="T12" fmla="*/ 114 w 681"/>
                <a:gd name="T13" fmla="*/ 624 h 993"/>
                <a:gd name="T14" fmla="*/ 142 w 681"/>
                <a:gd name="T15" fmla="*/ 539 h 993"/>
                <a:gd name="T16" fmla="*/ 114 w 681"/>
                <a:gd name="T17" fmla="*/ 454 h 993"/>
                <a:gd name="T18" fmla="*/ 0 w 681"/>
                <a:gd name="T19" fmla="*/ 397 h 993"/>
                <a:gd name="T20" fmla="*/ 0 w 681"/>
                <a:gd name="T21" fmla="*/ 340 h 993"/>
                <a:gd name="T22" fmla="*/ 29 w 681"/>
                <a:gd name="T23" fmla="*/ 340 h 993"/>
                <a:gd name="T24" fmla="*/ 29 w 681"/>
                <a:gd name="T25" fmla="*/ 284 h 993"/>
                <a:gd name="T26" fmla="*/ 57 w 681"/>
                <a:gd name="T27" fmla="*/ 255 h 993"/>
                <a:gd name="T28" fmla="*/ 29 w 681"/>
                <a:gd name="T29" fmla="*/ 199 h 993"/>
                <a:gd name="T30" fmla="*/ 57 w 681"/>
                <a:gd name="T31" fmla="*/ 29 h 993"/>
                <a:gd name="T32" fmla="*/ 85 w 681"/>
                <a:gd name="T33" fmla="*/ 0 h 993"/>
                <a:gd name="T34" fmla="*/ 142 w 681"/>
                <a:gd name="T35" fmla="*/ 29 h 993"/>
                <a:gd name="T36" fmla="*/ 170 w 681"/>
                <a:gd name="T37" fmla="*/ 29 h 993"/>
                <a:gd name="T38" fmla="*/ 170 w 681"/>
                <a:gd name="T39" fmla="*/ 57 h 993"/>
                <a:gd name="T40" fmla="*/ 199 w 681"/>
                <a:gd name="T41" fmla="*/ 114 h 993"/>
                <a:gd name="T42" fmla="*/ 227 w 681"/>
                <a:gd name="T43" fmla="*/ 57 h 993"/>
                <a:gd name="T44" fmla="*/ 340 w 681"/>
                <a:gd name="T45" fmla="*/ 57 h 993"/>
                <a:gd name="T46" fmla="*/ 340 w 681"/>
                <a:gd name="T47" fmla="*/ 85 h 993"/>
                <a:gd name="T48" fmla="*/ 425 w 681"/>
                <a:gd name="T49" fmla="*/ 114 h 993"/>
                <a:gd name="T50" fmla="*/ 454 w 681"/>
                <a:gd name="T51" fmla="*/ 85 h 993"/>
                <a:gd name="T52" fmla="*/ 511 w 681"/>
                <a:gd name="T53" fmla="*/ 170 h 993"/>
                <a:gd name="T54" fmla="*/ 567 w 681"/>
                <a:gd name="T55" fmla="*/ 170 h 993"/>
                <a:gd name="T56" fmla="*/ 681 w 681"/>
                <a:gd name="T57" fmla="*/ 284 h 993"/>
                <a:gd name="T58" fmla="*/ 681 w 681"/>
                <a:gd name="T59" fmla="*/ 312 h 993"/>
                <a:gd name="T60" fmla="*/ 567 w 681"/>
                <a:gd name="T61" fmla="*/ 596 h 993"/>
                <a:gd name="T62" fmla="*/ 567 w 681"/>
                <a:gd name="T63" fmla="*/ 652 h 993"/>
                <a:gd name="T64" fmla="*/ 482 w 681"/>
                <a:gd name="T65" fmla="*/ 681 h 993"/>
                <a:gd name="T66" fmla="*/ 454 w 681"/>
                <a:gd name="T67" fmla="*/ 766 h 993"/>
                <a:gd name="T68" fmla="*/ 596 w 681"/>
                <a:gd name="T69" fmla="*/ 737 h 993"/>
                <a:gd name="T70" fmla="*/ 624 w 681"/>
                <a:gd name="T71" fmla="*/ 794 h 993"/>
                <a:gd name="T72" fmla="*/ 624 w 681"/>
                <a:gd name="T73" fmla="*/ 851 h 993"/>
                <a:gd name="T74" fmla="*/ 567 w 681"/>
                <a:gd name="T75" fmla="*/ 907 h 993"/>
                <a:gd name="T76" fmla="*/ 567 w 681"/>
                <a:gd name="T77" fmla="*/ 964 h 993"/>
                <a:gd name="T78" fmla="*/ 511 w 681"/>
                <a:gd name="T7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1" h="993">
                  <a:moveTo>
                    <a:pt x="511" y="993"/>
                  </a:moveTo>
                  <a:lnTo>
                    <a:pt x="369" y="993"/>
                  </a:lnTo>
                  <a:lnTo>
                    <a:pt x="369" y="851"/>
                  </a:lnTo>
                  <a:lnTo>
                    <a:pt x="340" y="794"/>
                  </a:lnTo>
                  <a:lnTo>
                    <a:pt x="284" y="766"/>
                  </a:lnTo>
                  <a:lnTo>
                    <a:pt x="255" y="794"/>
                  </a:lnTo>
                  <a:lnTo>
                    <a:pt x="114" y="624"/>
                  </a:lnTo>
                  <a:lnTo>
                    <a:pt x="142" y="539"/>
                  </a:lnTo>
                  <a:lnTo>
                    <a:pt x="114" y="454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57" y="255"/>
                  </a:lnTo>
                  <a:lnTo>
                    <a:pt x="29" y="199"/>
                  </a:lnTo>
                  <a:lnTo>
                    <a:pt x="57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99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425" y="114"/>
                  </a:lnTo>
                  <a:lnTo>
                    <a:pt x="454" y="85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681" y="284"/>
                  </a:lnTo>
                  <a:lnTo>
                    <a:pt x="681" y="312"/>
                  </a:lnTo>
                  <a:lnTo>
                    <a:pt x="567" y="596"/>
                  </a:lnTo>
                  <a:lnTo>
                    <a:pt x="567" y="652"/>
                  </a:lnTo>
                  <a:lnTo>
                    <a:pt x="482" y="681"/>
                  </a:lnTo>
                  <a:lnTo>
                    <a:pt x="454" y="766"/>
                  </a:lnTo>
                  <a:lnTo>
                    <a:pt x="596" y="737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1" y="9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298">
              <a:extLst>
                <a:ext uri="{FF2B5EF4-FFF2-40B4-BE49-F238E27FC236}">
                  <a16:creationId xmlns:a16="http://schemas.microsoft.com/office/drawing/2014/main" id="{AB05770D-CECE-49F6-A5DC-35F20468A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66"/>
            </a:xfrm>
            <a:custGeom>
              <a:avLst/>
              <a:gdLst>
                <a:gd name="T0" fmla="*/ 85 w 567"/>
                <a:gd name="T1" fmla="*/ 29 h 766"/>
                <a:gd name="T2" fmla="*/ 142 w 567"/>
                <a:gd name="T3" fmla="*/ 57 h 766"/>
                <a:gd name="T4" fmla="*/ 198 w 567"/>
                <a:gd name="T5" fmla="*/ 0 h 766"/>
                <a:gd name="T6" fmla="*/ 312 w 567"/>
                <a:gd name="T7" fmla="*/ 57 h 766"/>
                <a:gd name="T8" fmla="*/ 340 w 567"/>
                <a:gd name="T9" fmla="*/ 142 h 766"/>
                <a:gd name="T10" fmla="*/ 312 w 567"/>
                <a:gd name="T11" fmla="*/ 227 h 766"/>
                <a:gd name="T12" fmla="*/ 453 w 567"/>
                <a:gd name="T13" fmla="*/ 397 h 766"/>
                <a:gd name="T14" fmla="*/ 482 w 567"/>
                <a:gd name="T15" fmla="*/ 369 h 766"/>
                <a:gd name="T16" fmla="*/ 538 w 567"/>
                <a:gd name="T17" fmla="*/ 397 h 766"/>
                <a:gd name="T18" fmla="*/ 567 w 567"/>
                <a:gd name="T19" fmla="*/ 454 h 766"/>
                <a:gd name="T20" fmla="*/ 567 w 567"/>
                <a:gd name="T21" fmla="*/ 596 h 766"/>
                <a:gd name="T22" fmla="*/ 482 w 567"/>
                <a:gd name="T23" fmla="*/ 624 h 766"/>
                <a:gd name="T24" fmla="*/ 510 w 567"/>
                <a:gd name="T25" fmla="*/ 681 h 766"/>
                <a:gd name="T26" fmla="*/ 340 w 567"/>
                <a:gd name="T27" fmla="*/ 766 h 766"/>
                <a:gd name="T28" fmla="*/ 312 w 567"/>
                <a:gd name="T29" fmla="*/ 737 h 766"/>
                <a:gd name="T30" fmla="*/ 255 w 567"/>
                <a:gd name="T31" fmla="*/ 766 h 766"/>
                <a:gd name="T32" fmla="*/ 170 w 567"/>
                <a:gd name="T33" fmla="*/ 766 h 766"/>
                <a:gd name="T34" fmla="*/ 142 w 567"/>
                <a:gd name="T35" fmla="*/ 737 h 766"/>
                <a:gd name="T36" fmla="*/ 142 w 567"/>
                <a:gd name="T37" fmla="*/ 681 h 766"/>
                <a:gd name="T38" fmla="*/ 170 w 567"/>
                <a:gd name="T39" fmla="*/ 624 h 766"/>
                <a:gd name="T40" fmla="*/ 142 w 567"/>
                <a:gd name="T41" fmla="*/ 624 h 766"/>
                <a:gd name="T42" fmla="*/ 142 w 567"/>
                <a:gd name="T43" fmla="*/ 596 h 766"/>
                <a:gd name="T44" fmla="*/ 113 w 567"/>
                <a:gd name="T45" fmla="*/ 454 h 766"/>
                <a:gd name="T46" fmla="*/ 28 w 567"/>
                <a:gd name="T47" fmla="*/ 425 h 766"/>
                <a:gd name="T48" fmla="*/ 56 w 567"/>
                <a:gd name="T49" fmla="*/ 397 h 766"/>
                <a:gd name="T50" fmla="*/ 0 w 567"/>
                <a:gd name="T51" fmla="*/ 284 h 766"/>
                <a:gd name="T52" fmla="*/ 56 w 567"/>
                <a:gd name="T53" fmla="*/ 255 h 766"/>
                <a:gd name="T54" fmla="*/ 0 w 567"/>
                <a:gd name="T55" fmla="*/ 114 h 766"/>
                <a:gd name="T56" fmla="*/ 28 w 567"/>
                <a:gd name="T57" fmla="*/ 85 h 766"/>
                <a:gd name="T58" fmla="*/ 28 w 567"/>
                <a:gd name="T59" fmla="*/ 29 h 766"/>
                <a:gd name="T60" fmla="*/ 85 w 567"/>
                <a:gd name="T6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66">
                  <a:moveTo>
                    <a:pt x="85" y="29"/>
                  </a:moveTo>
                  <a:lnTo>
                    <a:pt x="142" y="57"/>
                  </a:lnTo>
                  <a:lnTo>
                    <a:pt x="198" y="0"/>
                  </a:lnTo>
                  <a:lnTo>
                    <a:pt x="312" y="57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453" y="397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67" y="454"/>
                  </a:lnTo>
                  <a:lnTo>
                    <a:pt x="567" y="596"/>
                  </a:lnTo>
                  <a:lnTo>
                    <a:pt x="482" y="624"/>
                  </a:lnTo>
                  <a:lnTo>
                    <a:pt x="510" y="681"/>
                  </a:lnTo>
                  <a:lnTo>
                    <a:pt x="340" y="766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737"/>
                  </a:lnTo>
                  <a:lnTo>
                    <a:pt x="142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42" y="596"/>
                  </a:lnTo>
                  <a:lnTo>
                    <a:pt x="113" y="454"/>
                  </a:lnTo>
                  <a:lnTo>
                    <a:pt x="28" y="425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29"/>
                  </a:lnTo>
                  <a:lnTo>
                    <a:pt x="85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299">
              <a:extLst>
                <a:ext uri="{FF2B5EF4-FFF2-40B4-BE49-F238E27FC236}">
                  <a16:creationId xmlns:a16="http://schemas.microsoft.com/office/drawing/2014/main" id="{9F0ED261-A229-44CF-A597-C26E697E2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6102"/>
              <a:ext cx="595" cy="708"/>
            </a:xfrm>
            <a:custGeom>
              <a:avLst/>
              <a:gdLst>
                <a:gd name="T0" fmla="*/ 567 w 595"/>
                <a:gd name="T1" fmla="*/ 708 h 708"/>
                <a:gd name="T2" fmla="*/ 567 w 595"/>
                <a:gd name="T3" fmla="*/ 652 h 708"/>
                <a:gd name="T4" fmla="*/ 595 w 595"/>
                <a:gd name="T5" fmla="*/ 595 h 708"/>
                <a:gd name="T6" fmla="*/ 567 w 595"/>
                <a:gd name="T7" fmla="*/ 595 h 708"/>
                <a:gd name="T8" fmla="*/ 567 w 595"/>
                <a:gd name="T9" fmla="*/ 567 h 708"/>
                <a:gd name="T10" fmla="*/ 538 w 595"/>
                <a:gd name="T11" fmla="*/ 425 h 708"/>
                <a:gd name="T12" fmla="*/ 453 w 595"/>
                <a:gd name="T13" fmla="*/ 396 h 708"/>
                <a:gd name="T14" fmla="*/ 481 w 595"/>
                <a:gd name="T15" fmla="*/ 368 h 708"/>
                <a:gd name="T16" fmla="*/ 425 w 595"/>
                <a:gd name="T17" fmla="*/ 255 h 708"/>
                <a:gd name="T18" fmla="*/ 481 w 595"/>
                <a:gd name="T19" fmla="*/ 226 h 708"/>
                <a:gd name="T20" fmla="*/ 425 w 595"/>
                <a:gd name="T21" fmla="*/ 85 h 708"/>
                <a:gd name="T22" fmla="*/ 340 w 595"/>
                <a:gd name="T23" fmla="*/ 56 h 708"/>
                <a:gd name="T24" fmla="*/ 311 w 595"/>
                <a:gd name="T25" fmla="*/ 56 h 708"/>
                <a:gd name="T26" fmla="*/ 340 w 595"/>
                <a:gd name="T27" fmla="*/ 85 h 708"/>
                <a:gd name="T28" fmla="*/ 283 w 595"/>
                <a:gd name="T29" fmla="*/ 141 h 708"/>
                <a:gd name="T30" fmla="*/ 255 w 595"/>
                <a:gd name="T31" fmla="*/ 113 h 708"/>
                <a:gd name="T32" fmla="*/ 198 w 595"/>
                <a:gd name="T33" fmla="*/ 141 h 708"/>
                <a:gd name="T34" fmla="*/ 141 w 595"/>
                <a:gd name="T35" fmla="*/ 85 h 708"/>
                <a:gd name="T36" fmla="*/ 113 w 595"/>
                <a:gd name="T37" fmla="*/ 0 h 708"/>
                <a:gd name="T38" fmla="*/ 56 w 595"/>
                <a:gd name="T39" fmla="*/ 0 h 708"/>
                <a:gd name="T40" fmla="*/ 28 w 595"/>
                <a:gd name="T41" fmla="*/ 85 h 708"/>
                <a:gd name="T42" fmla="*/ 28 w 595"/>
                <a:gd name="T43" fmla="*/ 141 h 708"/>
                <a:gd name="T44" fmla="*/ 0 w 595"/>
                <a:gd name="T45" fmla="*/ 170 h 708"/>
                <a:gd name="T46" fmla="*/ 28 w 595"/>
                <a:gd name="T47" fmla="*/ 198 h 708"/>
                <a:gd name="T48" fmla="*/ 0 w 595"/>
                <a:gd name="T49" fmla="*/ 311 h 708"/>
                <a:gd name="T50" fmla="*/ 85 w 595"/>
                <a:gd name="T51" fmla="*/ 311 h 708"/>
                <a:gd name="T52" fmla="*/ 113 w 595"/>
                <a:gd name="T53" fmla="*/ 368 h 708"/>
                <a:gd name="T54" fmla="*/ 85 w 595"/>
                <a:gd name="T55" fmla="*/ 396 h 708"/>
                <a:gd name="T56" fmla="*/ 113 w 595"/>
                <a:gd name="T57" fmla="*/ 453 h 708"/>
                <a:gd name="T58" fmla="*/ 141 w 595"/>
                <a:gd name="T59" fmla="*/ 453 h 708"/>
                <a:gd name="T60" fmla="*/ 170 w 595"/>
                <a:gd name="T61" fmla="*/ 538 h 708"/>
                <a:gd name="T62" fmla="*/ 226 w 595"/>
                <a:gd name="T63" fmla="*/ 538 h 708"/>
                <a:gd name="T64" fmla="*/ 226 w 595"/>
                <a:gd name="T65" fmla="*/ 481 h 708"/>
                <a:gd name="T66" fmla="*/ 368 w 595"/>
                <a:gd name="T67" fmla="*/ 538 h 708"/>
                <a:gd name="T68" fmla="*/ 425 w 595"/>
                <a:gd name="T69" fmla="*/ 623 h 708"/>
                <a:gd name="T70" fmla="*/ 453 w 595"/>
                <a:gd name="T71" fmla="*/ 595 h 708"/>
                <a:gd name="T72" fmla="*/ 481 w 595"/>
                <a:gd name="T73" fmla="*/ 623 h 708"/>
                <a:gd name="T74" fmla="*/ 510 w 595"/>
                <a:gd name="T75" fmla="*/ 567 h 708"/>
                <a:gd name="T76" fmla="*/ 567 w 595"/>
                <a:gd name="T7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708">
                  <a:moveTo>
                    <a:pt x="567" y="708"/>
                  </a:moveTo>
                  <a:lnTo>
                    <a:pt x="567" y="652"/>
                  </a:lnTo>
                  <a:lnTo>
                    <a:pt x="595" y="595"/>
                  </a:lnTo>
                  <a:lnTo>
                    <a:pt x="567" y="595"/>
                  </a:lnTo>
                  <a:lnTo>
                    <a:pt x="567" y="567"/>
                  </a:lnTo>
                  <a:lnTo>
                    <a:pt x="538" y="425"/>
                  </a:lnTo>
                  <a:lnTo>
                    <a:pt x="453" y="396"/>
                  </a:lnTo>
                  <a:lnTo>
                    <a:pt x="481" y="368"/>
                  </a:lnTo>
                  <a:lnTo>
                    <a:pt x="425" y="255"/>
                  </a:lnTo>
                  <a:lnTo>
                    <a:pt x="481" y="226"/>
                  </a:lnTo>
                  <a:lnTo>
                    <a:pt x="425" y="85"/>
                  </a:lnTo>
                  <a:lnTo>
                    <a:pt x="340" y="56"/>
                  </a:lnTo>
                  <a:lnTo>
                    <a:pt x="311" y="56"/>
                  </a:lnTo>
                  <a:lnTo>
                    <a:pt x="340" y="85"/>
                  </a:lnTo>
                  <a:lnTo>
                    <a:pt x="283" y="141"/>
                  </a:lnTo>
                  <a:lnTo>
                    <a:pt x="255" y="113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28" y="85"/>
                  </a:lnTo>
                  <a:lnTo>
                    <a:pt x="28" y="141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3" y="368"/>
                  </a:lnTo>
                  <a:lnTo>
                    <a:pt x="85" y="396"/>
                  </a:lnTo>
                  <a:lnTo>
                    <a:pt x="113" y="453"/>
                  </a:lnTo>
                  <a:lnTo>
                    <a:pt x="141" y="453"/>
                  </a:lnTo>
                  <a:lnTo>
                    <a:pt x="170" y="538"/>
                  </a:lnTo>
                  <a:lnTo>
                    <a:pt x="226" y="538"/>
                  </a:lnTo>
                  <a:lnTo>
                    <a:pt x="226" y="481"/>
                  </a:lnTo>
                  <a:lnTo>
                    <a:pt x="368" y="538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481" y="623"/>
                  </a:lnTo>
                  <a:lnTo>
                    <a:pt x="510" y="567"/>
                  </a:lnTo>
                  <a:lnTo>
                    <a:pt x="567" y="70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301">
              <a:extLst>
                <a:ext uri="{FF2B5EF4-FFF2-40B4-BE49-F238E27FC236}">
                  <a16:creationId xmlns:a16="http://schemas.microsoft.com/office/drawing/2014/main" id="{0DA88F8B-438D-43FD-A8A9-F5A7AC515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5846"/>
              <a:ext cx="794" cy="426"/>
            </a:xfrm>
            <a:custGeom>
              <a:avLst/>
              <a:gdLst>
                <a:gd name="T0" fmla="*/ 284 w 794"/>
                <a:gd name="T1" fmla="*/ 426 h 426"/>
                <a:gd name="T2" fmla="*/ 312 w 794"/>
                <a:gd name="T3" fmla="*/ 397 h 426"/>
                <a:gd name="T4" fmla="*/ 312 w 794"/>
                <a:gd name="T5" fmla="*/ 341 h 426"/>
                <a:gd name="T6" fmla="*/ 340 w 794"/>
                <a:gd name="T7" fmla="*/ 256 h 426"/>
                <a:gd name="T8" fmla="*/ 397 w 794"/>
                <a:gd name="T9" fmla="*/ 256 h 426"/>
                <a:gd name="T10" fmla="*/ 425 w 794"/>
                <a:gd name="T11" fmla="*/ 341 h 426"/>
                <a:gd name="T12" fmla="*/ 482 w 794"/>
                <a:gd name="T13" fmla="*/ 397 h 426"/>
                <a:gd name="T14" fmla="*/ 539 w 794"/>
                <a:gd name="T15" fmla="*/ 369 h 426"/>
                <a:gd name="T16" fmla="*/ 567 w 794"/>
                <a:gd name="T17" fmla="*/ 397 h 426"/>
                <a:gd name="T18" fmla="*/ 624 w 794"/>
                <a:gd name="T19" fmla="*/ 341 h 426"/>
                <a:gd name="T20" fmla="*/ 595 w 794"/>
                <a:gd name="T21" fmla="*/ 312 h 426"/>
                <a:gd name="T22" fmla="*/ 624 w 794"/>
                <a:gd name="T23" fmla="*/ 312 h 426"/>
                <a:gd name="T24" fmla="*/ 709 w 794"/>
                <a:gd name="T25" fmla="*/ 341 h 426"/>
                <a:gd name="T26" fmla="*/ 737 w 794"/>
                <a:gd name="T27" fmla="*/ 312 h 426"/>
                <a:gd name="T28" fmla="*/ 737 w 794"/>
                <a:gd name="T29" fmla="*/ 256 h 426"/>
                <a:gd name="T30" fmla="*/ 794 w 794"/>
                <a:gd name="T31" fmla="*/ 256 h 426"/>
                <a:gd name="T32" fmla="*/ 737 w 794"/>
                <a:gd name="T33" fmla="*/ 199 h 426"/>
                <a:gd name="T34" fmla="*/ 709 w 794"/>
                <a:gd name="T35" fmla="*/ 199 h 426"/>
                <a:gd name="T36" fmla="*/ 624 w 794"/>
                <a:gd name="T37" fmla="*/ 142 h 426"/>
                <a:gd name="T38" fmla="*/ 539 w 794"/>
                <a:gd name="T39" fmla="*/ 142 h 426"/>
                <a:gd name="T40" fmla="*/ 510 w 794"/>
                <a:gd name="T41" fmla="*/ 57 h 426"/>
                <a:gd name="T42" fmla="*/ 397 w 794"/>
                <a:gd name="T43" fmla="*/ 57 h 426"/>
                <a:gd name="T44" fmla="*/ 397 w 794"/>
                <a:gd name="T45" fmla="*/ 29 h 426"/>
                <a:gd name="T46" fmla="*/ 312 w 794"/>
                <a:gd name="T47" fmla="*/ 0 h 426"/>
                <a:gd name="T48" fmla="*/ 227 w 794"/>
                <a:gd name="T49" fmla="*/ 29 h 426"/>
                <a:gd name="T50" fmla="*/ 142 w 794"/>
                <a:gd name="T51" fmla="*/ 29 h 426"/>
                <a:gd name="T52" fmla="*/ 113 w 794"/>
                <a:gd name="T53" fmla="*/ 57 h 426"/>
                <a:gd name="T54" fmla="*/ 113 w 794"/>
                <a:gd name="T55" fmla="*/ 114 h 426"/>
                <a:gd name="T56" fmla="*/ 57 w 794"/>
                <a:gd name="T57" fmla="*/ 114 h 426"/>
                <a:gd name="T58" fmla="*/ 0 w 794"/>
                <a:gd name="T59" fmla="*/ 199 h 426"/>
                <a:gd name="T60" fmla="*/ 85 w 794"/>
                <a:gd name="T61" fmla="*/ 312 h 426"/>
                <a:gd name="T62" fmla="*/ 170 w 794"/>
                <a:gd name="T63" fmla="*/ 341 h 426"/>
                <a:gd name="T64" fmla="*/ 255 w 794"/>
                <a:gd name="T65" fmla="*/ 397 h 426"/>
                <a:gd name="T66" fmla="*/ 284 w 794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426">
                  <a:moveTo>
                    <a:pt x="284" y="426"/>
                  </a:moveTo>
                  <a:lnTo>
                    <a:pt x="312" y="397"/>
                  </a:lnTo>
                  <a:lnTo>
                    <a:pt x="312" y="341"/>
                  </a:lnTo>
                  <a:lnTo>
                    <a:pt x="340" y="256"/>
                  </a:lnTo>
                  <a:lnTo>
                    <a:pt x="397" y="256"/>
                  </a:lnTo>
                  <a:lnTo>
                    <a:pt x="425" y="341"/>
                  </a:lnTo>
                  <a:lnTo>
                    <a:pt x="482" y="397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624" y="341"/>
                  </a:lnTo>
                  <a:lnTo>
                    <a:pt x="595" y="312"/>
                  </a:lnTo>
                  <a:lnTo>
                    <a:pt x="624" y="312"/>
                  </a:lnTo>
                  <a:lnTo>
                    <a:pt x="709" y="341"/>
                  </a:lnTo>
                  <a:lnTo>
                    <a:pt x="737" y="312"/>
                  </a:lnTo>
                  <a:lnTo>
                    <a:pt x="737" y="256"/>
                  </a:lnTo>
                  <a:lnTo>
                    <a:pt x="794" y="256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624" y="142"/>
                  </a:lnTo>
                  <a:lnTo>
                    <a:pt x="539" y="142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29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42" y="29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85" y="312"/>
                  </a:lnTo>
                  <a:lnTo>
                    <a:pt x="170" y="341"/>
                  </a:lnTo>
                  <a:lnTo>
                    <a:pt x="255" y="397"/>
                  </a:lnTo>
                  <a:lnTo>
                    <a:pt x="284" y="4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302">
              <a:extLst>
                <a:ext uri="{FF2B5EF4-FFF2-40B4-BE49-F238E27FC236}">
                  <a16:creationId xmlns:a16="http://schemas.microsoft.com/office/drawing/2014/main" id="{5A4EE9E4-D121-499A-B51E-0F7E53912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4401"/>
              <a:ext cx="681" cy="1219"/>
            </a:xfrm>
            <a:custGeom>
              <a:avLst/>
              <a:gdLst>
                <a:gd name="T0" fmla="*/ 652 w 681"/>
                <a:gd name="T1" fmla="*/ 992 h 1219"/>
                <a:gd name="T2" fmla="*/ 624 w 681"/>
                <a:gd name="T3" fmla="*/ 963 h 1219"/>
                <a:gd name="T4" fmla="*/ 652 w 681"/>
                <a:gd name="T5" fmla="*/ 850 h 1219"/>
                <a:gd name="T6" fmla="*/ 681 w 681"/>
                <a:gd name="T7" fmla="*/ 822 h 1219"/>
                <a:gd name="T8" fmla="*/ 624 w 681"/>
                <a:gd name="T9" fmla="*/ 765 h 1219"/>
                <a:gd name="T10" fmla="*/ 596 w 681"/>
                <a:gd name="T11" fmla="*/ 793 h 1219"/>
                <a:gd name="T12" fmla="*/ 567 w 681"/>
                <a:gd name="T13" fmla="*/ 765 h 1219"/>
                <a:gd name="T14" fmla="*/ 596 w 681"/>
                <a:gd name="T15" fmla="*/ 652 h 1219"/>
                <a:gd name="T16" fmla="*/ 511 w 681"/>
                <a:gd name="T17" fmla="*/ 623 h 1219"/>
                <a:gd name="T18" fmla="*/ 596 w 681"/>
                <a:gd name="T19" fmla="*/ 595 h 1219"/>
                <a:gd name="T20" fmla="*/ 624 w 681"/>
                <a:gd name="T21" fmla="*/ 567 h 1219"/>
                <a:gd name="T22" fmla="*/ 624 w 681"/>
                <a:gd name="T23" fmla="*/ 368 h 1219"/>
                <a:gd name="T24" fmla="*/ 596 w 681"/>
                <a:gd name="T25" fmla="*/ 311 h 1219"/>
                <a:gd name="T26" fmla="*/ 454 w 681"/>
                <a:gd name="T27" fmla="*/ 255 h 1219"/>
                <a:gd name="T28" fmla="*/ 454 w 681"/>
                <a:gd name="T29" fmla="*/ 170 h 1219"/>
                <a:gd name="T30" fmla="*/ 426 w 681"/>
                <a:gd name="T31" fmla="*/ 198 h 1219"/>
                <a:gd name="T32" fmla="*/ 340 w 681"/>
                <a:gd name="T33" fmla="*/ 170 h 1219"/>
                <a:gd name="T34" fmla="*/ 255 w 681"/>
                <a:gd name="T35" fmla="*/ 113 h 1219"/>
                <a:gd name="T36" fmla="*/ 284 w 681"/>
                <a:gd name="T37" fmla="*/ 28 h 1219"/>
                <a:gd name="T38" fmla="*/ 255 w 681"/>
                <a:gd name="T39" fmla="*/ 0 h 1219"/>
                <a:gd name="T40" fmla="*/ 142 w 681"/>
                <a:gd name="T41" fmla="*/ 0 h 1219"/>
                <a:gd name="T42" fmla="*/ 114 w 681"/>
                <a:gd name="T43" fmla="*/ 170 h 1219"/>
                <a:gd name="T44" fmla="*/ 114 w 681"/>
                <a:gd name="T45" fmla="*/ 311 h 1219"/>
                <a:gd name="T46" fmla="*/ 57 w 681"/>
                <a:gd name="T47" fmla="*/ 311 h 1219"/>
                <a:gd name="T48" fmla="*/ 0 w 681"/>
                <a:gd name="T49" fmla="*/ 481 h 1219"/>
                <a:gd name="T50" fmla="*/ 29 w 681"/>
                <a:gd name="T51" fmla="*/ 538 h 1219"/>
                <a:gd name="T52" fmla="*/ 0 w 681"/>
                <a:gd name="T53" fmla="*/ 652 h 1219"/>
                <a:gd name="T54" fmla="*/ 85 w 681"/>
                <a:gd name="T55" fmla="*/ 708 h 1219"/>
                <a:gd name="T56" fmla="*/ 57 w 681"/>
                <a:gd name="T57" fmla="*/ 793 h 1219"/>
                <a:gd name="T58" fmla="*/ 142 w 681"/>
                <a:gd name="T59" fmla="*/ 907 h 1219"/>
                <a:gd name="T60" fmla="*/ 284 w 681"/>
                <a:gd name="T61" fmla="*/ 1077 h 1219"/>
                <a:gd name="T62" fmla="*/ 312 w 681"/>
                <a:gd name="T63" fmla="*/ 1077 h 1219"/>
                <a:gd name="T64" fmla="*/ 482 w 681"/>
                <a:gd name="T65" fmla="*/ 1219 h 1219"/>
                <a:gd name="T66" fmla="*/ 511 w 681"/>
                <a:gd name="T67" fmla="*/ 1190 h 1219"/>
                <a:gd name="T68" fmla="*/ 539 w 681"/>
                <a:gd name="T69" fmla="*/ 1219 h 1219"/>
                <a:gd name="T70" fmla="*/ 596 w 681"/>
                <a:gd name="T71" fmla="*/ 1190 h 1219"/>
                <a:gd name="T72" fmla="*/ 652 w 681"/>
                <a:gd name="T73" fmla="*/ 1105 h 1219"/>
                <a:gd name="T74" fmla="*/ 624 w 681"/>
                <a:gd name="T75" fmla="*/ 1020 h 1219"/>
                <a:gd name="T76" fmla="*/ 652 w 681"/>
                <a:gd name="T77" fmla="*/ 99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1219">
                  <a:moveTo>
                    <a:pt x="652" y="992"/>
                  </a:moveTo>
                  <a:lnTo>
                    <a:pt x="624" y="963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624" y="765"/>
                  </a:lnTo>
                  <a:lnTo>
                    <a:pt x="596" y="793"/>
                  </a:lnTo>
                  <a:lnTo>
                    <a:pt x="567" y="765"/>
                  </a:lnTo>
                  <a:lnTo>
                    <a:pt x="596" y="652"/>
                  </a:lnTo>
                  <a:lnTo>
                    <a:pt x="511" y="623"/>
                  </a:lnTo>
                  <a:lnTo>
                    <a:pt x="596" y="595"/>
                  </a:lnTo>
                  <a:lnTo>
                    <a:pt x="624" y="567"/>
                  </a:lnTo>
                  <a:lnTo>
                    <a:pt x="624" y="368"/>
                  </a:lnTo>
                  <a:lnTo>
                    <a:pt x="596" y="311"/>
                  </a:lnTo>
                  <a:lnTo>
                    <a:pt x="454" y="255"/>
                  </a:lnTo>
                  <a:lnTo>
                    <a:pt x="454" y="170"/>
                  </a:lnTo>
                  <a:lnTo>
                    <a:pt x="426" y="198"/>
                  </a:lnTo>
                  <a:lnTo>
                    <a:pt x="340" y="170"/>
                  </a:lnTo>
                  <a:lnTo>
                    <a:pt x="255" y="113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114" y="170"/>
                  </a:lnTo>
                  <a:lnTo>
                    <a:pt x="114" y="311"/>
                  </a:lnTo>
                  <a:lnTo>
                    <a:pt x="57" y="311"/>
                  </a:lnTo>
                  <a:lnTo>
                    <a:pt x="0" y="481"/>
                  </a:lnTo>
                  <a:lnTo>
                    <a:pt x="29" y="538"/>
                  </a:lnTo>
                  <a:lnTo>
                    <a:pt x="0" y="652"/>
                  </a:lnTo>
                  <a:lnTo>
                    <a:pt x="85" y="708"/>
                  </a:lnTo>
                  <a:lnTo>
                    <a:pt x="57" y="793"/>
                  </a:lnTo>
                  <a:lnTo>
                    <a:pt x="142" y="907"/>
                  </a:lnTo>
                  <a:lnTo>
                    <a:pt x="284" y="1077"/>
                  </a:lnTo>
                  <a:lnTo>
                    <a:pt x="312" y="1077"/>
                  </a:lnTo>
                  <a:lnTo>
                    <a:pt x="482" y="1219"/>
                  </a:lnTo>
                  <a:lnTo>
                    <a:pt x="511" y="1190"/>
                  </a:lnTo>
                  <a:lnTo>
                    <a:pt x="539" y="1219"/>
                  </a:lnTo>
                  <a:lnTo>
                    <a:pt x="596" y="1190"/>
                  </a:lnTo>
                  <a:lnTo>
                    <a:pt x="652" y="1105"/>
                  </a:lnTo>
                  <a:lnTo>
                    <a:pt x="624" y="1020"/>
                  </a:lnTo>
                  <a:lnTo>
                    <a:pt x="652" y="9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303">
              <a:extLst>
                <a:ext uri="{FF2B5EF4-FFF2-40B4-BE49-F238E27FC236}">
                  <a16:creationId xmlns:a16="http://schemas.microsoft.com/office/drawing/2014/main" id="{60125E49-549C-46CE-877F-6623F9415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308"/>
              <a:ext cx="907" cy="1020"/>
            </a:xfrm>
            <a:custGeom>
              <a:avLst/>
              <a:gdLst>
                <a:gd name="T0" fmla="*/ 907 w 907"/>
                <a:gd name="T1" fmla="*/ 510 h 1020"/>
                <a:gd name="T2" fmla="*/ 907 w 907"/>
                <a:gd name="T3" fmla="*/ 482 h 1020"/>
                <a:gd name="T4" fmla="*/ 850 w 907"/>
                <a:gd name="T5" fmla="*/ 425 h 1020"/>
                <a:gd name="T6" fmla="*/ 709 w 907"/>
                <a:gd name="T7" fmla="*/ 368 h 1020"/>
                <a:gd name="T8" fmla="*/ 680 w 907"/>
                <a:gd name="T9" fmla="*/ 425 h 1020"/>
                <a:gd name="T10" fmla="*/ 652 w 907"/>
                <a:gd name="T11" fmla="*/ 368 h 1020"/>
                <a:gd name="T12" fmla="*/ 709 w 907"/>
                <a:gd name="T13" fmla="*/ 255 h 1020"/>
                <a:gd name="T14" fmla="*/ 765 w 907"/>
                <a:gd name="T15" fmla="*/ 227 h 1020"/>
                <a:gd name="T16" fmla="*/ 794 w 907"/>
                <a:gd name="T17" fmla="*/ 198 h 1020"/>
                <a:gd name="T18" fmla="*/ 709 w 907"/>
                <a:gd name="T19" fmla="*/ 170 h 1020"/>
                <a:gd name="T20" fmla="*/ 680 w 907"/>
                <a:gd name="T21" fmla="*/ 85 h 1020"/>
                <a:gd name="T22" fmla="*/ 595 w 907"/>
                <a:gd name="T23" fmla="*/ 85 h 1020"/>
                <a:gd name="T24" fmla="*/ 567 w 907"/>
                <a:gd name="T25" fmla="*/ 113 h 1020"/>
                <a:gd name="T26" fmla="*/ 595 w 907"/>
                <a:gd name="T27" fmla="*/ 198 h 1020"/>
                <a:gd name="T28" fmla="*/ 539 w 907"/>
                <a:gd name="T29" fmla="*/ 283 h 1020"/>
                <a:gd name="T30" fmla="*/ 482 w 907"/>
                <a:gd name="T31" fmla="*/ 312 h 1020"/>
                <a:gd name="T32" fmla="*/ 454 w 907"/>
                <a:gd name="T33" fmla="*/ 283 h 1020"/>
                <a:gd name="T34" fmla="*/ 425 w 907"/>
                <a:gd name="T35" fmla="*/ 312 h 1020"/>
                <a:gd name="T36" fmla="*/ 255 w 907"/>
                <a:gd name="T37" fmla="*/ 170 h 1020"/>
                <a:gd name="T38" fmla="*/ 227 w 907"/>
                <a:gd name="T39" fmla="*/ 170 h 1020"/>
                <a:gd name="T40" fmla="*/ 85 w 907"/>
                <a:gd name="T41" fmla="*/ 0 h 1020"/>
                <a:gd name="T42" fmla="*/ 0 w 907"/>
                <a:gd name="T43" fmla="*/ 56 h 1020"/>
                <a:gd name="T44" fmla="*/ 57 w 907"/>
                <a:gd name="T45" fmla="*/ 85 h 1020"/>
                <a:gd name="T46" fmla="*/ 57 w 907"/>
                <a:gd name="T47" fmla="*/ 141 h 1020"/>
                <a:gd name="T48" fmla="*/ 113 w 907"/>
                <a:gd name="T49" fmla="*/ 198 h 1020"/>
                <a:gd name="T50" fmla="*/ 57 w 907"/>
                <a:gd name="T51" fmla="*/ 227 h 1020"/>
                <a:gd name="T52" fmla="*/ 57 w 907"/>
                <a:gd name="T53" fmla="*/ 283 h 1020"/>
                <a:gd name="T54" fmla="*/ 28 w 907"/>
                <a:gd name="T55" fmla="*/ 312 h 1020"/>
                <a:gd name="T56" fmla="*/ 28 w 907"/>
                <a:gd name="T57" fmla="*/ 368 h 1020"/>
                <a:gd name="T58" fmla="*/ 85 w 907"/>
                <a:gd name="T59" fmla="*/ 425 h 1020"/>
                <a:gd name="T60" fmla="*/ 85 w 907"/>
                <a:gd name="T61" fmla="*/ 708 h 1020"/>
                <a:gd name="T62" fmla="*/ 142 w 907"/>
                <a:gd name="T63" fmla="*/ 850 h 1020"/>
                <a:gd name="T64" fmla="*/ 57 w 907"/>
                <a:gd name="T65" fmla="*/ 935 h 1020"/>
                <a:gd name="T66" fmla="*/ 57 w 907"/>
                <a:gd name="T67" fmla="*/ 1020 h 1020"/>
                <a:gd name="T68" fmla="*/ 142 w 907"/>
                <a:gd name="T69" fmla="*/ 1020 h 1020"/>
                <a:gd name="T70" fmla="*/ 227 w 907"/>
                <a:gd name="T71" fmla="*/ 992 h 1020"/>
                <a:gd name="T72" fmla="*/ 340 w 907"/>
                <a:gd name="T73" fmla="*/ 935 h 1020"/>
                <a:gd name="T74" fmla="*/ 340 w 907"/>
                <a:gd name="T75" fmla="*/ 907 h 1020"/>
                <a:gd name="T76" fmla="*/ 397 w 907"/>
                <a:gd name="T77" fmla="*/ 879 h 1020"/>
                <a:gd name="T78" fmla="*/ 397 w 907"/>
                <a:gd name="T79" fmla="*/ 822 h 1020"/>
                <a:gd name="T80" fmla="*/ 454 w 907"/>
                <a:gd name="T81" fmla="*/ 765 h 1020"/>
                <a:gd name="T82" fmla="*/ 539 w 907"/>
                <a:gd name="T83" fmla="*/ 822 h 1020"/>
                <a:gd name="T84" fmla="*/ 595 w 907"/>
                <a:gd name="T85" fmla="*/ 822 h 1020"/>
                <a:gd name="T86" fmla="*/ 595 w 907"/>
                <a:gd name="T87" fmla="*/ 623 h 1020"/>
                <a:gd name="T88" fmla="*/ 709 w 907"/>
                <a:gd name="T89" fmla="*/ 595 h 1020"/>
                <a:gd name="T90" fmla="*/ 737 w 907"/>
                <a:gd name="T91" fmla="*/ 623 h 1020"/>
                <a:gd name="T92" fmla="*/ 765 w 907"/>
                <a:gd name="T93" fmla="*/ 623 h 1020"/>
                <a:gd name="T94" fmla="*/ 822 w 907"/>
                <a:gd name="T95" fmla="*/ 567 h 1020"/>
                <a:gd name="T96" fmla="*/ 822 w 907"/>
                <a:gd name="T97" fmla="*/ 538 h 1020"/>
                <a:gd name="T98" fmla="*/ 907 w 907"/>
                <a:gd name="T99" fmla="*/ 51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020">
                  <a:moveTo>
                    <a:pt x="907" y="510"/>
                  </a:moveTo>
                  <a:lnTo>
                    <a:pt x="907" y="482"/>
                  </a:lnTo>
                  <a:lnTo>
                    <a:pt x="850" y="425"/>
                  </a:lnTo>
                  <a:lnTo>
                    <a:pt x="709" y="368"/>
                  </a:lnTo>
                  <a:lnTo>
                    <a:pt x="680" y="425"/>
                  </a:lnTo>
                  <a:lnTo>
                    <a:pt x="652" y="368"/>
                  </a:lnTo>
                  <a:lnTo>
                    <a:pt x="709" y="255"/>
                  </a:lnTo>
                  <a:lnTo>
                    <a:pt x="765" y="227"/>
                  </a:lnTo>
                  <a:lnTo>
                    <a:pt x="794" y="198"/>
                  </a:lnTo>
                  <a:lnTo>
                    <a:pt x="709" y="170"/>
                  </a:lnTo>
                  <a:lnTo>
                    <a:pt x="680" y="85"/>
                  </a:lnTo>
                  <a:lnTo>
                    <a:pt x="595" y="85"/>
                  </a:lnTo>
                  <a:lnTo>
                    <a:pt x="567" y="113"/>
                  </a:lnTo>
                  <a:lnTo>
                    <a:pt x="595" y="198"/>
                  </a:lnTo>
                  <a:lnTo>
                    <a:pt x="539" y="283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425" y="31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141"/>
                  </a:lnTo>
                  <a:lnTo>
                    <a:pt x="113" y="198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85" y="708"/>
                  </a:lnTo>
                  <a:lnTo>
                    <a:pt x="142" y="850"/>
                  </a:lnTo>
                  <a:lnTo>
                    <a:pt x="57" y="935"/>
                  </a:lnTo>
                  <a:lnTo>
                    <a:pt x="57" y="1020"/>
                  </a:lnTo>
                  <a:lnTo>
                    <a:pt x="142" y="1020"/>
                  </a:lnTo>
                  <a:lnTo>
                    <a:pt x="227" y="992"/>
                  </a:lnTo>
                  <a:lnTo>
                    <a:pt x="340" y="935"/>
                  </a:lnTo>
                  <a:lnTo>
                    <a:pt x="340" y="907"/>
                  </a:lnTo>
                  <a:lnTo>
                    <a:pt x="397" y="879"/>
                  </a:lnTo>
                  <a:lnTo>
                    <a:pt x="397" y="822"/>
                  </a:lnTo>
                  <a:lnTo>
                    <a:pt x="454" y="765"/>
                  </a:lnTo>
                  <a:lnTo>
                    <a:pt x="539" y="822"/>
                  </a:lnTo>
                  <a:lnTo>
                    <a:pt x="595" y="822"/>
                  </a:lnTo>
                  <a:lnTo>
                    <a:pt x="595" y="623"/>
                  </a:lnTo>
                  <a:lnTo>
                    <a:pt x="709" y="595"/>
                  </a:lnTo>
                  <a:lnTo>
                    <a:pt x="737" y="623"/>
                  </a:lnTo>
                  <a:lnTo>
                    <a:pt x="765" y="623"/>
                  </a:lnTo>
                  <a:lnTo>
                    <a:pt x="822" y="567"/>
                  </a:lnTo>
                  <a:lnTo>
                    <a:pt x="822" y="538"/>
                  </a:lnTo>
                  <a:lnTo>
                    <a:pt x="907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304">
              <a:extLst>
                <a:ext uri="{FF2B5EF4-FFF2-40B4-BE49-F238E27FC236}">
                  <a16:creationId xmlns:a16="http://schemas.microsoft.com/office/drawing/2014/main" id="{59E51A2B-4A58-47EF-B157-833193E54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6073"/>
              <a:ext cx="198" cy="170"/>
            </a:xfrm>
            <a:custGeom>
              <a:avLst/>
              <a:gdLst>
                <a:gd name="T0" fmla="*/ 28 w 198"/>
                <a:gd name="T1" fmla="*/ 170 h 170"/>
                <a:gd name="T2" fmla="*/ 57 w 198"/>
                <a:gd name="T3" fmla="*/ 114 h 170"/>
                <a:gd name="T4" fmla="*/ 113 w 198"/>
                <a:gd name="T5" fmla="*/ 114 h 170"/>
                <a:gd name="T6" fmla="*/ 198 w 198"/>
                <a:gd name="T7" fmla="*/ 85 h 170"/>
                <a:gd name="T8" fmla="*/ 198 w 198"/>
                <a:gd name="T9" fmla="*/ 57 h 170"/>
                <a:gd name="T10" fmla="*/ 142 w 198"/>
                <a:gd name="T11" fmla="*/ 57 h 170"/>
                <a:gd name="T12" fmla="*/ 57 w 198"/>
                <a:gd name="T13" fmla="*/ 0 h 170"/>
                <a:gd name="T14" fmla="*/ 0 w 198"/>
                <a:gd name="T15" fmla="*/ 57 h 170"/>
                <a:gd name="T16" fmla="*/ 0 w 198"/>
                <a:gd name="T17" fmla="*/ 114 h 170"/>
                <a:gd name="T18" fmla="*/ 28 w 198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70">
                  <a:moveTo>
                    <a:pt x="28" y="170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305">
              <a:extLst>
                <a:ext uri="{FF2B5EF4-FFF2-40B4-BE49-F238E27FC236}">
                  <a16:creationId xmlns:a16="http://schemas.microsoft.com/office/drawing/2014/main" id="{CFA6E7A6-3FCC-4C12-91B1-0DE595163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6187"/>
              <a:ext cx="198" cy="170"/>
            </a:xfrm>
            <a:custGeom>
              <a:avLst/>
              <a:gdLst>
                <a:gd name="T0" fmla="*/ 0 w 198"/>
                <a:gd name="T1" fmla="*/ 113 h 170"/>
                <a:gd name="T2" fmla="*/ 28 w 198"/>
                <a:gd name="T3" fmla="*/ 170 h 170"/>
                <a:gd name="T4" fmla="*/ 113 w 198"/>
                <a:gd name="T5" fmla="*/ 170 h 170"/>
                <a:gd name="T6" fmla="*/ 170 w 198"/>
                <a:gd name="T7" fmla="*/ 56 h 170"/>
                <a:gd name="T8" fmla="*/ 198 w 198"/>
                <a:gd name="T9" fmla="*/ 56 h 170"/>
                <a:gd name="T10" fmla="*/ 170 w 198"/>
                <a:gd name="T11" fmla="*/ 0 h 170"/>
                <a:gd name="T12" fmla="*/ 113 w 198"/>
                <a:gd name="T13" fmla="*/ 28 h 170"/>
                <a:gd name="T14" fmla="*/ 113 w 198"/>
                <a:gd name="T15" fmla="*/ 56 h 170"/>
                <a:gd name="T16" fmla="*/ 0 w 198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70">
                  <a:moveTo>
                    <a:pt x="0" y="113"/>
                  </a:moveTo>
                  <a:lnTo>
                    <a:pt x="28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56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306">
              <a:extLst>
                <a:ext uri="{FF2B5EF4-FFF2-40B4-BE49-F238E27FC236}">
                  <a16:creationId xmlns:a16="http://schemas.microsoft.com/office/drawing/2014/main" id="{E9561BE6-4810-43CD-B1EF-615F5B4F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482"/>
            </a:xfrm>
            <a:custGeom>
              <a:avLst/>
              <a:gdLst>
                <a:gd name="T0" fmla="*/ 0 w 794"/>
                <a:gd name="T1" fmla="*/ 425 h 482"/>
                <a:gd name="T2" fmla="*/ 29 w 794"/>
                <a:gd name="T3" fmla="*/ 369 h 482"/>
                <a:gd name="T4" fmla="*/ 85 w 794"/>
                <a:gd name="T5" fmla="*/ 369 h 482"/>
                <a:gd name="T6" fmla="*/ 170 w 794"/>
                <a:gd name="T7" fmla="*/ 340 h 482"/>
                <a:gd name="T8" fmla="*/ 170 w 794"/>
                <a:gd name="T9" fmla="*/ 113 h 482"/>
                <a:gd name="T10" fmla="*/ 284 w 794"/>
                <a:gd name="T11" fmla="*/ 85 h 482"/>
                <a:gd name="T12" fmla="*/ 312 w 794"/>
                <a:gd name="T13" fmla="*/ 113 h 482"/>
                <a:gd name="T14" fmla="*/ 340 w 794"/>
                <a:gd name="T15" fmla="*/ 113 h 482"/>
                <a:gd name="T16" fmla="*/ 397 w 794"/>
                <a:gd name="T17" fmla="*/ 57 h 482"/>
                <a:gd name="T18" fmla="*/ 397 w 794"/>
                <a:gd name="T19" fmla="*/ 28 h 482"/>
                <a:gd name="T20" fmla="*/ 482 w 794"/>
                <a:gd name="T21" fmla="*/ 0 h 482"/>
                <a:gd name="T22" fmla="*/ 567 w 794"/>
                <a:gd name="T23" fmla="*/ 0 h 482"/>
                <a:gd name="T24" fmla="*/ 681 w 794"/>
                <a:gd name="T25" fmla="*/ 113 h 482"/>
                <a:gd name="T26" fmla="*/ 737 w 794"/>
                <a:gd name="T27" fmla="*/ 113 h 482"/>
                <a:gd name="T28" fmla="*/ 766 w 794"/>
                <a:gd name="T29" fmla="*/ 170 h 482"/>
                <a:gd name="T30" fmla="*/ 794 w 794"/>
                <a:gd name="T31" fmla="*/ 170 h 482"/>
                <a:gd name="T32" fmla="*/ 794 w 794"/>
                <a:gd name="T33" fmla="*/ 255 h 482"/>
                <a:gd name="T34" fmla="*/ 709 w 794"/>
                <a:gd name="T35" fmla="*/ 284 h 482"/>
                <a:gd name="T36" fmla="*/ 624 w 794"/>
                <a:gd name="T37" fmla="*/ 369 h 482"/>
                <a:gd name="T38" fmla="*/ 482 w 794"/>
                <a:gd name="T39" fmla="*/ 369 h 482"/>
                <a:gd name="T40" fmla="*/ 255 w 794"/>
                <a:gd name="T41" fmla="*/ 482 h 482"/>
                <a:gd name="T42" fmla="*/ 114 w 794"/>
                <a:gd name="T43" fmla="*/ 454 h 482"/>
                <a:gd name="T44" fmla="*/ 0 w 794"/>
                <a:gd name="T45" fmla="*/ 42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82">
                  <a:moveTo>
                    <a:pt x="0" y="425"/>
                  </a:moveTo>
                  <a:lnTo>
                    <a:pt x="29" y="369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113"/>
                  </a:lnTo>
                  <a:lnTo>
                    <a:pt x="284" y="85"/>
                  </a:lnTo>
                  <a:lnTo>
                    <a:pt x="312" y="113"/>
                  </a:lnTo>
                  <a:lnTo>
                    <a:pt x="340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66" y="170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09" y="284"/>
                  </a:lnTo>
                  <a:lnTo>
                    <a:pt x="624" y="369"/>
                  </a:lnTo>
                  <a:lnTo>
                    <a:pt x="482" y="369"/>
                  </a:lnTo>
                  <a:lnTo>
                    <a:pt x="255" y="482"/>
                  </a:lnTo>
                  <a:lnTo>
                    <a:pt x="114" y="454"/>
                  </a:lnTo>
                  <a:lnTo>
                    <a:pt x="0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307">
              <a:extLst>
                <a:ext uri="{FF2B5EF4-FFF2-40B4-BE49-F238E27FC236}">
                  <a16:creationId xmlns:a16="http://schemas.microsoft.com/office/drawing/2014/main" id="{19D1C37F-5F22-4DDA-9DAD-04CBB5E25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425" cy="595"/>
            </a:xfrm>
            <a:custGeom>
              <a:avLst/>
              <a:gdLst>
                <a:gd name="T0" fmla="*/ 425 w 425"/>
                <a:gd name="T1" fmla="*/ 57 h 595"/>
                <a:gd name="T2" fmla="*/ 198 w 425"/>
                <a:gd name="T3" fmla="*/ 482 h 595"/>
                <a:gd name="T4" fmla="*/ 113 w 425"/>
                <a:gd name="T5" fmla="*/ 595 h 595"/>
                <a:gd name="T6" fmla="*/ 0 w 425"/>
                <a:gd name="T7" fmla="*/ 510 h 595"/>
                <a:gd name="T8" fmla="*/ 85 w 425"/>
                <a:gd name="T9" fmla="*/ 425 h 595"/>
                <a:gd name="T10" fmla="*/ 57 w 425"/>
                <a:gd name="T11" fmla="*/ 340 h 595"/>
                <a:gd name="T12" fmla="*/ 28 w 425"/>
                <a:gd name="T13" fmla="*/ 255 h 595"/>
                <a:gd name="T14" fmla="*/ 142 w 425"/>
                <a:gd name="T15" fmla="*/ 142 h 595"/>
                <a:gd name="T16" fmla="*/ 142 w 425"/>
                <a:gd name="T17" fmla="*/ 28 h 595"/>
                <a:gd name="T18" fmla="*/ 227 w 425"/>
                <a:gd name="T19" fmla="*/ 28 h 595"/>
                <a:gd name="T20" fmla="*/ 312 w 425"/>
                <a:gd name="T21" fmla="*/ 0 h 595"/>
                <a:gd name="T22" fmla="*/ 340 w 425"/>
                <a:gd name="T23" fmla="*/ 57 h 595"/>
                <a:gd name="T24" fmla="*/ 425 w 425"/>
                <a:gd name="T25" fmla="*/ 5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595">
                  <a:moveTo>
                    <a:pt x="425" y="57"/>
                  </a:moveTo>
                  <a:lnTo>
                    <a:pt x="198" y="482"/>
                  </a:lnTo>
                  <a:lnTo>
                    <a:pt x="113" y="595"/>
                  </a:lnTo>
                  <a:lnTo>
                    <a:pt x="0" y="510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28" y="255"/>
                  </a:lnTo>
                  <a:lnTo>
                    <a:pt x="142" y="142"/>
                  </a:lnTo>
                  <a:lnTo>
                    <a:pt x="142" y="28"/>
                  </a:lnTo>
                  <a:lnTo>
                    <a:pt x="227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42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309">
              <a:extLst>
                <a:ext uri="{FF2B5EF4-FFF2-40B4-BE49-F238E27FC236}">
                  <a16:creationId xmlns:a16="http://schemas.microsoft.com/office/drawing/2014/main" id="{93E282D2-2FFB-469E-B245-33585BB09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818"/>
              <a:ext cx="85" cy="198"/>
            </a:xfrm>
            <a:custGeom>
              <a:avLst/>
              <a:gdLst>
                <a:gd name="T0" fmla="*/ 85 w 85"/>
                <a:gd name="T1" fmla="*/ 198 h 198"/>
                <a:gd name="T2" fmla="*/ 85 w 85"/>
                <a:gd name="T3" fmla="*/ 0 h 198"/>
                <a:gd name="T4" fmla="*/ 0 w 85"/>
                <a:gd name="T5" fmla="*/ 57 h 198"/>
                <a:gd name="T6" fmla="*/ 0 w 85"/>
                <a:gd name="T7" fmla="*/ 142 h 198"/>
                <a:gd name="T8" fmla="*/ 28 w 85"/>
                <a:gd name="T9" fmla="*/ 170 h 198"/>
                <a:gd name="T10" fmla="*/ 85 w 85"/>
                <a:gd name="T1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98">
                  <a:moveTo>
                    <a:pt x="85" y="198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85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311">
              <a:extLst>
                <a:ext uri="{FF2B5EF4-FFF2-40B4-BE49-F238E27FC236}">
                  <a16:creationId xmlns:a16="http://schemas.microsoft.com/office/drawing/2014/main" id="{F6309780-5658-4808-B63E-25DE0E4D9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903"/>
              <a:ext cx="340" cy="454"/>
            </a:xfrm>
            <a:custGeom>
              <a:avLst/>
              <a:gdLst>
                <a:gd name="T0" fmla="*/ 28 w 340"/>
                <a:gd name="T1" fmla="*/ 0 h 454"/>
                <a:gd name="T2" fmla="*/ 0 w 340"/>
                <a:gd name="T3" fmla="*/ 57 h 454"/>
                <a:gd name="T4" fmla="*/ 28 w 340"/>
                <a:gd name="T5" fmla="*/ 142 h 454"/>
                <a:gd name="T6" fmla="*/ 56 w 340"/>
                <a:gd name="T7" fmla="*/ 199 h 454"/>
                <a:gd name="T8" fmla="*/ 113 w 340"/>
                <a:gd name="T9" fmla="*/ 312 h 454"/>
                <a:gd name="T10" fmla="*/ 170 w 340"/>
                <a:gd name="T11" fmla="*/ 340 h 454"/>
                <a:gd name="T12" fmla="*/ 170 w 340"/>
                <a:gd name="T13" fmla="*/ 425 h 454"/>
                <a:gd name="T14" fmla="*/ 198 w 340"/>
                <a:gd name="T15" fmla="*/ 454 h 454"/>
                <a:gd name="T16" fmla="*/ 255 w 340"/>
                <a:gd name="T17" fmla="*/ 454 h 454"/>
                <a:gd name="T18" fmla="*/ 255 w 340"/>
                <a:gd name="T19" fmla="*/ 340 h 454"/>
                <a:gd name="T20" fmla="*/ 340 w 340"/>
                <a:gd name="T21" fmla="*/ 255 h 454"/>
                <a:gd name="T22" fmla="*/ 283 w 340"/>
                <a:gd name="T23" fmla="*/ 113 h 454"/>
                <a:gd name="T24" fmla="*/ 226 w 340"/>
                <a:gd name="T25" fmla="*/ 85 h 454"/>
                <a:gd name="T26" fmla="*/ 198 w 340"/>
                <a:gd name="T27" fmla="*/ 57 h 454"/>
                <a:gd name="T28" fmla="*/ 113 w 340"/>
                <a:gd name="T29" fmla="*/ 57 h 454"/>
                <a:gd name="T30" fmla="*/ 56 w 340"/>
                <a:gd name="T31" fmla="*/ 0 h 454"/>
                <a:gd name="T32" fmla="*/ 28 w 34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454">
                  <a:moveTo>
                    <a:pt x="28" y="0"/>
                  </a:moveTo>
                  <a:lnTo>
                    <a:pt x="0" y="57"/>
                  </a:lnTo>
                  <a:lnTo>
                    <a:pt x="28" y="142"/>
                  </a:lnTo>
                  <a:lnTo>
                    <a:pt x="56" y="199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340"/>
                  </a:lnTo>
                  <a:lnTo>
                    <a:pt x="340" y="255"/>
                  </a:lnTo>
                  <a:lnTo>
                    <a:pt x="283" y="113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312">
              <a:extLst>
                <a:ext uri="{FF2B5EF4-FFF2-40B4-BE49-F238E27FC236}">
                  <a16:creationId xmlns:a16="http://schemas.microsoft.com/office/drawing/2014/main" id="{41C2A050-4F35-4195-BD95-9D9E1BA20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284" cy="539"/>
            </a:xfrm>
            <a:custGeom>
              <a:avLst/>
              <a:gdLst>
                <a:gd name="T0" fmla="*/ 0 w 284"/>
                <a:gd name="T1" fmla="*/ 255 h 539"/>
                <a:gd name="T2" fmla="*/ 57 w 284"/>
                <a:gd name="T3" fmla="*/ 255 h 539"/>
                <a:gd name="T4" fmla="*/ 57 w 284"/>
                <a:gd name="T5" fmla="*/ 199 h 539"/>
                <a:gd name="T6" fmla="*/ 0 w 284"/>
                <a:gd name="T7" fmla="*/ 170 h 539"/>
                <a:gd name="T8" fmla="*/ 0 w 284"/>
                <a:gd name="T9" fmla="*/ 114 h 539"/>
                <a:gd name="T10" fmla="*/ 171 w 284"/>
                <a:gd name="T11" fmla="*/ 29 h 539"/>
                <a:gd name="T12" fmla="*/ 227 w 284"/>
                <a:gd name="T13" fmla="*/ 29 h 539"/>
                <a:gd name="T14" fmla="*/ 284 w 284"/>
                <a:gd name="T15" fmla="*/ 0 h 539"/>
                <a:gd name="T16" fmla="*/ 256 w 284"/>
                <a:gd name="T17" fmla="*/ 255 h 539"/>
                <a:gd name="T18" fmla="*/ 199 w 284"/>
                <a:gd name="T19" fmla="*/ 312 h 539"/>
                <a:gd name="T20" fmla="*/ 199 w 284"/>
                <a:gd name="T21" fmla="*/ 397 h 539"/>
                <a:gd name="T22" fmla="*/ 171 w 284"/>
                <a:gd name="T23" fmla="*/ 454 h 539"/>
                <a:gd name="T24" fmla="*/ 199 w 284"/>
                <a:gd name="T25" fmla="*/ 539 h 539"/>
                <a:gd name="T26" fmla="*/ 142 w 284"/>
                <a:gd name="T27" fmla="*/ 482 h 539"/>
                <a:gd name="T28" fmla="*/ 57 w 284"/>
                <a:gd name="T29" fmla="*/ 312 h 539"/>
                <a:gd name="T30" fmla="*/ 0 w 284"/>
                <a:gd name="T31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539">
                  <a:moveTo>
                    <a:pt x="0" y="255"/>
                  </a:moveTo>
                  <a:lnTo>
                    <a:pt x="57" y="255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256" y="255"/>
                  </a:lnTo>
                  <a:lnTo>
                    <a:pt x="199" y="312"/>
                  </a:lnTo>
                  <a:lnTo>
                    <a:pt x="199" y="397"/>
                  </a:lnTo>
                  <a:lnTo>
                    <a:pt x="171" y="454"/>
                  </a:lnTo>
                  <a:lnTo>
                    <a:pt x="199" y="539"/>
                  </a:lnTo>
                  <a:lnTo>
                    <a:pt x="142" y="482"/>
                  </a:lnTo>
                  <a:lnTo>
                    <a:pt x="57" y="312"/>
                  </a:lnTo>
                  <a:lnTo>
                    <a:pt x="0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313">
              <a:extLst>
                <a:ext uri="{FF2B5EF4-FFF2-40B4-BE49-F238E27FC236}">
                  <a16:creationId xmlns:a16="http://schemas.microsoft.com/office/drawing/2014/main" id="{18FAD240-1B2E-48E4-8264-9E4D03A56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6215"/>
              <a:ext cx="227" cy="340"/>
            </a:xfrm>
            <a:custGeom>
              <a:avLst/>
              <a:gdLst>
                <a:gd name="T0" fmla="*/ 85 w 227"/>
                <a:gd name="T1" fmla="*/ 0 h 340"/>
                <a:gd name="T2" fmla="*/ 85 w 227"/>
                <a:gd name="T3" fmla="*/ 113 h 340"/>
                <a:gd name="T4" fmla="*/ 0 w 227"/>
                <a:gd name="T5" fmla="*/ 198 h 340"/>
                <a:gd name="T6" fmla="*/ 0 w 227"/>
                <a:gd name="T7" fmla="*/ 283 h 340"/>
                <a:gd name="T8" fmla="*/ 28 w 227"/>
                <a:gd name="T9" fmla="*/ 340 h 340"/>
                <a:gd name="T10" fmla="*/ 113 w 227"/>
                <a:gd name="T11" fmla="*/ 340 h 340"/>
                <a:gd name="T12" fmla="*/ 227 w 227"/>
                <a:gd name="T13" fmla="*/ 227 h 340"/>
                <a:gd name="T14" fmla="*/ 227 w 227"/>
                <a:gd name="T15" fmla="*/ 142 h 340"/>
                <a:gd name="T16" fmla="*/ 170 w 227"/>
                <a:gd name="T17" fmla="*/ 142 h 340"/>
                <a:gd name="T18" fmla="*/ 142 w 227"/>
                <a:gd name="T19" fmla="*/ 113 h 340"/>
                <a:gd name="T20" fmla="*/ 142 w 227"/>
                <a:gd name="T21" fmla="*/ 28 h 340"/>
                <a:gd name="T22" fmla="*/ 85 w 227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340">
                  <a:moveTo>
                    <a:pt x="85" y="0"/>
                  </a:moveTo>
                  <a:lnTo>
                    <a:pt x="85" y="113"/>
                  </a:lnTo>
                  <a:lnTo>
                    <a:pt x="0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227" y="227"/>
                  </a:lnTo>
                  <a:lnTo>
                    <a:pt x="227" y="142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315">
              <a:extLst>
                <a:ext uri="{FF2B5EF4-FFF2-40B4-BE49-F238E27FC236}">
                  <a16:creationId xmlns:a16="http://schemas.microsoft.com/office/drawing/2014/main" id="{18EB65A9-9CC3-4658-884A-F9E1FA62A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23" cy="851"/>
            </a:xfrm>
            <a:custGeom>
              <a:avLst/>
              <a:gdLst>
                <a:gd name="T0" fmla="*/ 567 w 623"/>
                <a:gd name="T1" fmla="*/ 0 h 851"/>
                <a:gd name="T2" fmla="*/ 595 w 623"/>
                <a:gd name="T3" fmla="*/ 85 h 851"/>
                <a:gd name="T4" fmla="*/ 510 w 623"/>
                <a:gd name="T5" fmla="*/ 170 h 851"/>
                <a:gd name="T6" fmla="*/ 623 w 623"/>
                <a:gd name="T7" fmla="*/ 255 h 851"/>
                <a:gd name="T8" fmla="*/ 623 w 623"/>
                <a:gd name="T9" fmla="*/ 510 h 851"/>
                <a:gd name="T10" fmla="*/ 567 w 623"/>
                <a:gd name="T11" fmla="*/ 539 h 851"/>
                <a:gd name="T12" fmla="*/ 595 w 623"/>
                <a:gd name="T13" fmla="*/ 822 h 851"/>
                <a:gd name="T14" fmla="*/ 567 w 623"/>
                <a:gd name="T15" fmla="*/ 851 h 851"/>
                <a:gd name="T16" fmla="*/ 482 w 623"/>
                <a:gd name="T17" fmla="*/ 681 h 851"/>
                <a:gd name="T18" fmla="*/ 453 w 623"/>
                <a:gd name="T19" fmla="*/ 681 h 851"/>
                <a:gd name="T20" fmla="*/ 453 w 623"/>
                <a:gd name="T21" fmla="*/ 766 h 851"/>
                <a:gd name="T22" fmla="*/ 340 w 623"/>
                <a:gd name="T23" fmla="*/ 737 h 851"/>
                <a:gd name="T24" fmla="*/ 283 w 623"/>
                <a:gd name="T25" fmla="*/ 624 h 851"/>
                <a:gd name="T26" fmla="*/ 226 w 623"/>
                <a:gd name="T27" fmla="*/ 567 h 851"/>
                <a:gd name="T28" fmla="*/ 198 w 623"/>
                <a:gd name="T29" fmla="*/ 510 h 851"/>
                <a:gd name="T30" fmla="*/ 113 w 623"/>
                <a:gd name="T31" fmla="*/ 454 h 851"/>
                <a:gd name="T32" fmla="*/ 85 w 623"/>
                <a:gd name="T33" fmla="*/ 369 h 851"/>
                <a:gd name="T34" fmla="*/ 56 w 623"/>
                <a:gd name="T35" fmla="*/ 397 h 851"/>
                <a:gd name="T36" fmla="*/ 56 w 623"/>
                <a:gd name="T37" fmla="*/ 312 h 851"/>
                <a:gd name="T38" fmla="*/ 28 w 623"/>
                <a:gd name="T39" fmla="*/ 312 h 851"/>
                <a:gd name="T40" fmla="*/ 28 w 623"/>
                <a:gd name="T41" fmla="*/ 255 h 851"/>
                <a:gd name="T42" fmla="*/ 0 w 623"/>
                <a:gd name="T43" fmla="*/ 227 h 851"/>
                <a:gd name="T44" fmla="*/ 141 w 623"/>
                <a:gd name="T45" fmla="*/ 170 h 851"/>
                <a:gd name="T46" fmla="*/ 198 w 623"/>
                <a:gd name="T47" fmla="*/ 255 h 851"/>
                <a:gd name="T48" fmla="*/ 340 w 623"/>
                <a:gd name="T49" fmla="*/ 312 h 851"/>
                <a:gd name="T50" fmla="*/ 368 w 623"/>
                <a:gd name="T51" fmla="*/ 199 h 851"/>
                <a:gd name="T52" fmla="*/ 397 w 623"/>
                <a:gd name="T53" fmla="*/ 142 h 851"/>
                <a:gd name="T54" fmla="*/ 482 w 623"/>
                <a:gd name="T55" fmla="*/ 114 h 851"/>
                <a:gd name="T56" fmla="*/ 482 w 623"/>
                <a:gd name="T57" fmla="*/ 29 h 851"/>
                <a:gd name="T58" fmla="*/ 567 w 623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851">
                  <a:moveTo>
                    <a:pt x="567" y="0"/>
                  </a:moveTo>
                  <a:lnTo>
                    <a:pt x="595" y="85"/>
                  </a:lnTo>
                  <a:lnTo>
                    <a:pt x="510" y="170"/>
                  </a:lnTo>
                  <a:lnTo>
                    <a:pt x="623" y="255"/>
                  </a:lnTo>
                  <a:lnTo>
                    <a:pt x="623" y="510"/>
                  </a:lnTo>
                  <a:lnTo>
                    <a:pt x="567" y="539"/>
                  </a:lnTo>
                  <a:lnTo>
                    <a:pt x="595" y="822"/>
                  </a:lnTo>
                  <a:lnTo>
                    <a:pt x="567" y="851"/>
                  </a:lnTo>
                  <a:lnTo>
                    <a:pt x="482" y="681"/>
                  </a:lnTo>
                  <a:lnTo>
                    <a:pt x="453" y="681"/>
                  </a:lnTo>
                  <a:lnTo>
                    <a:pt x="453" y="766"/>
                  </a:lnTo>
                  <a:lnTo>
                    <a:pt x="340" y="737"/>
                  </a:lnTo>
                  <a:lnTo>
                    <a:pt x="283" y="624"/>
                  </a:lnTo>
                  <a:lnTo>
                    <a:pt x="226" y="567"/>
                  </a:lnTo>
                  <a:lnTo>
                    <a:pt x="198" y="510"/>
                  </a:lnTo>
                  <a:lnTo>
                    <a:pt x="113" y="454"/>
                  </a:lnTo>
                  <a:lnTo>
                    <a:pt x="85" y="369"/>
                  </a:lnTo>
                  <a:lnTo>
                    <a:pt x="56" y="397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198" y="255"/>
                  </a:lnTo>
                  <a:lnTo>
                    <a:pt x="340" y="312"/>
                  </a:lnTo>
                  <a:lnTo>
                    <a:pt x="368" y="199"/>
                  </a:lnTo>
                  <a:lnTo>
                    <a:pt x="397" y="142"/>
                  </a:lnTo>
                  <a:lnTo>
                    <a:pt x="482" y="114"/>
                  </a:lnTo>
                  <a:lnTo>
                    <a:pt x="482" y="29"/>
                  </a:lnTo>
                  <a:lnTo>
                    <a:pt x="56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316">
              <a:extLst>
                <a:ext uri="{FF2B5EF4-FFF2-40B4-BE49-F238E27FC236}">
                  <a16:creationId xmlns:a16="http://schemas.microsoft.com/office/drawing/2014/main" id="{3CFD2133-D74D-4384-83B6-D05796188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6498"/>
              <a:ext cx="284" cy="341"/>
            </a:xfrm>
            <a:custGeom>
              <a:avLst/>
              <a:gdLst>
                <a:gd name="T0" fmla="*/ 142 w 284"/>
                <a:gd name="T1" fmla="*/ 0 h 341"/>
                <a:gd name="T2" fmla="*/ 28 w 284"/>
                <a:gd name="T3" fmla="*/ 114 h 341"/>
                <a:gd name="T4" fmla="*/ 0 w 284"/>
                <a:gd name="T5" fmla="*/ 284 h 341"/>
                <a:gd name="T6" fmla="*/ 85 w 284"/>
                <a:gd name="T7" fmla="*/ 341 h 341"/>
                <a:gd name="T8" fmla="*/ 114 w 284"/>
                <a:gd name="T9" fmla="*/ 284 h 341"/>
                <a:gd name="T10" fmla="*/ 199 w 284"/>
                <a:gd name="T11" fmla="*/ 256 h 341"/>
                <a:gd name="T12" fmla="*/ 199 w 284"/>
                <a:gd name="T13" fmla="*/ 171 h 341"/>
                <a:gd name="T14" fmla="*/ 284 w 284"/>
                <a:gd name="T15" fmla="*/ 142 h 341"/>
                <a:gd name="T16" fmla="*/ 255 w 284"/>
                <a:gd name="T17" fmla="*/ 57 h 341"/>
                <a:gd name="T18" fmla="*/ 170 w 284"/>
                <a:gd name="T19" fmla="*/ 57 h 341"/>
                <a:gd name="T20" fmla="*/ 142 w 284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1">
                  <a:moveTo>
                    <a:pt x="142" y="0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85" y="341"/>
                  </a:lnTo>
                  <a:lnTo>
                    <a:pt x="114" y="284"/>
                  </a:lnTo>
                  <a:lnTo>
                    <a:pt x="199" y="256"/>
                  </a:lnTo>
                  <a:lnTo>
                    <a:pt x="199" y="171"/>
                  </a:lnTo>
                  <a:lnTo>
                    <a:pt x="284" y="142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318">
              <a:extLst>
                <a:ext uri="{FF2B5EF4-FFF2-40B4-BE49-F238E27FC236}">
                  <a16:creationId xmlns:a16="http://schemas.microsoft.com/office/drawing/2014/main" id="{D133F9D0-B026-4038-A99D-CDD3239D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6357"/>
              <a:ext cx="510" cy="595"/>
            </a:xfrm>
            <a:custGeom>
              <a:avLst/>
              <a:gdLst>
                <a:gd name="T0" fmla="*/ 142 w 510"/>
                <a:gd name="T1" fmla="*/ 510 h 595"/>
                <a:gd name="T2" fmla="*/ 283 w 510"/>
                <a:gd name="T3" fmla="*/ 453 h 595"/>
                <a:gd name="T4" fmla="*/ 340 w 510"/>
                <a:gd name="T5" fmla="*/ 538 h 595"/>
                <a:gd name="T6" fmla="*/ 482 w 510"/>
                <a:gd name="T7" fmla="*/ 595 h 595"/>
                <a:gd name="T8" fmla="*/ 510 w 510"/>
                <a:gd name="T9" fmla="*/ 482 h 595"/>
                <a:gd name="T10" fmla="*/ 425 w 510"/>
                <a:gd name="T11" fmla="*/ 425 h 595"/>
                <a:gd name="T12" fmla="*/ 453 w 510"/>
                <a:gd name="T13" fmla="*/ 255 h 595"/>
                <a:gd name="T14" fmla="*/ 397 w 510"/>
                <a:gd name="T15" fmla="*/ 226 h 595"/>
                <a:gd name="T16" fmla="*/ 397 w 510"/>
                <a:gd name="T17" fmla="*/ 141 h 595"/>
                <a:gd name="T18" fmla="*/ 368 w 510"/>
                <a:gd name="T19" fmla="*/ 113 h 595"/>
                <a:gd name="T20" fmla="*/ 368 w 510"/>
                <a:gd name="T21" fmla="*/ 85 h 595"/>
                <a:gd name="T22" fmla="*/ 340 w 510"/>
                <a:gd name="T23" fmla="*/ 28 h 595"/>
                <a:gd name="T24" fmla="*/ 227 w 510"/>
                <a:gd name="T25" fmla="*/ 0 h 595"/>
                <a:gd name="T26" fmla="*/ 227 w 510"/>
                <a:gd name="T27" fmla="*/ 56 h 595"/>
                <a:gd name="T28" fmla="*/ 113 w 510"/>
                <a:gd name="T29" fmla="*/ 85 h 595"/>
                <a:gd name="T30" fmla="*/ 113 w 510"/>
                <a:gd name="T31" fmla="*/ 56 h 595"/>
                <a:gd name="T32" fmla="*/ 28 w 510"/>
                <a:gd name="T33" fmla="*/ 85 h 595"/>
                <a:gd name="T34" fmla="*/ 0 w 510"/>
                <a:gd name="T35" fmla="*/ 141 h 595"/>
                <a:gd name="T36" fmla="*/ 85 w 510"/>
                <a:gd name="T37" fmla="*/ 255 h 595"/>
                <a:gd name="T38" fmla="*/ 85 w 510"/>
                <a:gd name="T39" fmla="*/ 482 h 595"/>
                <a:gd name="T40" fmla="*/ 113 w 510"/>
                <a:gd name="T41" fmla="*/ 453 h 595"/>
                <a:gd name="T42" fmla="*/ 142 w 510"/>
                <a:gd name="T43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5">
                  <a:moveTo>
                    <a:pt x="142" y="510"/>
                  </a:moveTo>
                  <a:lnTo>
                    <a:pt x="283" y="453"/>
                  </a:lnTo>
                  <a:lnTo>
                    <a:pt x="340" y="538"/>
                  </a:lnTo>
                  <a:lnTo>
                    <a:pt x="482" y="595"/>
                  </a:lnTo>
                  <a:lnTo>
                    <a:pt x="510" y="482"/>
                  </a:lnTo>
                  <a:lnTo>
                    <a:pt x="425" y="425"/>
                  </a:lnTo>
                  <a:lnTo>
                    <a:pt x="453" y="255"/>
                  </a:lnTo>
                  <a:lnTo>
                    <a:pt x="397" y="226"/>
                  </a:lnTo>
                  <a:lnTo>
                    <a:pt x="397" y="141"/>
                  </a:lnTo>
                  <a:lnTo>
                    <a:pt x="368" y="113"/>
                  </a:lnTo>
                  <a:lnTo>
                    <a:pt x="368" y="85"/>
                  </a:lnTo>
                  <a:lnTo>
                    <a:pt x="340" y="28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85" y="255"/>
                  </a:lnTo>
                  <a:lnTo>
                    <a:pt x="85" y="482"/>
                  </a:lnTo>
                  <a:lnTo>
                    <a:pt x="113" y="453"/>
                  </a:lnTo>
                  <a:lnTo>
                    <a:pt x="142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319">
              <a:extLst>
                <a:ext uri="{FF2B5EF4-FFF2-40B4-BE49-F238E27FC236}">
                  <a16:creationId xmlns:a16="http://schemas.microsoft.com/office/drawing/2014/main" id="{996B72CE-9091-468C-A5AD-910F5A0CF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272"/>
              <a:ext cx="652" cy="765"/>
            </a:xfrm>
            <a:custGeom>
              <a:avLst/>
              <a:gdLst>
                <a:gd name="T0" fmla="*/ 624 w 652"/>
                <a:gd name="T1" fmla="*/ 567 h 765"/>
                <a:gd name="T2" fmla="*/ 624 w 652"/>
                <a:gd name="T3" fmla="*/ 340 h 765"/>
                <a:gd name="T4" fmla="*/ 539 w 652"/>
                <a:gd name="T5" fmla="*/ 226 h 765"/>
                <a:gd name="T6" fmla="*/ 567 w 652"/>
                <a:gd name="T7" fmla="*/ 170 h 765"/>
                <a:gd name="T8" fmla="*/ 652 w 652"/>
                <a:gd name="T9" fmla="*/ 141 h 765"/>
                <a:gd name="T10" fmla="*/ 624 w 652"/>
                <a:gd name="T11" fmla="*/ 85 h 765"/>
                <a:gd name="T12" fmla="*/ 567 w 652"/>
                <a:gd name="T13" fmla="*/ 85 h 765"/>
                <a:gd name="T14" fmla="*/ 511 w 652"/>
                <a:gd name="T15" fmla="*/ 0 h 765"/>
                <a:gd name="T16" fmla="*/ 425 w 652"/>
                <a:gd name="T17" fmla="*/ 28 h 765"/>
                <a:gd name="T18" fmla="*/ 397 w 652"/>
                <a:gd name="T19" fmla="*/ 113 h 765"/>
                <a:gd name="T20" fmla="*/ 369 w 652"/>
                <a:gd name="T21" fmla="*/ 113 h 765"/>
                <a:gd name="T22" fmla="*/ 312 w 652"/>
                <a:gd name="T23" fmla="*/ 198 h 765"/>
                <a:gd name="T24" fmla="*/ 340 w 652"/>
                <a:gd name="T25" fmla="*/ 255 h 765"/>
                <a:gd name="T26" fmla="*/ 227 w 652"/>
                <a:gd name="T27" fmla="*/ 283 h 765"/>
                <a:gd name="T28" fmla="*/ 170 w 652"/>
                <a:gd name="T29" fmla="*/ 368 h 765"/>
                <a:gd name="T30" fmla="*/ 114 w 652"/>
                <a:gd name="T31" fmla="*/ 311 h 765"/>
                <a:gd name="T32" fmla="*/ 57 w 652"/>
                <a:gd name="T33" fmla="*/ 397 h 765"/>
                <a:gd name="T34" fmla="*/ 57 w 652"/>
                <a:gd name="T35" fmla="*/ 538 h 765"/>
                <a:gd name="T36" fmla="*/ 0 w 652"/>
                <a:gd name="T37" fmla="*/ 595 h 765"/>
                <a:gd name="T38" fmla="*/ 0 w 652"/>
                <a:gd name="T39" fmla="*/ 623 h 765"/>
                <a:gd name="T40" fmla="*/ 142 w 652"/>
                <a:gd name="T41" fmla="*/ 765 h 765"/>
                <a:gd name="T42" fmla="*/ 227 w 652"/>
                <a:gd name="T43" fmla="*/ 708 h 765"/>
                <a:gd name="T44" fmla="*/ 227 w 652"/>
                <a:gd name="T45" fmla="*/ 737 h 765"/>
                <a:gd name="T46" fmla="*/ 255 w 652"/>
                <a:gd name="T47" fmla="*/ 765 h 765"/>
                <a:gd name="T48" fmla="*/ 284 w 652"/>
                <a:gd name="T49" fmla="*/ 765 h 765"/>
                <a:gd name="T50" fmla="*/ 369 w 652"/>
                <a:gd name="T51" fmla="*/ 652 h 765"/>
                <a:gd name="T52" fmla="*/ 369 w 652"/>
                <a:gd name="T53" fmla="*/ 680 h 765"/>
                <a:gd name="T54" fmla="*/ 425 w 652"/>
                <a:gd name="T55" fmla="*/ 680 h 765"/>
                <a:gd name="T56" fmla="*/ 454 w 652"/>
                <a:gd name="T57" fmla="*/ 652 h 765"/>
                <a:gd name="T58" fmla="*/ 567 w 652"/>
                <a:gd name="T59" fmla="*/ 680 h 765"/>
                <a:gd name="T60" fmla="*/ 596 w 652"/>
                <a:gd name="T61" fmla="*/ 567 h 765"/>
                <a:gd name="T62" fmla="*/ 624 w 652"/>
                <a:gd name="T63" fmla="*/ 56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65">
                  <a:moveTo>
                    <a:pt x="624" y="567"/>
                  </a:moveTo>
                  <a:lnTo>
                    <a:pt x="624" y="340"/>
                  </a:lnTo>
                  <a:lnTo>
                    <a:pt x="539" y="226"/>
                  </a:lnTo>
                  <a:lnTo>
                    <a:pt x="567" y="170"/>
                  </a:lnTo>
                  <a:lnTo>
                    <a:pt x="652" y="141"/>
                  </a:lnTo>
                  <a:lnTo>
                    <a:pt x="624" y="85"/>
                  </a:lnTo>
                  <a:lnTo>
                    <a:pt x="567" y="85"/>
                  </a:lnTo>
                  <a:lnTo>
                    <a:pt x="511" y="0"/>
                  </a:lnTo>
                  <a:lnTo>
                    <a:pt x="425" y="28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227" y="283"/>
                  </a:lnTo>
                  <a:lnTo>
                    <a:pt x="170" y="368"/>
                  </a:lnTo>
                  <a:lnTo>
                    <a:pt x="114" y="311"/>
                  </a:lnTo>
                  <a:lnTo>
                    <a:pt x="57" y="397"/>
                  </a:lnTo>
                  <a:lnTo>
                    <a:pt x="57" y="538"/>
                  </a:lnTo>
                  <a:lnTo>
                    <a:pt x="0" y="595"/>
                  </a:lnTo>
                  <a:lnTo>
                    <a:pt x="0" y="623"/>
                  </a:lnTo>
                  <a:lnTo>
                    <a:pt x="142" y="765"/>
                  </a:lnTo>
                  <a:lnTo>
                    <a:pt x="227" y="708"/>
                  </a:lnTo>
                  <a:lnTo>
                    <a:pt x="227" y="737"/>
                  </a:lnTo>
                  <a:lnTo>
                    <a:pt x="255" y="765"/>
                  </a:lnTo>
                  <a:lnTo>
                    <a:pt x="284" y="765"/>
                  </a:lnTo>
                  <a:lnTo>
                    <a:pt x="369" y="652"/>
                  </a:lnTo>
                  <a:lnTo>
                    <a:pt x="369" y="680"/>
                  </a:lnTo>
                  <a:lnTo>
                    <a:pt x="425" y="680"/>
                  </a:lnTo>
                  <a:lnTo>
                    <a:pt x="454" y="652"/>
                  </a:lnTo>
                  <a:lnTo>
                    <a:pt x="567" y="680"/>
                  </a:lnTo>
                  <a:lnTo>
                    <a:pt x="596" y="567"/>
                  </a:lnTo>
                  <a:lnTo>
                    <a:pt x="624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320">
              <a:extLst>
                <a:ext uri="{FF2B5EF4-FFF2-40B4-BE49-F238E27FC236}">
                  <a16:creationId xmlns:a16="http://schemas.microsoft.com/office/drawing/2014/main" id="{BC9C30E1-185E-4B2F-B078-617C92EBB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6016"/>
              <a:ext cx="482" cy="596"/>
            </a:xfrm>
            <a:custGeom>
              <a:avLst/>
              <a:gdLst>
                <a:gd name="T0" fmla="*/ 425 w 482"/>
                <a:gd name="T1" fmla="*/ 86 h 596"/>
                <a:gd name="T2" fmla="*/ 397 w 482"/>
                <a:gd name="T3" fmla="*/ 114 h 596"/>
                <a:gd name="T4" fmla="*/ 369 w 482"/>
                <a:gd name="T5" fmla="*/ 114 h 596"/>
                <a:gd name="T6" fmla="*/ 340 w 482"/>
                <a:gd name="T7" fmla="*/ 29 h 596"/>
                <a:gd name="T8" fmla="*/ 283 w 482"/>
                <a:gd name="T9" fmla="*/ 29 h 596"/>
                <a:gd name="T10" fmla="*/ 283 w 482"/>
                <a:gd name="T11" fmla="*/ 114 h 596"/>
                <a:gd name="T12" fmla="*/ 198 w 482"/>
                <a:gd name="T13" fmla="*/ 29 h 596"/>
                <a:gd name="T14" fmla="*/ 142 w 482"/>
                <a:gd name="T15" fmla="*/ 0 h 596"/>
                <a:gd name="T16" fmla="*/ 142 w 482"/>
                <a:gd name="T17" fmla="*/ 29 h 596"/>
                <a:gd name="T18" fmla="*/ 85 w 482"/>
                <a:gd name="T19" fmla="*/ 0 h 596"/>
                <a:gd name="T20" fmla="*/ 28 w 482"/>
                <a:gd name="T21" fmla="*/ 0 h 596"/>
                <a:gd name="T22" fmla="*/ 28 w 482"/>
                <a:gd name="T23" fmla="*/ 57 h 596"/>
                <a:gd name="T24" fmla="*/ 0 w 482"/>
                <a:gd name="T25" fmla="*/ 114 h 596"/>
                <a:gd name="T26" fmla="*/ 28 w 482"/>
                <a:gd name="T27" fmla="*/ 142 h 596"/>
                <a:gd name="T28" fmla="*/ 0 w 482"/>
                <a:gd name="T29" fmla="*/ 171 h 596"/>
                <a:gd name="T30" fmla="*/ 85 w 482"/>
                <a:gd name="T31" fmla="*/ 227 h 596"/>
                <a:gd name="T32" fmla="*/ 57 w 482"/>
                <a:gd name="T33" fmla="*/ 312 h 596"/>
                <a:gd name="T34" fmla="*/ 57 w 482"/>
                <a:gd name="T35" fmla="*/ 341 h 596"/>
                <a:gd name="T36" fmla="*/ 170 w 482"/>
                <a:gd name="T37" fmla="*/ 369 h 596"/>
                <a:gd name="T38" fmla="*/ 198 w 482"/>
                <a:gd name="T39" fmla="*/ 426 h 596"/>
                <a:gd name="T40" fmla="*/ 198 w 482"/>
                <a:gd name="T41" fmla="*/ 454 h 596"/>
                <a:gd name="T42" fmla="*/ 227 w 482"/>
                <a:gd name="T43" fmla="*/ 482 h 596"/>
                <a:gd name="T44" fmla="*/ 227 w 482"/>
                <a:gd name="T45" fmla="*/ 567 h 596"/>
                <a:gd name="T46" fmla="*/ 283 w 482"/>
                <a:gd name="T47" fmla="*/ 596 h 596"/>
                <a:gd name="T48" fmla="*/ 397 w 482"/>
                <a:gd name="T49" fmla="*/ 482 h 596"/>
                <a:gd name="T50" fmla="*/ 397 w 482"/>
                <a:gd name="T51" fmla="*/ 397 h 596"/>
                <a:gd name="T52" fmla="*/ 482 w 482"/>
                <a:gd name="T53" fmla="*/ 312 h 596"/>
                <a:gd name="T54" fmla="*/ 482 w 482"/>
                <a:gd name="T55" fmla="*/ 199 h 596"/>
                <a:gd name="T56" fmla="*/ 425 w 482"/>
                <a:gd name="T57" fmla="*/ 8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596">
                  <a:moveTo>
                    <a:pt x="425" y="86"/>
                  </a:moveTo>
                  <a:lnTo>
                    <a:pt x="397" y="114"/>
                  </a:lnTo>
                  <a:lnTo>
                    <a:pt x="369" y="114"/>
                  </a:lnTo>
                  <a:lnTo>
                    <a:pt x="340" y="29"/>
                  </a:lnTo>
                  <a:lnTo>
                    <a:pt x="283" y="29"/>
                  </a:lnTo>
                  <a:lnTo>
                    <a:pt x="283" y="114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0" y="171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41"/>
                  </a:lnTo>
                  <a:lnTo>
                    <a:pt x="170" y="369"/>
                  </a:lnTo>
                  <a:lnTo>
                    <a:pt x="198" y="426"/>
                  </a:lnTo>
                  <a:lnTo>
                    <a:pt x="198" y="454"/>
                  </a:lnTo>
                  <a:lnTo>
                    <a:pt x="227" y="482"/>
                  </a:lnTo>
                  <a:lnTo>
                    <a:pt x="227" y="567"/>
                  </a:lnTo>
                  <a:lnTo>
                    <a:pt x="283" y="596"/>
                  </a:lnTo>
                  <a:lnTo>
                    <a:pt x="397" y="482"/>
                  </a:lnTo>
                  <a:lnTo>
                    <a:pt x="397" y="397"/>
                  </a:lnTo>
                  <a:lnTo>
                    <a:pt x="482" y="312"/>
                  </a:lnTo>
                  <a:lnTo>
                    <a:pt x="482" y="199"/>
                  </a:lnTo>
                  <a:lnTo>
                    <a:pt x="425" y="8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321">
              <a:extLst>
                <a:ext uri="{FF2B5EF4-FFF2-40B4-BE49-F238E27FC236}">
                  <a16:creationId xmlns:a16="http://schemas.microsoft.com/office/drawing/2014/main" id="{EA5FF763-123E-49DC-9154-8C92BBCC7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5875"/>
              <a:ext cx="425" cy="567"/>
            </a:xfrm>
            <a:custGeom>
              <a:avLst/>
              <a:gdLst>
                <a:gd name="T0" fmla="*/ 227 w 425"/>
                <a:gd name="T1" fmla="*/ 0 h 567"/>
                <a:gd name="T2" fmla="*/ 255 w 425"/>
                <a:gd name="T3" fmla="*/ 85 h 567"/>
                <a:gd name="T4" fmla="*/ 368 w 425"/>
                <a:gd name="T5" fmla="*/ 113 h 567"/>
                <a:gd name="T6" fmla="*/ 368 w 425"/>
                <a:gd name="T7" fmla="*/ 141 h 567"/>
                <a:gd name="T8" fmla="*/ 368 w 425"/>
                <a:gd name="T9" fmla="*/ 198 h 567"/>
                <a:gd name="T10" fmla="*/ 340 w 425"/>
                <a:gd name="T11" fmla="*/ 255 h 567"/>
                <a:gd name="T12" fmla="*/ 368 w 425"/>
                <a:gd name="T13" fmla="*/ 283 h 567"/>
                <a:gd name="T14" fmla="*/ 340 w 425"/>
                <a:gd name="T15" fmla="*/ 312 h 567"/>
                <a:gd name="T16" fmla="*/ 425 w 425"/>
                <a:gd name="T17" fmla="*/ 368 h 567"/>
                <a:gd name="T18" fmla="*/ 397 w 425"/>
                <a:gd name="T19" fmla="*/ 453 h 567"/>
                <a:gd name="T20" fmla="*/ 397 w 425"/>
                <a:gd name="T21" fmla="*/ 538 h 567"/>
                <a:gd name="T22" fmla="*/ 283 w 425"/>
                <a:gd name="T23" fmla="*/ 567 h 567"/>
                <a:gd name="T24" fmla="*/ 283 w 425"/>
                <a:gd name="T25" fmla="*/ 538 h 567"/>
                <a:gd name="T26" fmla="*/ 255 w 425"/>
                <a:gd name="T27" fmla="*/ 482 h 567"/>
                <a:gd name="T28" fmla="*/ 198 w 425"/>
                <a:gd name="T29" fmla="*/ 482 h 567"/>
                <a:gd name="T30" fmla="*/ 142 w 425"/>
                <a:gd name="T31" fmla="*/ 397 h 567"/>
                <a:gd name="T32" fmla="*/ 170 w 425"/>
                <a:gd name="T33" fmla="*/ 397 h 567"/>
                <a:gd name="T34" fmla="*/ 198 w 425"/>
                <a:gd name="T35" fmla="*/ 340 h 567"/>
                <a:gd name="T36" fmla="*/ 85 w 425"/>
                <a:gd name="T37" fmla="*/ 340 h 567"/>
                <a:gd name="T38" fmla="*/ 56 w 425"/>
                <a:gd name="T39" fmla="*/ 255 h 567"/>
                <a:gd name="T40" fmla="*/ 0 w 425"/>
                <a:gd name="T41" fmla="*/ 227 h 567"/>
                <a:gd name="T42" fmla="*/ 28 w 425"/>
                <a:gd name="T43" fmla="*/ 141 h 567"/>
                <a:gd name="T44" fmla="*/ 85 w 425"/>
                <a:gd name="T45" fmla="*/ 113 h 567"/>
                <a:gd name="T46" fmla="*/ 113 w 425"/>
                <a:gd name="T47" fmla="*/ 28 h 567"/>
                <a:gd name="T48" fmla="*/ 227 w 425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567">
                  <a:moveTo>
                    <a:pt x="227" y="0"/>
                  </a:moveTo>
                  <a:lnTo>
                    <a:pt x="255" y="85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368" y="198"/>
                  </a:lnTo>
                  <a:lnTo>
                    <a:pt x="340" y="255"/>
                  </a:lnTo>
                  <a:lnTo>
                    <a:pt x="368" y="283"/>
                  </a:lnTo>
                  <a:lnTo>
                    <a:pt x="340" y="312"/>
                  </a:lnTo>
                  <a:lnTo>
                    <a:pt x="425" y="368"/>
                  </a:lnTo>
                  <a:lnTo>
                    <a:pt x="397" y="453"/>
                  </a:lnTo>
                  <a:lnTo>
                    <a:pt x="397" y="538"/>
                  </a:lnTo>
                  <a:lnTo>
                    <a:pt x="283" y="567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42" y="397"/>
                  </a:lnTo>
                  <a:lnTo>
                    <a:pt x="170" y="397"/>
                  </a:lnTo>
                  <a:lnTo>
                    <a:pt x="198" y="340"/>
                  </a:lnTo>
                  <a:lnTo>
                    <a:pt x="85" y="340"/>
                  </a:lnTo>
                  <a:lnTo>
                    <a:pt x="56" y="255"/>
                  </a:lnTo>
                  <a:lnTo>
                    <a:pt x="0" y="227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113" y="28"/>
                  </a:lnTo>
                  <a:lnTo>
                    <a:pt x="22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322">
              <a:extLst>
                <a:ext uri="{FF2B5EF4-FFF2-40B4-BE49-F238E27FC236}">
                  <a16:creationId xmlns:a16="http://schemas.microsoft.com/office/drawing/2014/main" id="{6964BB3D-A362-4792-AEAC-64EA8431C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818"/>
              <a:ext cx="255" cy="312"/>
            </a:xfrm>
            <a:custGeom>
              <a:avLst/>
              <a:gdLst>
                <a:gd name="T0" fmla="*/ 85 w 255"/>
                <a:gd name="T1" fmla="*/ 0 h 312"/>
                <a:gd name="T2" fmla="*/ 0 w 255"/>
                <a:gd name="T3" fmla="*/ 57 h 312"/>
                <a:gd name="T4" fmla="*/ 0 w 255"/>
                <a:gd name="T5" fmla="*/ 142 h 312"/>
                <a:gd name="T6" fmla="*/ 28 w 255"/>
                <a:gd name="T7" fmla="*/ 227 h 312"/>
                <a:gd name="T8" fmla="*/ 113 w 255"/>
                <a:gd name="T9" fmla="*/ 312 h 312"/>
                <a:gd name="T10" fmla="*/ 113 w 255"/>
                <a:gd name="T11" fmla="*/ 227 h 312"/>
                <a:gd name="T12" fmla="*/ 170 w 255"/>
                <a:gd name="T13" fmla="*/ 227 h 312"/>
                <a:gd name="T14" fmla="*/ 199 w 255"/>
                <a:gd name="T15" fmla="*/ 312 h 312"/>
                <a:gd name="T16" fmla="*/ 227 w 255"/>
                <a:gd name="T17" fmla="*/ 312 h 312"/>
                <a:gd name="T18" fmla="*/ 255 w 255"/>
                <a:gd name="T19" fmla="*/ 284 h 312"/>
                <a:gd name="T20" fmla="*/ 227 w 255"/>
                <a:gd name="T21" fmla="*/ 227 h 312"/>
                <a:gd name="T22" fmla="*/ 170 w 255"/>
                <a:gd name="T23" fmla="*/ 170 h 312"/>
                <a:gd name="T24" fmla="*/ 85 w 255"/>
                <a:gd name="T2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312">
                  <a:moveTo>
                    <a:pt x="85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227" y="227"/>
                  </a:lnTo>
                  <a:lnTo>
                    <a:pt x="170" y="17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323">
              <a:extLst>
                <a:ext uri="{FF2B5EF4-FFF2-40B4-BE49-F238E27FC236}">
                  <a16:creationId xmlns:a16="http://schemas.microsoft.com/office/drawing/2014/main" id="{D14F44BF-2E36-4186-BB09-4BAD2A81A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102"/>
              <a:ext cx="453" cy="538"/>
            </a:xfrm>
            <a:custGeom>
              <a:avLst/>
              <a:gdLst>
                <a:gd name="T0" fmla="*/ 0 w 453"/>
                <a:gd name="T1" fmla="*/ 481 h 538"/>
                <a:gd name="T2" fmla="*/ 56 w 453"/>
                <a:gd name="T3" fmla="*/ 538 h 538"/>
                <a:gd name="T4" fmla="*/ 113 w 453"/>
                <a:gd name="T5" fmla="*/ 453 h 538"/>
                <a:gd name="T6" fmla="*/ 226 w 453"/>
                <a:gd name="T7" fmla="*/ 425 h 538"/>
                <a:gd name="T8" fmla="*/ 198 w 453"/>
                <a:gd name="T9" fmla="*/ 368 h 538"/>
                <a:gd name="T10" fmla="*/ 255 w 453"/>
                <a:gd name="T11" fmla="*/ 283 h 538"/>
                <a:gd name="T12" fmla="*/ 283 w 453"/>
                <a:gd name="T13" fmla="*/ 283 h 538"/>
                <a:gd name="T14" fmla="*/ 311 w 453"/>
                <a:gd name="T15" fmla="*/ 198 h 538"/>
                <a:gd name="T16" fmla="*/ 397 w 453"/>
                <a:gd name="T17" fmla="*/ 170 h 538"/>
                <a:gd name="T18" fmla="*/ 425 w 453"/>
                <a:gd name="T19" fmla="*/ 170 h 538"/>
                <a:gd name="T20" fmla="*/ 453 w 453"/>
                <a:gd name="T21" fmla="*/ 113 h 538"/>
                <a:gd name="T22" fmla="*/ 340 w 453"/>
                <a:gd name="T23" fmla="*/ 113 h 538"/>
                <a:gd name="T24" fmla="*/ 311 w 453"/>
                <a:gd name="T25" fmla="*/ 28 h 538"/>
                <a:gd name="T26" fmla="*/ 255 w 453"/>
                <a:gd name="T27" fmla="*/ 0 h 538"/>
                <a:gd name="T28" fmla="*/ 170 w 453"/>
                <a:gd name="T29" fmla="*/ 28 h 538"/>
                <a:gd name="T30" fmla="*/ 113 w 453"/>
                <a:gd name="T31" fmla="*/ 85 h 538"/>
                <a:gd name="T32" fmla="*/ 28 w 453"/>
                <a:gd name="T33" fmla="*/ 113 h 538"/>
                <a:gd name="T34" fmla="*/ 0 w 453"/>
                <a:gd name="T35" fmla="*/ 226 h 538"/>
                <a:gd name="T36" fmla="*/ 56 w 453"/>
                <a:gd name="T37" fmla="*/ 226 h 538"/>
                <a:gd name="T38" fmla="*/ 56 w 453"/>
                <a:gd name="T39" fmla="*/ 283 h 538"/>
                <a:gd name="T40" fmla="*/ 28 w 453"/>
                <a:gd name="T41" fmla="*/ 368 h 538"/>
                <a:gd name="T42" fmla="*/ 28 w 453"/>
                <a:gd name="T43" fmla="*/ 425 h 538"/>
                <a:gd name="T44" fmla="*/ 0 w 453"/>
                <a:gd name="T45" fmla="*/ 48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538">
                  <a:moveTo>
                    <a:pt x="0" y="481"/>
                  </a:moveTo>
                  <a:lnTo>
                    <a:pt x="56" y="538"/>
                  </a:lnTo>
                  <a:lnTo>
                    <a:pt x="113" y="453"/>
                  </a:lnTo>
                  <a:lnTo>
                    <a:pt x="226" y="425"/>
                  </a:lnTo>
                  <a:lnTo>
                    <a:pt x="198" y="368"/>
                  </a:lnTo>
                  <a:lnTo>
                    <a:pt x="255" y="283"/>
                  </a:lnTo>
                  <a:lnTo>
                    <a:pt x="283" y="283"/>
                  </a:lnTo>
                  <a:lnTo>
                    <a:pt x="311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11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13" y="85"/>
                  </a:lnTo>
                  <a:lnTo>
                    <a:pt x="28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28" y="368"/>
                  </a:lnTo>
                  <a:lnTo>
                    <a:pt x="28" y="425"/>
                  </a:lnTo>
                  <a:lnTo>
                    <a:pt x="0" y="4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324">
              <a:extLst>
                <a:ext uri="{FF2B5EF4-FFF2-40B4-BE49-F238E27FC236}">
                  <a16:creationId xmlns:a16="http://schemas.microsoft.com/office/drawing/2014/main" id="{C4793878-EB00-4CDF-9112-CF9348CDF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676"/>
              <a:ext cx="368" cy="369"/>
            </a:xfrm>
            <a:custGeom>
              <a:avLst/>
              <a:gdLst>
                <a:gd name="T0" fmla="*/ 141 w 368"/>
                <a:gd name="T1" fmla="*/ 340 h 369"/>
                <a:gd name="T2" fmla="*/ 141 w 368"/>
                <a:gd name="T3" fmla="*/ 312 h 369"/>
                <a:gd name="T4" fmla="*/ 28 w 368"/>
                <a:gd name="T5" fmla="*/ 284 h 369"/>
                <a:gd name="T6" fmla="*/ 0 w 368"/>
                <a:gd name="T7" fmla="*/ 199 h 369"/>
                <a:gd name="T8" fmla="*/ 28 w 368"/>
                <a:gd name="T9" fmla="*/ 114 h 369"/>
                <a:gd name="T10" fmla="*/ 85 w 368"/>
                <a:gd name="T11" fmla="*/ 29 h 369"/>
                <a:gd name="T12" fmla="*/ 198 w 368"/>
                <a:gd name="T13" fmla="*/ 0 h 369"/>
                <a:gd name="T14" fmla="*/ 198 w 368"/>
                <a:gd name="T15" fmla="*/ 57 h 369"/>
                <a:gd name="T16" fmla="*/ 255 w 368"/>
                <a:gd name="T17" fmla="*/ 57 h 369"/>
                <a:gd name="T18" fmla="*/ 311 w 368"/>
                <a:gd name="T19" fmla="*/ 85 h 369"/>
                <a:gd name="T20" fmla="*/ 368 w 368"/>
                <a:gd name="T21" fmla="*/ 142 h 369"/>
                <a:gd name="T22" fmla="*/ 283 w 368"/>
                <a:gd name="T23" fmla="*/ 199 h 369"/>
                <a:gd name="T24" fmla="*/ 283 w 368"/>
                <a:gd name="T25" fmla="*/ 284 h 369"/>
                <a:gd name="T26" fmla="*/ 311 w 368"/>
                <a:gd name="T27" fmla="*/ 369 h 369"/>
                <a:gd name="T28" fmla="*/ 255 w 368"/>
                <a:gd name="T29" fmla="*/ 340 h 369"/>
                <a:gd name="T30" fmla="*/ 255 w 368"/>
                <a:gd name="T31" fmla="*/ 369 h 369"/>
                <a:gd name="T32" fmla="*/ 198 w 368"/>
                <a:gd name="T33" fmla="*/ 340 h 369"/>
                <a:gd name="T34" fmla="*/ 141 w 368"/>
                <a:gd name="T35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369">
                  <a:moveTo>
                    <a:pt x="141" y="340"/>
                  </a:moveTo>
                  <a:lnTo>
                    <a:pt x="141" y="312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28" y="114"/>
                  </a:lnTo>
                  <a:lnTo>
                    <a:pt x="85" y="29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311" y="85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55" y="340"/>
                  </a:lnTo>
                  <a:lnTo>
                    <a:pt x="255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9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B49AE806-51AB-4C04-A239-38DC241D7C50}"/>
              </a:ext>
            </a:extLst>
          </p:cNvPr>
          <p:cNvGrpSpPr/>
          <p:nvPr/>
        </p:nvGrpSpPr>
        <p:grpSpPr>
          <a:xfrm>
            <a:off x="772397" y="1278144"/>
            <a:ext cx="1255699" cy="1637677"/>
            <a:chOff x="1298216" y="756551"/>
            <a:chExt cx="2615409" cy="3411006"/>
          </a:xfrm>
        </p:grpSpPr>
        <p:sp>
          <p:nvSpPr>
            <p:cNvPr id="53" name="二等辺三角形 6">
              <a:extLst>
                <a:ext uri="{FF2B5EF4-FFF2-40B4-BE49-F238E27FC236}">
                  <a16:creationId xmlns:a16="http://schemas.microsoft.com/office/drawing/2014/main" id="{677C8229-9C2E-49F6-B90B-C0DFB0CD2F5B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二等辺三角形 6">
              <a:extLst>
                <a:ext uri="{FF2B5EF4-FFF2-40B4-BE49-F238E27FC236}">
                  <a16:creationId xmlns:a16="http://schemas.microsoft.com/office/drawing/2014/main" id="{092B0D82-C17B-4BE9-9BB5-BB0256C5A970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二等辺三角形 6">
              <a:extLst>
                <a:ext uri="{FF2B5EF4-FFF2-40B4-BE49-F238E27FC236}">
                  <a16:creationId xmlns:a16="http://schemas.microsoft.com/office/drawing/2014/main" id="{B15D02AD-E448-4783-9D9E-FE84B423296F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二等辺三角形 6">
              <a:extLst>
                <a:ext uri="{FF2B5EF4-FFF2-40B4-BE49-F238E27FC236}">
                  <a16:creationId xmlns:a16="http://schemas.microsoft.com/office/drawing/2014/main" id="{738E9363-4603-4E20-AECD-6285B5003AAA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五角形 56">
              <a:extLst>
                <a:ext uri="{FF2B5EF4-FFF2-40B4-BE49-F238E27FC236}">
                  <a16:creationId xmlns:a16="http://schemas.microsoft.com/office/drawing/2014/main" id="{4B8DD1F1-EC63-44FF-A670-561FD76A0CF3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7ACF89E-2FE9-4862-938C-9C89AF2BD678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372DD34A-EFD3-44C1-8EA8-F7B6C96FA6E0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80784A20-09F9-4904-99ED-F6448E941342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DC71465-F1D0-4A1C-B804-DE0B755210CB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9FE726D-4BF4-43BD-ADF2-60BA3A6693C0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979E8CB7-5718-42E4-B369-BA029D4615D4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FF91E1E-A6B1-42B8-B01C-A36F30030389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53FFCF3-B180-4093-AB22-B2CBBD44EBCB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C6F2BE74-386D-43D2-89B1-5838FFCDC463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B2D3409-2B4F-46B5-B092-3123D99D8385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E22CC8DB-E379-40FC-A961-E17D31545BE3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円: 塗りつぶしなし 64">
                <a:extLst>
                  <a:ext uri="{FF2B5EF4-FFF2-40B4-BE49-F238E27FC236}">
                    <a16:creationId xmlns:a16="http://schemas.microsoft.com/office/drawing/2014/main" id="{1B1CD489-4A5A-4565-B631-CECBDA3EAEBB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円: 塗りつぶしなし 65">
                <a:extLst>
                  <a:ext uri="{FF2B5EF4-FFF2-40B4-BE49-F238E27FC236}">
                    <a16:creationId xmlns:a16="http://schemas.microsoft.com/office/drawing/2014/main" id="{B05954CF-8DE9-459A-8CC1-FDC3932B3ABC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621C64C4-3842-47FE-A88F-AD2CA45AED17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467A8A29-9771-4F8C-87C5-C4964F5A2E1E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A2D213CE-2DBB-4895-BDC4-76BF29F0BDC4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F1ADA90F-33BA-4CF0-B1A2-F340A6CA6C55}"/>
              </a:ext>
            </a:extLst>
          </p:cNvPr>
          <p:cNvGrpSpPr/>
          <p:nvPr/>
        </p:nvGrpSpPr>
        <p:grpSpPr>
          <a:xfrm>
            <a:off x="6676135" y="3073088"/>
            <a:ext cx="1684125" cy="1391732"/>
            <a:chOff x="528475" y="2544364"/>
            <a:chExt cx="3557635" cy="2939969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537441C-02B1-4262-B836-9520E63D095B}"/>
                </a:ext>
              </a:extLst>
            </p:cNvPr>
            <p:cNvGrpSpPr/>
            <p:nvPr/>
          </p:nvGrpSpPr>
          <p:grpSpPr>
            <a:xfrm>
              <a:off x="1587295" y="4714875"/>
              <a:ext cx="1203530" cy="769458"/>
              <a:chOff x="1529139" y="4633778"/>
              <a:chExt cx="1319842" cy="931652"/>
            </a:xfrm>
          </p:grpSpPr>
          <p:sp>
            <p:nvSpPr>
              <p:cNvPr id="238" name="楕円 3">
                <a:extLst>
                  <a:ext uri="{FF2B5EF4-FFF2-40B4-BE49-F238E27FC236}">
                    <a16:creationId xmlns:a16="http://schemas.microsoft.com/office/drawing/2014/main" id="{D0BED461-F136-460C-9916-6BDE0DE2ED69}"/>
                  </a:ext>
                </a:extLst>
              </p:cNvPr>
              <p:cNvSpPr/>
              <p:nvPr/>
            </p:nvSpPr>
            <p:spPr>
              <a:xfrm flipV="1">
                <a:off x="1529139" y="4633778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0E0FC52-F66E-4D85-9373-F17A95DB58F8}"/>
                  </a:ext>
                </a:extLst>
              </p:cNvPr>
              <p:cNvSpPr/>
              <p:nvPr/>
            </p:nvSpPr>
            <p:spPr>
              <a:xfrm flipV="1">
                <a:off x="1552942" y="5082344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ysClr val="windowText" lastClr="000000">
                  <a:alpha val="1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0FC31D7-D579-4331-9BA1-B035D21496ED}"/>
                </a:ext>
              </a:extLst>
            </p:cNvPr>
            <p:cNvGrpSpPr/>
            <p:nvPr/>
          </p:nvGrpSpPr>
          <p:grpSpPr>
            <a:xfrm>
              <a:off x="528475" y="2544364"/>
              <a:ext cx="3321170" cy="2717321"/>
              <a:chOff x="1587152" y="1138806"/>
              <a:chExt cx="3321170" cy="2717321"/>
            </a:xfrm>
          </p:grpSpPr>
          <p:sp>
            <p:nvSpPr>
              <p:cNvPr id="228" name="楕円 3">
                <a:extLst>
                  <a:ext uri="{FF2B5EF4-FFF2-40B4-BE49-F238E27FC236}">
                    <a16:creationId xmlns:a16="http://schemas.microsoft.com/office/drawing/2014/main" id="{35103E82-CB9F-4C19-BDDB-C7954E61B23F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9FEA71AA-276B-4E37-8B7C-E602ADAD4369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7AD85D7-1DC0-43DA-BF2F-A3D3B29666EA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C55A1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EF3B38E8-A8CE-4BFB-A10F-6DB4C33CBF60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A844A91-37C3-48BA-86C8-92F8551FA915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004DA856-5658-47C2-9AE1-2C98E997CCA8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C887F5C-9083-4C39-8089-B878900E53C5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D6D4C430-FBC2-47EB-8F50-7134D25745FB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D3F067D1-AFAB-4A0E-95F7-06C296EB4600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95BFB333-48CD-4330-83CC-B80C73D3A2D1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0BA255E5-599E-4B44-A4FD-7E58D6C53C8F}"/>
                </a:ext>
              </a:extLst>
            </p:cNvPr>
            <p:cNvGrpSpPr/>
            <p:nvPr/>
          </p:nvGrpSpPr>
          <p:grpSpPr>
            <a:xfrm>
              <a:off x="774907" y="2974121"/>
              <a:ext cx="2826430" cy="1324674"/>
              <a:chOff x="5133579" y="1609568"/>
              <a:chExt cx="2826430" cy="1324674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D965A63-94B7-415E-BA87-D1F17BDFBE71}"/>
                  </a:ext>
                </a:extLst>
              </p:cNvPr>
              <p:cNvSpPr/>
              <p:nvPr/>
            </p:nvSpPr>
            <p:spPr>
              <a:xfrm>
                <a:off x="5969682" y="1626821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5C5004C-9F35-4DD2-B7EF-C36A001995DE}"/>
                  </a:ext>
                </a:extLst>
              </p:cNvPr>
              <p:cNvSpPr/>
              <p:nvPr/>
            </p:nvSpPr>
            <p:spPr>
              <a:xfrm>
                <a:off x="5364668" y="167000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B866ED6-C6B9-43CD-90C1-E8E8B42B3972}"/>
                  </a:ext>
                </a:extLst>
              </p:cNvPr>
              <p:cNvSpPr/>
              <p:nvPr/>
            </p:nvSpPr>
            <p:spPr>
              <a:xfrm>
                <a:off x="6487461" y="178209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EB5A482-F77E-4A2D-BC4D-BD8352C367FE}"/>
                  </a:ext>
                </a:extLst>
              </p:cNvPr>
              <p:cNvSpPr/>
              <p:nvPr/>
            </p:nvSpPr>
            <p:spPr>
              <a:xfrm>
                <a:off x="6323894" y="208388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2DAD131-167C-40DE-BC0F-08956B8048BE}"/>
                  </a:ext>
                </a:extLst>
              </p:cNvPr>
              <p:cNvSpPr/>
              <p:nvPr/>
            </p:nvSpPr>
            <p:spPr>
              <a:xfrm>
                <a:off x="5797371" y="216911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9BD583C-887D-4BCA-BD78-A6ED6A801045}"/>
                  </a:ext>
                </a:extLst>
              </p:cNvPr>
              <p:cNvSpPr/>
              <p:nvPr/>
            </p:nvSpPr>
            <p:spPr>
              <a:xfrm>
                <a:off x="5133579" y="1883464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DC3FF032-D5F9-475C-BA67-46AB37013D77}"/>
                  </a:ext>
                </a:extLst>
              </p:cNvPr>
              <p:cNvSpPr/>
              <p:nvPr/>
            </p:nvSpPr>
            <p:spPr>
              <a:xfrm>
                <a:off x="5339954" y="210990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51861A1-07D6-4ECD-8A3A-C0358B1F3B6E}"/>
                  </a:ext>
                </a:extLst>
              </p:cNvPr>
              <p:cNvSpPr/>
              <p:nvPr/>
            </p:nvSpPr>
            <p:spPr>
              <a:xfrm>
                <a:off x="5848913" y="160956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3B3382AA-87EB-4A98-8D30-1387B87D8FF9}"/>
                  </a:ext>
                </a:extLst>
              </p:cNvPr>
              <p:cNvSpPr/>
              <p:nvPr/>
            </p:nvSpPr>
            <p:spPr>
              <a:xfrm>
                <a:off x="5546988" y="166132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D7B2A84-573C-48E8-8207-EE167A4D1B4D}"/>
                  </a:ext>
                </a:extLst>
              </p:cNvPr>
              <p:cNvSpPr/>
              <p:nvPr/>
            </p:nvSpPr>
            <p:spPr>
              <a:xfrm>
                <a:off x="6547652" y="189424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4AC04D1-BDB5-4184-9662-2F114C1EC1C3}"/>
                  </a:ext>
                </a:extLst>
              </p:cNvPr>
              <p:cNvSpPr/>
              <p:nvPr/>
            </p:nvSpPr>
            <p:spPr>
              <a:xfrm>
                <a:off x="6081826" y="215303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938E71C8-99FE-47FD-B789-20E9B4A8D9D4}"/>
                  </a:ext>
                </a:extLst>
              </p:cNvPr>
              <p:cNvSpPr/>
              <p:nvPr/>
            </p:nvSpPr>
            <p:spPr>
              <a:xfrm>
                <a:off x="5685011" y="179072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DA9A701-0A11-4E18-A59E-397BDDD3B66E}"/>
                  </a:ext>
                </a:extLst>
              </p:cNvPr>
              <p:cNvSpPr/>
              <p:nvPr/>
            </p:nvSpPr>
            <p:spPr>
              <a:xfrm>
                <a:off x="5581494" y="2006383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02E80B6-7CED-481D-BB95-553AB6B5E823}"/>
                  </a:ext>
                </a:extLst>
              </p:cNvPr>
              <p:cNvSpPr/>
              <p:nvPr/>
            </p:nvSpPr>
            <p:spPr>
              <a:xfrm>
                <a:off x="5615999" y="2092324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20591B7-5470-4E18-8E0A-29DA7A73C649}"/>
                  </a:ext>
                </a:extLst>
              </p:cNvPr>
              <p:cNvSpPr/>
              <p:nvPr/>
            </p:nvSpPr>
            <p:spPr>
              <a:xfrm>
                <a:off x="6444664" y="202349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48B9D49-F508-417C-8365-A36151D42916}"/>
                  </a:ext>
                </a:extLst>
              </p:cNvPr>
              <p:cNvSpPr/>
              <p:nvPr/>
            </p:nvSpPr>
            <p:spPr>
              <a:xfrm>
                <a:off x="6004717" y="185096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63A80210-5558-4667-8C39-CCEDAB5D619D}"/>
                  </a:ext>
                </a:extLst>
              </p:cNvPr>
              <p:cNvSpPr/>
              <p:nvPr/>
            </p:nvSpPr>
            <p:spPr>
              <a:xfrm>
                <a:off x="5176581" y="196311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A69E067-B178-4842-840E-0483FA56F9ED}"/>
                  </a:ext>
                </a:extLst>
              </p:cNvPr>
              <p:cNvSpPr/>
              <p:nvPr/>
            </p:nvSpPr>
            <p:spPr>
              <a:xfrm>
                <a:off x="6332521" y="1695693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2E0118D-B5E0-4D83-94C8-3D72F996A654}"/>
                  </a:ext>
                </a:extLst>
              </p:cNvPr>
              <p:cNvSpPr/>
              <p:nvPr/>
            </p:nvSpPr>
            <p:spPr>
              <a:xfrm>
                <a:off x="6357871" y="1868361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7F7099C-5EC7-4F2F-B0AC-0AD1FA0C6695}"/>
                  </a:ext>
                </a:extLst>
              </p:cNvPr>
              <p:cNvSpPr/>
              <p:nvPr/>
            </p:nvSpPr>
            <p:spPr>
              <a:xfrm>
                <a:off x="5564769" y="1850969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DE07F25C-6CCA-48F8-BE3B-8C66866AA224}"/>
                  </a:ext>
                </a:extLst>
              </p:cNvPr>
              <p:cNvSpPr/>
              <p:nvPr/>
            </p:nvSpPr>
            <p:spPr>
              <a:xfrm>
                <a:off x="5874793" y="1738964"/>
                <a:ext cx="1256552" cy="661421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A8951D35-323E-46E1-9656-C0D73D7FD2E6}"/>
                  </a:ext>
                </a:extLst>
              </p:cNvPr>
              <p:cNvSpPr/>
              <p:nvPr/>
            </p:nvSpPr>
            <p:spPr>
              <a:xfrm>
                <a:off x="5314603" y="1885475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DCEDCD0-EE29-4736-8EEA-C25A172AE084}"/>
                </a:ext>
              </a:extLst>
            </p:cNvPr>
            <p:cNvGrpSpPr/>
            <p:nvPr/>
          </p:nvGrpSpPr>
          <p:grpSpPr>
            <a:xfrm>
              <a:off x="2006953" y="2946256"/>
              <a:ext cx="1331816" cy="585396"/>
              <a:chOff x="2412996" y="5374747"/>
              <a:chExt cx="1331816" cy="585396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D47026E-F039-4D91-861A-2E17E4E034B7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225C6209-0506-4C01-AF9E-BD7BB8D9A11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5" name="波線 204">
                  <a:extLst>
                    <a:ext uri="{FF2B5EF4-FFF2-40B4-BE49-F238E27FC236}">
                      <a16:creationId xmlns:a16="http://schemas.microsoft.com/office/drawing/2014/main" id="{9534545B-82F5-4110-BA03-1F563491225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C01D4C25-6A34-4B1B-BD8E-B29272FCB9EF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EEE8EFBE-7C32-4DFA-8226-9273182FCCF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3" name="波線 202">
                  <a:extLst>
                    <a:ext uri="{FF2B5EF4-FFF2-40B4-BE49-F238E27FC236}">
                      <a16:creationId xmlns:a16="http://schemas.microsoft.com/office/drawing/2014/main" id="{0A95E6B0-C578-48EF-88D5-A6D767F4B9E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B4E17272-48AB-406A-92EF-EFA4FDBBBFF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EFE1BC2-0942-471A-9AEB-9856606CE30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波線 200">
                  <a:extLst>
                    <a:ext uri="{FF2B5EF4-FFF2-40B4-BE49-F238E27FC236}">
                      <a16:creationId xmlns:a16="http://schemas.microsoft.com/office/drawing/2014/main" id="{71158AB6-6D36-43B9-86B0-DEA2ECB0348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D0E814B2-574E-4AA9-BC26-59AE5BEAAB53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4A86B3F2-313D-476C-818E-B3B51DEB3BE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9" name="波線 198">
                  <a:extLst>
                    <a:ext uri="{FF2B5EF4-FFF2-40B4-BE49-F238E27FC236}">
                      <a16:creationId xmlns:a16="http://schemas.microsoft.com/office/drawing/2014/main" id="{02EC7A08-B06E-4F83-8D59-3E1F232053B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BA89507A-3EDF-4908-8200-2023D8C360F7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0F1516E6-8C55-4751-88AF-D2F684C3489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波線 196">
                  <a:extLst>
                    <a:ext uri="{FF2B5EF4-FFF2-40B4-BE49-F238E27FC236}">
                      <a16:creationId xmlns:a16="http://schemas.microsoft.com/office/drawing/2014/main" id="{5F1623EC-A73E-4E3E-A46F-29B58EDC8A6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5BBAE2D1-DE10-4F15-BDE4-500FCA43F9A7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60FF621E-D736-47F6-91B7-29BB52F4F8A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波線 194">
                  <a:extLst>
                    <a:ext uri="{FF2B5EF4-FFF2-40B4-BE49-F238E27FC236}">
                      <a16:creationId xmlns:a16="http://schemas.microsoft.com/office/drawing/2014/main" id="{3326461A-4331-420F-BD88-C5E0E81E288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FBAACFC-E88B-4105-8EC0-05D5D49E7834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C1383A56-499B-436E-A938-37E0901AD1E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波線 192">
                  <a:extLst>
                    <a:ext uri="{FF2B5EF4-FFF2-40B4-BE49-F238E27FC236}">
                      <a16:creationId xmlns:a16="http://schemas.microsoft.com/office/drawing/2014/main" id="{459D166F-65DA-4CDB-8C16-F5326F1F2E3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B7641B3-50C7-44F9-B3AD-C268BC63ABB2}"/>
                </a:ext>
              </a:extLst>
            </p:cNvPr>
            <p:cNvGrpSpPr/>
            <p:nvPr/>
          </p:nvGrpSpPr>
          <p:grpSpPr>
            <a:xfrm>
              <a:off x="1385888" y="3606516"/>
              <a:ext cx="1258127" cy="682887"/>
              <a:chOff x="9200208" y="4776279"/>
              <a:chExt cx="1205855" cy="578508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58670ADA-D606-4F91-93EA-9A533D5F9285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11351549-A0D2-4107-96E5-7B25B46FC1F3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12BAB507-BBA7-46DD-96A9-E2E39DB17AB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7B9546F6-C9EA-4D93-9A51-9B1219C238ED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ABFD4370-7D26-4B14-B7BF-507F8DFD84C1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8" name="楕円 519">
                <a:extLst>
                  <a:ext uri="{FF2B5EF4-FFF2-40B4-BE49-F238E27FC236}">
                    <a16:creationId xmlns:a16="http://schemas.microsoft.com/office/drawing/2014/main" id="{4819FB39-D542-43D8-A72E-F5669198D5F4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楕円 10">
                <a:extLst>
                  <a:ext uri="{FF2B5EF4-FFF2-40B4-BE49-F238E27FC236}">
                    <a16:creationId xmlns:a16="http://schemas.microsoft.com/office/drawing/2014/main" id="{B20EE8B1-AE9A-4161-AE17-55A425188777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4737B474-944E-4114-9C56-BE36749F3EEC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29E8F839-D5B4-4D8E-810A-E5AC544C09DC}"/>
                </a:ext>
              </a:extLst>
            </p:cNvPr>
            <p:cNvGrpSpPr/>
            <p:nvPr/>
          </p:nvGrpSpPr>
          <p:grpSpPr>
            <a:xfrm>
              <a:off x="945713" y="3494222"/>
              <a:ext cx="1258127" cy="682887"/>
              <a:chOff x="9200208" y="4776279"/>
              <a:chExt cx="1205855" cy="578508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979C1A2E-D987-4E12-8F84-CED90E91C851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A9297932-CB76-48E5-8D3D-2CAB87958993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DEC1690E-5B3A-4843-9E0D-484BD12F1670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C26B7400-8A8D-4D68-96F8-5DEA08F3A8FB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E897F2B4-2F9B-4FA1-B677-442EA2916716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0" name="楕円 519">
                <a:extLst>
                  <a:ext uri="{FF2B5EF4-FFF2-40B4-BE49-F238E27FC236}">
                    <a16:creationId xmlns:a16="http://schemas.microsoft.com/office/drawing/2014/main" id="{7F07F0D2-3E8A-4C28-BC31-EA94023A3E86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楕円 10">
                <a:extLst>
                  <a:ext uri="{FF2B5EF4-FFF2-40B4-BE49-F238E27FC236}">
                    <a16:creationId xmlns:a16="http://schemas.microsoft.com/office/drawing/2014/main" id="{5B02667D-27F7-44AE-8D1E-C9755F05B1D5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47D078A2-674F-4755-AB2D-0FC5DB178962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ECE36DF3-0FDE-4B1B-B9DE-131FA3C1D152}"/>
                </a:ext>
              </a:extLst>
            </p:cNvPr>
            <p:cNvGrpSpPr/>
            <p:nvPr/>
          </p:nvGrpSpPr>
          <p:grpSpPr>
            <a:xfrm>
              <a:off x="2438212" y="3211903"/>
              <a:ext cx="1647898" cy="1076716"/>
              <a:chOff x="3704938" y="1322434"/>
              <a:chExt cx="2000423" cy="1307051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5CDC2C22-CC87-4BE3-BF7A-5198FC07ACF6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C8A6137F-A71F-4BDB-86E3-0C7E8D3E603C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410FE835-2CDB-4DEF-B479-A414507C6B3C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B10A8D40-180F-4CE5-9A4E-E9F2B92E89A2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68180215-31D9-451D-9A27-1C314CE02AF7}"/>
                </a:ext>
              </a:extLst>
            </p:cNvPr>
            <p:cNvGrpSpPr/>
            <p:nvPr/>
          </p:nvGrpSpPr>
          <p:grpSpPr>
            <a:xfrm>
              <a:off x="792991" y="3160846"/>
              <a:ext cx="1258127" cy="682887"/>
              <a:chOff x="9200208" y="4776279"/>
              <a:chExt cx="1205855" cy="578508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EA19D5C2-715F-4B09-A487-271B93C4F3D8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3DCDF26-B586-4975-A18A-7F78F7CD8443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37817F30-D859-4F86-ACDD-1B7055DC3E9E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97AF1FA9-52B5-47D8-AF55-AF2B42E7A33E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1920A8BB-0A10-4F59-8C3A-35FBF8B65101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" name="楕円 519">
                <a:extLst>
                  <a:ext uri="{FF2B5EF4-FFF2-40B4-BE49-F238E27FC236}">
                    <a16:creationId xmlns:a16="http://schemas.microsoft.com/office/drawing/2014/main" id="{023A543C-6641-4B59-92A3-5082A3532FD1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楕円 10">
                <a:extLst>
                  <a:ext uri="{FF2B5EF4-FFF2-40B4-BE49-F238E27FC236}">
                    <a16:creationId xmlns:a16="http://schemas.microsoft.com/office/drawing/2014/main" id="{7625AC88-C065-4D81-A44D-C82B143D675D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41D32C41-2B66-4ED2-8699-D4D907124CB5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F350FB9-4D33-4B61-8C22-96F142F8EFB0}"/>
                </a:ext>
              </a:extLst>
            </p:cNvPr>
            <p:cNvGrpSpPr/>
            <p:nvPr/>
          </p:nvGrpSpPr>
          <p:grpSpPr>
            <a:xfrm>
              <a:off x="1884799" y="3275038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9B94F923-DE7B-4837-AC12-874540694944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円: 塗りつぶしなし 89">
                <a:extLst>
                  <a:ext uri="{FF2B5EF4-FFF2-40B4-BE49-F238E27FC236}">
                    <a16:creationId xmlns:a16="http://schemas.microsoft.com/office/drawing/2014/main" id="{D41F6CFB-EBB8-401B-95C0-D54567BAD9B1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円: 塗りつぶしなし 90">
                <a:extLst>
                  <a:ext uri="{FF2B5EF4-FFF2-40B4-BE49-F238E27FC236}">
                    <a16:creationId xmlns:a16="http://schemas.microsoft.com/office/drawing/2014/main" id="{43496678-4717-47A0-A0DC-4606588174E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円: 塗りつぶしなし 91">
                <a:extLst>
                  <a:ext uri="{FF2B5EF4-FFF2-40B4-BE49-F238E27FC236}">
                    <a16:creationId xmlns:a16="http://schemas.microsoft.com/office/drawing/2014/main" id="{77F0A9D6-E41B-482F-AA8A-864A67045627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円: 塗りつぶしなし 92">
                <a:extLst>
                  <a:ext uri="{FF2B5EF4-FFF2-40B4-BE49-F238E27FC236}">
                    <a16:creationId xmlns:a16="http://schemas.microsoft.com/office/drawing/2014/main" id="{37B1F1F1-E726-4C5C-A564-C9A4C3F0103C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円: 塗りつぶしなし 93">
                <a:extLst>
                  <a:ext uri="{FF2B5EF4-FFF2-40B4-BE49-F238E27FC236}">
                    <a16:creationId xmlns:a16="http://schemas.microsoft.com/office/drawing/2014/main" id="{5695320C-6E5E-44F8-80A1-67D57DDB8FBF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円: 塗りつぶしなし 94">
                <a:extLst>
                  <a:ext uri="{FF2B5EF4-FFF2-40B4-BE49-F238E27FC236}">
                    <a16:creationId xmlns:a16="http://schemas.microsoft.com/office/drawing/2014/main" id="{3D5CD4C6-E41E-4296-9D83-B15374D6C087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円: 塗りつぶしなし 95">
                <a:extLst>
                  <a:ext uri="{FF2B5EF4-FFF2-40B4-BE49-F238E27FC236}">
                    <a16:creationId xmlns:a16="http://schemas.microsoft.com/office/drawing/2014/main" id="{ECD061C3-3F4B-48B5-B3DF-46AAC788A9B1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円: 塗りつぶしなし 96">
                <a:extLst>
                  <a:ext uri="{FF2B5EF4-FFF2-40B4-BE49-F238E27FC236}">
                    <a16:creationId xmlns:a16="http://schemas.microsoft.com/office/drawing/2014/main" id="{E7B1585B-2401-45BA-810E-0C3915BC9319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円: 塗りつぶしなし 143">
                <a:extLst>
                  <a:ext uri="{FF2B5EF4-FFF2-40B4-BE49-F238E27FC236}">
                    <a16:creationId xmlns:a16="http://schemas.microsoft.com/office/drawing/2014/main" id="{BA76915D-2AE0-4C59-ACF2-8EA913381AF6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円: 塗りつぶしなし 144">
                <a:extLst>
                  <a:ext uri="{FF2B5EF4-FFF2-40B4-BE49-F238E27FC236}">
                    <a16:creationId xmlns:a16="http://schemas.microsoft.com/office/drawing/2014/main" id="{58596CE6-B415-4C22-83D9-AFE0B7DFFDE2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円: 塗りつぶしなし 145">
                <a:extLst>
                  <a:ext uri="{FF2B5EF4-FFF2-40B4-BE49-F238E27FC236}">
                    <a16:creationId xmlns:a16="http://schemas.microsoft.com/office/drawing/2014/main" id="{69CCF88B-3FE2-4999-AB2E-E2D9966102DF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円: 塗りつぶしなし 146">
                <a:extLst>
                  <a:ext uri="{FF2B5EF4-FFF2-40B4-BE49-F238E27FC236}">
                    <a16:creationId xmlns:a16="http://schemas.microsoft.com/office/drawing/2014/main" id="{B5FAE3C2-2C7D-440F-B385-75D06FC63E8E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円: 塗りつぶしなし 147">
                <a:extLst>
                  <a:ext uri="{FF2B5EF4-FFF2-40B4-BE49-F238E27FC236}">
                    <a16:creationId xmlns:a16="http://schemas.microsoft.com/office/drawing/2014/main" id="{5DD6527F-7359-46A4-9201-9FD7F54AD52B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円: 塗りつぶしなし 148">
                <a:extLst>
                  <a:ext uri="{FF2B5EF4-FFF2-40B4-BE49-F238E27FC236}">
                    <a16:creationId xmlns:a16="http://schemas.microsoft.com/office/drawing/2014/main" id="{F46D5181-BC61-40B8-882E-1C94349DDB2D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円: 塗りつぶしなし 149">
                <a:extLst>
                  <a:ext uri="{FF2B5EF4-FFF2-40B4-BE49-F238E27FC236}">
                    <a16:creationId xmlns:a16="http://schemas.microsoft.com/office/drawing/2014/main" id="{083EA4AB-3FE3-4C77-BBBC-1005143030E6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AB547965-718C-44BD-9DE7-F6CC36C0A5E9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F512DB1B-750B-4278-885F-B0C3E5F8F405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円: 塗りつぶしなし 152">
                <a:extLst>
                  <a:ext uri="{FF2B5EF4-FFF2-40B4-BE49-F238E27FC236}">
                    <a16:creationId xmlns:a16="http://schemas.microsoft.com/office/drawing/2014/main" id="{7D5F7D14-DA4E-4E4D-B584-7F140810B5BE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円: 塗りつぶしなし 153">
                <a:extLst>
                  <a:ext uri="{FF2B5EF4-FFF2-40B4-BE49-F238E27FC236}">
                    <a16:creationId xmlns:a16="http://schemas.microsoft.com/office/drawing/2014/main" id="{1A6A6289-35E4-48DD-8DBB-45E360DF6429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円: 塗りつぶしなし 154">
                <a:extLst>
                  <a:ext uri="{FF2B5EF4-FFF2-40B4-BE49-F238E27FC236}">
                    <a16:creationId xmlns:a16="http://schemas.microsoft.com/office/drawing/2014/main" id="{1AB62C9D-A461-4DF7-845B-6869C305916D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円: 塗りつぶしなし 155">
                <a:extLst>
                  <a:ext uri="{FF2B5EF4-FFF2-40B4-BE49-F238E27FC236}">
                    <a16:creationId xmlns:a16="http://schemas.microsoft.com/office/drawing/2014/main" id="{7A9A4854-B96B-41AD-91E2-DA11D3B8EBF0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65823F8-A668-4AE1-B60D-38D22857DCE3}"/>
                </a:ext>
              </a:extLst>
            </p:cNvPr>
            <p:cNvGrpSpPr/>
            <p:nvPr/>
          </p:nvGrpSpPr>
          <p:grpSpPr>
            <a:xfrm>
              <a:off x="2713553" y="3172306"/>
              <a:ext cx="655973" cy="498135"/>
              <a:chOff x="2408268" y="4908430"/>
              <a:chExt cx="2192435" cy="1664898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B6F9CBD-31F4-4EB3-94F4-B5F5CAF59DEF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星: 12 pt 86">
                <a:extLst>
                  <a:ext uri="{FF2B5EF4-FFF2-40B4-BE49-F238E27FC236}">
                    <a16:creationId xmlns:a16="http://schemas.microsoft.com/office/drawing/2014/main" id="{32B17840-021B-4C7A-B56F-EE39292F0909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9D5F6B4-10A1-4B6F-9805-867DFB6B3D2E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9FF167EA-EA56-4387-BCBA-6DEA01F5DE75}"/>
              </a:ext>
            </a:extLst>
          </p:cNvPr>
          <p:cNvSpPr txBox="1"/>
          <p:nvPr/>
        </p:nvSpPr>
        <p:spPr>
          <a:xfrm>
            <a:off x="6757923" y="447766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高山ラーメン</a:t>
            </a:r>
          </a:p>
        </p:txBody>
      </p: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164B4E7E-3A7C-49D2-B336-5D3D57F36C47}"/>
              </a:ext>
            </a:extLst>
          </p:cNvPr>
          <p:cNvGrpSpPr/>
          <p:nvPr/>
        </p:nvGrpSpPr>
        <p:grpSpPr>
          <a:xfrm>
            <a:off x="3734190" y="4335093"/>
            <a:ext cx="843788" cy="936546"/>
            <a:chOff x="162796" y="2109374"/>
            <a:chExt cx="3675780" cy="4079860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6D09A5EB-C7F7-43B6-B2C7-89DD797A9A77}"/>
                </a:ext>
              </a:extLst>
            </p:cNvPr>
            <p:cNvGrpSpPr/>
            <p:nvPr/>
          </p:nvGrpSpPr>
          <p:grpSpPr>
            <a:xfrm>
              <a:off x="281845" y="5407942"/>
              <a:ext cx="3437683" cy="781292"/>
              <a:chOff x="2243447" y="3757522"/>
              <a:chExt cx="4400550" cy="1000125"/>
            </a:xfrm>
          </p:grpSpPr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A33023FD-BFB3-4058-BFC0-9C3AC9EA96B7}"/>
                  </a:ext>
                </a:extLst>
              </p:cNvPr>
              <p:cNvSpPr/>
              <p:nvPr/>
            </p:nvSpPr>
            <p:spPr>
              <a:xfrm>
                <a:off x="2243447" y="3757522"/>
                <a:ext cx="4400550" cy="1000125"/>
              </a:xfrm>
              <a:prstGeom prst="trapezoid">
                <a:avLst>
                  <a:gd name="adj" fmla="val 230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3D944EA-7051-4ED8-A016-7E7EF11BB4D8}"/>
                  </a:ext>
                </a:extLst>
              </p:cNvPr>
              <p:cNvSpPr/>
              <p:nvPr/>
            </p:nvSpPr>
            <p:spPr>
              <a:xfrm>
                <a:off x="2243448" y="3757522"/>
                <a:ext cx="4397079" cy="1000125"/>
              </a:xfrm>
              <a:custGeom>
                <a:avLst/>
                <a:gdLst>
                  <a:gd name="connsiteX0" fmla="*/ 1651199 w 4397079"/>
                  <a:gd name="connsiteY0" fmla="*/ 997797 h 1000125"/>
                  <a:gd name="connsiteX1" fmla="*/ 1656821 w 4397079"/>
                  <a:gd name="connsiteY1" fmla="*/ 1000125 h 1000125"/>
                  <a:gd name="connsiteX2" fmla="*/ 1645578 w 4397079"/>
                  <a:gd name="connsiteY2" fmla="*/ 1000125 h 1000125"/>
                  <a:gd name="connsiteX3" fmla="*/ 3909292 w 4397079"/>
                  <a:gd name="connsiteY3" fmla="*/ 992940 h 1000125"/>
                  <a:gd name="connsiteX4" fmla="*/ 3924830 w 4397079"/>
                  <a:gd name="connsiteY4" fmla="*/ 999376 h 1000125"/>
                  <a:gd name="connsiteX5" fmla="*/ 3925579 w 4397079"/>
                  <a:gd name="connsiteY5" fmla="*/ 1000125 h 1000125"/>
                  <a:gd name="connsiteX6" fmla="*/ 3893005 w 4397079"/>
                  <a:gd name="connsiteY6" fmla="*/ 1000125 h 1000125"/>
                  <a:gd name="connsiteX7" fmla="*/ 3893754 w 4397079"/>
                  <a:gd name="connsiteY7" fmla="*/ 999376 h 1000125"/>
                  <a:gd name="connsiteX8" fmla="*/ 3909292 w 4397079"/>
                  <a:gd name="connsiteY8" fmla="*/ 992940 h 1000125"/>
                  <a:gd name="connsiteX9" fmla="*/ 4260506 w 4397079"/>
                  <a:gd name="connsiteY9" fmla="*/ 986510 h 1000125"/>
                  <a:gd name="connsiteX10" fmla="*/ 4276044 w 4397079"/>
                  <a:gd name="connsiteY10" fmla="*/ 992945 h 1000125"/>
                  <a:gd name="connsiteX11" fmla="*/ 4283224 w 4397079"/>
                  <a:gd name="connsiteY11" fmla="*/ 1000125 h 1000125"/>
                  <a:gd name="connsiteX12" fmla="*/ 4237788 w 4397079"/>
                  <a:gd name="connsiteY12" fmla="*/ 1000125 h 1000125"/>
                  <a:gd name="connsiteX13" fmla="*/ 4244968 w 4397079"/>
                  <a:gd name="connsiteY13" fmla="*/ 992945 h 1000125"/>
                  <a:gd name="connsiteX14" fmla="*/ 4260506 w 4397079"/>
                  <a:gd name="connsiteY14" fmla="*/ 986510 h 1000125"/>
                  <a:gd name="connsiteX15" fmla="*/ 2015407 w 4397079"/>
                  <a:gd name="connsiteY15" fmla="*/ 983229 h 1000125"/>
                  <a:gd name="connsiteX16" fmla="*/ 2030945 w 4397079"/>
                  <a:gd name="connsiteY16" fmla="*/ 989665 h 1000125"/>
                  <a:gd name="connsiteX17" fmla="*/ 2041405 w 4397079"/>
                  <a:gd name="connsiteY17" fmla="*/ 1000125 h 1000125"/>
                  <a:gd name="connsiteX18" fmla="*/ 1989410 w 4397079"/>
                  <a:gd name="connsiteY18" fmla="*/ 1000125 h 1000125"/>
                  <a:gd name="connsiteX19" fmla="*/ 1999870 w 4397079"/>
                  <a:gd name="connsiteY19" fmla="*/ 989665 h 1000125"/>
                  <a:gd name="connsiteX20" fmla="*/ 2015407 w 4397079"/>
                  <a:gd name="connsiteY20" fmla="*/ 983229 h 1000125"/>
                  <a:gd name="connsiteX21" fmla="*/ 2366621 w 4397079"/>
                  <a:gd name="connsiteY21" fmla="*/ 976799 h 1000125"/>
                  <a:gd name="connsiteX22" fmla="*/ 2382159 w 4397079"/>
                  <a:gd name="connsiteY22" fmla="*/ 983235 h 1000125"/>
                  <a:gd name="connsiteX23" fmla="*/ 2399049 w 4397079"/>
                  <a:gd name="connsiteY23" fmla="*/ 1000125 h 1000125"/>
                  <a:gd name="connsiteX24" fmla="*/ 2334193 w 4397079"/>
                  <a:gd name="connsiteY24" fmla="*/ 1000125 h 1000125"/>
                  <a:gd name="connsiteX25" fmla="*/ 2351083 w 4397079"/>
                  <a:gd name="connsiteY25" fmla="*/ 983235 h 1000125"/>
                  <a:gd name="connsiteX26" fmla="*/ 2366621 w 4397079"/>
                  <a:gd name="connsiteY26" fmla="*/ 976799 h 1000125"/>
                  <a:gd name="connsiteX27" fmla="*/ 462175 w 4397079"/>
                  <a:gd name="connsiteY27" fmla="*/ 972794 h 1000125"/>
                  <a:gd name="connsiteX28" fmla="*/ 477713 w 4397079"/>
                  <a:gd name="connsiteY28" fmla="*/ 979230 h 1000125"/>
                  <a:gd name="connsiteX29" fmla="*/ 498609 w 4397079"/>
                  <a:gd name="connsiteY29" fmla="*/ 1000125 h 1000125"/>
                  <a:gd name="connsiteX30" fmla="*/ 425742 w 4397079"/>
                  <a:gd name="connsiteY30" fmla="*/ 1000125 h 1000125"/>
                  <a:gd name="connsiteX31" fmla="*/ 446637 w 4397079"/>
                  <a:gd name="connsiteY31" fmla="*/ 979230 h 1000125"/>
                  <a:gd name="connsiteX32" fmla="*/ 462175 w 4397079"/>
                  <a:gd name="connsiteY32" fmla="*/ 972794 h 1000125"/>
                  <a:gd name="connsiteX33" fmla="*/ 809955 w 4397079"/>
                  <a:gd name="connsiteY33" fmla="*/ 969798 h 1000125"/>
                  <a:gd name="connsiteX34" fmla="*/ 825493 w 4397079"/>
                  <a:gd name="connsiteY34" fmla="*/ 976234 h 1000125"/>
                  <a:gd name="connsiteX35" fmla="*/ 849386 w 4397079"/>
                  <a:gd name="connsiteY35" fmla="*/ 1000125 h 1000125"/>
                  <a:gd name="connsiteX36" fmla="*/ 770526 w 4397079"/>
                  <a:gd name="connsiteY36" fmla="*/ 1000125 h 1000125"/>
                  <a:gd name="connsiteX37" fmla="*/ 794417 w 4397079"/>
                  <a:gd name="connsiteY37" fmla="*/ 976234 h 1000125"/>
                  <a:gd name="connsiteX38" fmla="*/ 809955 w 4397079"/>
                  <a:gd name="connsiteY38" fmla="*/ 969798 h 1000125"/>
                  <a:gd name="connsiteX39" fmla="*/ 2725974 w 4397079"/>
                  <a:gd name="connsiteY39" fmla="*/ 967086 h 1000125"/>
                  <a:gd name="connsiteX40" fmla="*/ 2741512 w 4397079"/>
                  <a:gd name="connsiteY40" fmla="*/ 973522 h 1000125"/>
                  <a:gd name="connsiteX41" fmla="*/ 2768115 w 4397079"/>
                  <a:gd name="connsiteY41" fmla="*/ 1000125 h 1000125"/>
                  <a:gd name="connsiteX42" fmla="*/ 2683833 w 4397079"/>
                  <a:gd name="connsiteY42" fmla="*/ 1000125 h 1000125"/>
                  <a:gd name="connsiteX43" fmla="*/ 2710436 w 4397079"/>
                  <a:gd name="connsiteY43" fmla="*/ 973522 h 1000125"/>
                  <a:gd name="connsiteX44" fmla="*/ 2725974 w 4397079"/>
                  <a:gd name="connsiteY44" fmla="*/ 967086 h 1000125"/>
                  <a:gd name="connsiteX45" fmla="*/ 3073754 w 4397079"/>
                  <a:gd name="connsiteY45" fmla="*/ 964090 h 1000125"/>
                  <a:gd name="connsiteX46" fmla="*/ 3089292 w 4397079"/>
                  <a:gd name="connsiteY46" fmla="*/ 970526 h 1000125"/>
                  <a:gd name="connsiteX47" fmla="*/ 3118892 w 4397079"/>
                  <a:gd name="connsiteY47" fmla="*/ 1000125 h 1000125"/>
                  <a:gd name="connsiteX48" fmla="*/ 3028617 w 4397079"/>
                  <a:gd name="connsiteY48" fmla="*/ 1000125 h 1000125"/>
                  <a:gd name="connsiteX49" fmla="*/ 3058216 w 4397079"/>
                  <a:gd name="connsiteY49" fmla="*/ 970526 h 1000125"/>
                  <a:gd name="connsiteX50" fmla="*/ 3073754 w 4397079"/>
                  <a:gd name="connsiteY50" fmla="*/ 964090 h 1000125"/>
                  <a:gd name="connsiteX51" fmla="*/ 3420397 w 4397079"/>
                  <a:gd name="connsiteY51" fmla="*/ 962230 h 1000125"/>
                  <a:gd name="connsiteX52" fmla="*/ 3435936 w 4397079"/>
                  <a:gd name="connsiteY52" fmla="*/ 968666 h 1000125"/>
                  <a:gd name="connsiteX53" fmla="*/ 3467395 w 4397079"/>
                  <a:gd name="connsiteY53" fmla="*/ 1000125 h 1000125"/>
                  <a:gd name="connsiteX54" fmla="*/ 3373399 w 4397079"/>
                  <a:gd name="connsiteY54" fmla="*/ 1000125 h 1000125"/>
                  <a:gd name="connsiteX55" fmla="*/ 3404859 w 4397079"/>
                  <a:gd name="connsiteY55" fmla="*/ 968666 h 1000125"/>
                  <a:gd name="connsiteX56" fmla="*/ 3420397 w 4397079"/>
                  <a:gd name="connsiteY56" fmla="*/ 962230 h 1000125"/>
                  <a:gd name="connsiteX57" fmla="*/ 128965 w 4397079"/>
                  <a:gd name="connsiteY57" fmla="*/ 961221 h 1000125"/>
                  <a:gd name="connsiteX58" fmla="*/ 144503 w 4397079"/>
                  <a:gd name="connsiteY58" fmla="*/ 967657 h 1000125"/>
                  <a:gd name="connsiteX59" fmla="*/ 176973 w 4397079"/>
                  <a:gd name="connsiteY59" fmla="*/ 1000125 h 1000125"/>
                  <a:gd name="connsiteX60" fmla="*/ 80958 w 4397079"/>
                  <a:gd name="connsiteY60" fmla="*/ 1000125 h 1000125"/>
                  <a:gd name="connsiteX61" fmla="*/ 113427 w 4397079"/>
                  <a:gd name="connsiteY61" fmla="*/ 967657 h 1000125"/>
                  <a:gd name="connsiteX62" fmla="*/ 128965 w 4397079"/>
                  <a:gd name="connsiteY62" fmla="*/ 961221 h 1000125"/>
                  <a:gd name="connsiteX63" fmla="*/ 1169308 w 4397079"/>
                  <a:gd name="connsiteY63" fmla="*/ 960084 h 1000125"/>
                  <a:gd name="connsiteX64" fmla="*/ 1184846 w 4397079"/>
                  <a:gd name="connsiteY64" fmla="*/ 966521 h 1000125"/>
                  <a:gd name="connsiteX65" fmla="*/ 1218452 w 4397079"/>
                  <a:gd name="connsiteY65" fmla="*/ 1000125 h 1000125"/>
                  <a:gd name="connsiteX66" fmla="*/ 1120166 w 4397079"/>
                  <a:gd name="connsiteY66" fmla="*/ 1000125 h 1000125"/>
                  <a:gd name="connsiteX67" fmla="*/ 1153770 w 4397079"/>
                  <a:gd name="connsiteY67" fmla="*/ 966520 h 1000125"/>
                  <a:gd name="connsiteX68" fmla="*/ 1169308 w 4397079"/>
                  <a:gd name="connsiteY68" fmla="*/ 960084 h 1000125"/>
                  <a:gd name="connsiteX69" fmla="*/ 3768177 w 4397079"/>
                  <a:gd name="connsiteY69" fmla="*/ 959234 h 1000125"/>
                  <a:gd name="connsiteX70" fmla="*/ 3783715 w 4397079"/>
                  <a:gd name="connsiteY70" fmla="*/ 965670 h 1000125"/>
                  <a:gd name="connsiteX71" fmla="*/ 3818170 w 4397079"/>
                  <a:gd name="connsiteY71" fmla="*/ 1000125 h 1000125"/>
                  <a:gd name="connsiteX72" fmla="*/ 3718184 w 4397079"/>
                  <a:gd name="connsiteY72" fmla="*/ 1000125 h 1000125"/>
                  <a:gd name="connsiteX73" fmla="*/ 3752639 w 4397079"/>
                  <a:gd name="connsiteY73" fmla="*/ 965670 h 1000125"/>
                  <a:gd name="connsiteX74" fmla="*/ 3768177 w 4397079"/>
                  <a:gd name="connsiteY74" fmla="*/ 959234 h 1000125"/>
                  <a:gd name="connsiteX75" fmla="*/ 1517088 w 4397079"/>
                  <a:gd name="connsiteY75" fmla="*/ 957088 h 1000125"/>
                  <a:gd name="connsiteX76" fmla="*/ 1532626 w 4397079"/>
                  <a:gd name="connsiteY76" fmla="*/ 963524 h 1000125"/>
                  <a:gd name="connsiteX77" fmla="*/ 1569228 w 4397079"/>
                  <a:gd name="connsiteY77" fmla="*/ 1000125 h 1000125"/>
                  <a:gd name="connsiteX78" fmla="*/ 1464949 w 4397079"/>
                  <a:gd name="connsiteY78" fmla="*/ 1000125 h 1000125"/>
                  <a:gd name="connsiteX79" fmla="*/ 1501550 w 4397079"/>
                  <a:gd name="connsiteY79" fmla="*/ 963524 h 1000125"/>
                  <a:gd name="connsiteX80" fmla="*/ 1517088 w 4397079"/>
                  <a:gd name="connsiteY80" fmla="*/ 957088 h 1000125"/>
                  <a:gd name="connsiteX81" fmla="*/ 4127531 w 4397079"/>
                  <a:gd name="connsiteY81" fmla="*/ 949521 h 1000125"/>
                  <a:gd name="connsiteX82" fmla="*/ 4143069 w 4397079"/>
                  <a:gd name="connsiteY82" fmla="*/ 955957 h 1000125"/>
                  <a:gd name="connsiteX83" fmla="*/ 4184112 w 4397079"/>
                  <a:gd name="connsiteY83" fmla="*/ 997000 h 1000125"/>
                  <a:gd name="connsiteX84" fmla="*/ 4185407 w 4397079"/>
                  <a:gd name="connsiteY84" fmla="*/ 1000125 h 1000125"/>
                  <a:gd name="connsiteX85" fmla="*/ 4070667 w 4397079"/>
                  <a:gd name="connsiteY85" fmla="*/ 1000125 h 1000125"/>
                  <a:gd name="connsiteX86" fmla="*/ 4072676 w 4397079"/>
                  <a:gd name="connsiteY86" fmla="*/ 995273 h 1000125"/>
                  <a:gd name="connsiteX87" fmla="*/ 4111993 w 4397079"/>
                  <a:gd name="connsiteY87" fmla="*/ 955957 h 1000125"/>
                  <a:gd name="connsiteX88" fmla="*/ 4127531 w 4397079"/>
                  <a:gd name="connsiteY88" fmla="*/ 949521 h 1000125"/>
                  <a:gd name="connsiteX89" fmla="*/ 1881297 w 4397079"/>
                  <a:gd name="connsiteY89" fmla="*/ 942521 h 1000125"/>
                  <a:gd name="connsiteX90" fmla="*/ 1896835 w 4397079"/>
                  <a:gd name="connsiteY90" fmla="*/ 948957 h 1000125"/>
                  <a:gd name="connsiteX91" fmla="*/ 1937879 w 4397079"/>
                  <a:gd name="connsiteY91" fmla="*/ 990000 h 1000125"/>
                  <a:gd name="connsiteX92" fmla="*/ 1942073 w 4397079"/>
                  <a:gd name="connsiteY92" fmla="*/ 1000125 h 1000125"/>
                  <a:gd name="connsiteX93" fmla="*/ 1821533 w 4397079"/>
                  <a:gd name="connsiteY93" fmla="*/ 1000125 h 1000125"/>
                  <a:gd name="connsiteX94" fmla="*/ 1826442 w 4397079"/>
                  <a:gd name="connsiteY94" fmla="*/ 988273 h 1000125"/>
                  <a:gd name="connsiteX95" fmla="*/ 1865759 w 4397079"/>
                  <a:gd name="connsiteY95" fmla="*/ 948957 h 1000125"/>
                  <a:gd name="connsiteX96" fmla="*/ 1881297 w 4397079"/>
                  <a:gd name="connsiteY96" fmla="*/ 942521 h 1000125"/>
                  <a:gd name="connsiteX97" fmla="*/ 2229077 w 4397079"/>
                  <a:gd name="connsiteY97" fmla="*/ 939524 h 1000125"/>
                  <a:gd name="connsiteX98" fmla="*/ 2244614 w 4397079"/>
                  <a:gd name="connsiteY98" fmla="*/ 945960 h 1000125"/>
                  <a:gd name="connsiteX99" fmla="*/ 2285659 w 4397079"/>
                  <a:gd name="connsiteY99" fmla="*/ 987004 h 1000125"/>
                  <a:gd name="connsiteX100" fmla="*/ 2291094 w 4397079"/>
                  <a:gd name="connsiteY100" fmla="*/ 1000125 h 1000125"/>
                  <a:gd name="connsiteX101" fmla="*/ 2168072 w 4397079"/>
                  <a:gd name="connsiteY101" fmla="*/ 1000125 h 1000125"/>
                  <a:gd name="connsiteX102" fmla="*/ 2174222 w 4397079"/>
                  <a:gd name="connsiteY102" fmla="*/ 985277 h 1000125"/>
                  <a:gd name="connsiteX103" fmla="*/ 2213538 w 4397079"/>
                  <a:gd name="connsiteY103" fmla="*/ 945960 h 1000125"/>
                  <a:gd name="connsiteX104" fmla="*/ 2229077 w 4397079"/>
                  <a:gd name="connsiteY104" fmla="*/ 939524 h 1000125"/>
                  <a:gd name="connsiteX105" fmla="*/ 15178 w 4397079"/>
                  <a:gd name="connsiteY105" fmla="*/ 934317 h 1000125"/>
                  <a:gd name="connsiteX106" fmla="*/ 52572 w 4397079"/>
                  <a:gd name="connsiteY106" fmla="*/ 971711 h 1000125"/>
                  <a:gd name="connsiteX107" fmla="*/ 59008 w 4397079"/>
                  <a:gd name="connsiteY107" fmla="*/ 987249 h 1000125"/>
                  <a:gd name="connsiteX108" fmla="*/ 53674 w 4397079"/>
                  <a:gd name="connsiteY108" fmla="*/ 1000125 h 1000125"/>
                  <a:gd name="connsiteX109" fmla="*/ 0 w 4397079"/>
                  <a:gd name="connsiteY109" fmla="*/ 1000125 h 1000125"/>
                  <a:gd name="connsiteX110" fmla="*/ 676980 w 4397079"/>
                  <a:gd name="connsiteY110" fmla="*/ 932808 h 1000125"/>
                  <a:gd name="connsiteX111" fmla="*/ 692518 w 4397079"/>
                  <a:gd name="connsiteY111" fmla="*/ 939245 h 1000125"/>
                  <a:gd name="connsiteX112" fmla="*/ 733562 w 4397079"/>
                  <a:gd name="connsiteY112" fmla="*/ 980288 h 1000125"/>
                  <a:gd name="connsiteX113" fmla="*/ 739998 w 4397079"/>
                  <a:gd name="connsiteY113" fmla="*/ 995826 h 1000125"/>
                  <a:gd name="connsiteX114" fmla="*/ 738217 w 4397079"/>
                  <a:gd name="connsiteY114" fmla="*/ 1000125 h 1000125"/>
                  <a:gd name="connsiteX115" fmla="*/ 618186 w 4397079"/>
                  <a:gd name="connsiteY115" fmla="*/ 1000125 h 1000125"/>
                  <a:gd name="connsiteX116" fmla="*/ 615690 w 4397079"/>
                  <a:gd name="connsiteY116" fmla="*/ 994099 h 1000125"/>
                  <a:gd name="connsiteX117" fmla="*/ 622125 w 4397079"/>
                  <a:gd name="connsiteY117" fmla="*/ 978561 h 1000125"/>
                  <a:gd name="connsiteX118" fmla="*/ 661442 w 4397079"/>
                  <a:gd name="connsiteY118" fmla="*/ 939244 h 1000125"/>
                  <a:gd name="connsiteX119" fmla="*/ 676980 w 4397079"/>
                  <a:gd name="connsiteY119" fmla="*/ 932808 h 1000125"/>
                  <a:gd name="connsiteX120" fmla="*/ 1024760 w 4397079"/>
                  <a:gd name="connsiteY120" fmla="*/ 929812 h 1000125"/>
                  <a:gd name="connsiteX121" fmla="*/ 1040298 w 4397079"/>
                  <a:gd name="connsiteY121" fmla="*/ 936248 h 1000125"/>
                  <a:gd name="connsiteX122" fmla="*/ 1081342 w 4397079"/>
                  <a:gd name="connsiteY122" fmla="*/ 977292 h 1000125"/>
                  <a:gd name="connsiteX123" fmla="*/ 1087778 w 4397079"/>
                  <a:gd name="connsiteY123" fmla="*/ 992830 h 1000125"/>
                  <a:gd name="connsiteX124" fmla="*/ 1084756 w 4397079"/>
                  <a:gd name="connsiteY124" fmla="*/ 1000125 h 1000125"/>
                  <a:gd name="connsiteX125" fmla="*/ 967207 w 4397079"/>
                  <a:gd name="connsiteY125" fmla="*/ 1000125 h 1000125"/>
                  <a:gd name="connsiteX126" fmla="*/ 963470 w 4397079"/>
                  <a:gd name="connsiteY126" fmla="*/ 991103 h 1000125"/>
                  <a:gd name="connsiteX127" fmla="*/ 969906 w 4397079"/>
                  <a:gd name="connsiteY127" fmla="*/ 975565 h 1000125"/>
                  <a:gd name="connsiteX128" fmla="*/ 1009222 w 4397079"/>
                  <a:gd name="connsiteY128" fmla="*/ 936248 h 1000125"/>
                  <a:gd name="connsiteX129" fmla="*/ 1024760 w 4397079"/>
                  <a:gd name="connsiteY129" fmla="*/ 929812 h 1000125"/>
                  <a:gd name="connsiteX130" fmla="*/ 2588430 w 4397079"/>
                  <a:gd name="connsiteY130" fmla="*/ 929811 h 1000125"/>
                  <a:gd name="connsiteX131" fmla="*/ 2603967 w 4397079"/>
                  <a:gd name="connsiteY131" fmla="*/ 936247 h 1000125"/>
                  <a:gd name="connsiteX132" fmla="*/ 2645012 w 4397079"/>
                  <a:gd name="connsiteY132" fmla="*/ 977291 h 1000125"/>
                  <a:gd name="connsiteX133" fmla="*/ 2651448 w 4397079"/>
                  <a:gd name="connsiteY133" fmla="*/ 992829 h 1000125"/>
                  <a:gd name="connsiteX134" fmla="*/ 2648426 w 4397079"/>
                  <a:gd name="connsiteY134" fmla="*/ 1000125 h 1000125"/>
                  <a:gd name="connsiteX135" fmla="*/ 2530877 w 4397079"/>
                  <a:gd name="connsiteY135" fmla="*/ 1000125 h 1000125"/>
                  <a:gd name="connsiteX136" fmla="*/ 2527139 w 4397079"/>
                  <a:gd name="connsiteY136" fmla="*/ 991102 h 1000125"/>
                  <a:gd name="connsiteX137" fmla="*/ 2533575 w 4397079"/>
                  <a:gd name="connsiteY137" fmla="*/ 975564 h 1000125"/>
                  <a:gd name="connsiteX138" fmla="*/ 2572892 w 4397079"/>
                  <a:gd name="connsiteY138" fmla="*/ 936247 h 1000125"/>
                  <a:gd name="connsiteX139" fmla="*/ 2588430 w 4397079"/>
                  <a:gd name="connsiteY139" fmla="*/ 929811 h 1000125"/>
                  <a:gd name="connsiteX140" fmla="*/ 3282852 w 4397079"/>
                  <a:gd name="connsiteY140" fmla="*/ 924955 h 1000125"/>
                  <a:gd name="connsiteX141" fmla="*/ 3298390 w 4397079"/>
                  <a:gd name="connsiteY141" fmla="*/ 931391 h 1000125"/>
                  <a:gd name="connsiteX142" fmla="*/ 3339435 w 4397079"/>
                  <a:gd name="connsiteY142" fmla="*/ 972434 h 1000125"/>
                  <a:gd name="connsiteX143" fmla="*/ 3345871 w 4397079"/>
                  <a:gd name="connsiteY143" fmla="*/ 987972 h 1000125"/>
                  <a:gd name="connsiteX144" fmla="*/ 3340837 w 4397079"/>
                  <a:gd name="connsiteY144" fmla="*/ 1000125 h 1000125"/>
                  <a:gd name="connsiteX145" fmla="*/ 3227311 w 4397079"/>
                  <a:gd name="connsiteY145" fmla="*/ 1000125 h 1000125"/>
                  <a:gd name="connsiteX146" fmla="*/ 3221562 w 4397079"/>
                  <a:gd name="connsiteY146" fmla="*/ 986246 h 1000125"/>
                  <a:gd name="connsiteX147" fmla="*/ 3227998 w 4397079"/>
                  <a:gd name="connsiteY147" fmla="*/ 970707 h 1000125"/>
                  <a:gd name="connsiteX148" fmla="*/ 3267314 w 4397079"/>
                  <a:gd name="connsiteY148" fmla="*/ 931391 h 1000125"/>
                  <a:gd name="connsiteX149" fmla="*/ 3282852 w 4397079"/>
                  <a:gd name="connsiteY149" fmla="*/ 924955 h 1000125"/>
                  <a:gd name="connsiteX150" fmla="*/ 2939643 w 4397079"/>
                  <a:gd name="connsiteY150" fmla="*/ 923381 h 1000125"/>
                  <a:gd name="connsiteX151" fmla="*/ 2955182 w 4397079"/>
                  <a:gd name="connsiteY151" fmla="*/ 929817 h 1000125"/>
                  <a:gd name="connsiteX152" fmla="*/ 2996225 w 4397079"/>
                  <a:gd name="connsiteY152" fmla="*/ 970861 h 1000125"/>
                  <a:gd name="connsiteX153" fmla="*/ 3002662 w 4397079"/>
                  <a:gd name="connsiteY153" fmla="*/ 986399 h 1000125"/>
                  <a:gd name="connsiteX154" fmla="*/ 2996976 w 4397079"/>
                  <a:gd name="connsiteY154" fmla="*/ 1000125 h 1000125"/>
                  <a:gd name="connsiteX155" fmla="*/ 2884753 w 4397079"/>
                  <a:gd name="connsiteY155" fmla="*/ 1000125 h 1000125"/>
                  <a:gd name="connsiteX156" fmla="*/ 2878353 w 4397079"/>
                  <a:gd name="connsiteY156" fmla="*/ 984672 h 1000125"/>
                  <a:gd name="connsiteX157" fmla="*/ 2884789 w 4397079"/>
                  <a:gd name="connsiteY157" fmla="*/ 969134 h 1000125"/>
                  <a:gd name="connsiteX158" fmla="*/ 2924106 w 4397079"/>
                  <a:gd name="connsiteY158" fmla="*/ 929817 h 1000125"/>
                  <a:gd name="connsiteX159" fmla="*/ 2939643 w 4397079"/>
                  <a:gd name="connsiteY159" fmla="*/ 923381 h 1000125"/>
                  <a:gd name="connsiteX160" fmla="*/ 343770 w 4397079"/>
                  <a:gd name="connsiteY160" fmla="*/ 921235 h 1000125"/>
                  <a:gd name="connsiteX161" fmla="*/ 359307 w 4397079"/>
                  <a:gd name="connsiteY161" fmla="*/ 927670 h 1000125"/>
                  <a:gd name="connsiteX162" fmla="*/ 400351 w 4397079"/>
                  <a:gd name="connsiteY162" fmla="*/ 968714 h 1000125"/>
                  <a:gd name="connsiteX163" fmla="*/ 400351 w 4397079"/>
                  <a:gd name="connsiteY163" fmla="*/ 999791 h 1000125"/>
                  <a:gd name="connsiteX164" fmla="*/ 400016 w 4397079"/>
                  <a:gd name="connsiteY164" fmla="*/ 1000125 h 1000125"/>
                  <a:gd name="connsiteX165" fmla="*/ 290977 w 4397079"/>
                  <a:gd name="connsiteY165" fmla="*/ 1000125 h 1000125"/>
                  <a:gd name="connsiteX166" fmla="*/ 288915 w 4397079"/>
                  <a:gd name="connsiteY166" fmla="*/ 998063 h 1000125"/>
                  <a:gd name="connsiteX167" fmla="*/ 288916 w 4397079"/>
                  <a:gd name="connsiteY167" fmla="*/ 966987 h 1000125"/>
                  <a:gd name="connsiteX168" fmla="*/ 328232 w 4397079"/>
                  <a:gd name="connsiteY168" fmla="*/ 927671 h 1000125"/>
                  <a:gd name="connsiteX169" fmla="*/ 343770 w 4397079"/>
                  <a:gd name="connsiteY169" fmla="*/ 921235 h 1000125"/>
                  <a:gd name="connsiteX170" fmla="*/ 1384113 w 4397079"/>
                  <a:gd name="connsiteY170" fmla="*/ 920099 h 1000125"/>
                  <a:gd name="connsiteX171" fmla="*/ 1399651 w 4397079"/>
                  <a:gd name="connsiteY171" fmla="*/ 926535 h 1000125"/>
                  <a:gd name="connsiteX172" fmla="*/ 1440695 w 4397079"/>
                  <a:gd name="connsiteY172" fmla="*/ 967579 h 1000125"/>
                  <a:gd name="connsiteX173" fmla="*/ 1440695 w 4397079"/>
                  <a:gd name="connsiteY173" fmla="*/ 998655 h 1000125"/>
                  <a:gd name="connsiteX174" fmla="*/ 1439225 w 4397079"/>
                  <a:gd name="connsiteY174" fmla="*/ 1000125 h 1000125"/>
                  <a:gd name="connsiteX175" fmla="*/ 1332456 w 4397079"/>
                  <a:gd name="connsiteY175" fmla="*/ 1000125 h 1000125"/>
                  <a:gd name="connsiteX176" fmla="*/ 1329259 w 4397079"/>
                  <a:gd name="connsiteY176" fmla="*/ 996928 h 1000125"/>
                  <a:gd name="connsiteX177" fmla="*/ 1329259 w 4397079"/>
                  <a:gd name="connsiteY177" fmla="*/ 965852 h 1000125"/>
                  <a:gd name="connsiteX178" fmla="*/ 1368575 w 4397079"/>
                  <a:gd name="connsiteY178" fmla="*/ 926535 h 1000125"/>
                  <a:gd name="connsiteX179" fmla="*/ 1384113 w 4397079"/>
                  <a:gd name="connsiteY179" fmla="*/ 920099 h 1000125"/>
                  <a:gd name="connsiteX180" fmla="*/ 3634067 w 4397079"/>
                  <a:gd name="connsiteY180" fmla="*/ 918525 h 1000125"/>
                  <a:gd name="connsiteX181" fmla="*/ 3649605 w 4397079"/>
                  <a:gd name="connsiteY181" fmla="*/ 924961 h 1000125"/>
                  <a:gd name="connsiteX182" fmla="*/ 3690648 w 4397079"/>
                  <a:gd name="connsiteY182" fmla="*/ 966004 h 1000125"/>
                  <a:gd name="connsiteX183" fmla="*/ 3690648 w 4397079"/>
                  <a:gd name="connsiteY183" fmla="*/ 997081 h 1000125"/>
                  <a:gd name="connsiteX184" fmla="*/ 3687604 w 4397079"/>
                  <a:gd name="connsiteY184" fmla="*/ 1000125 h 1000125"/>
                  <a:gd name="connsiteX185" fmla="*/ 3583984 w 4397079"/>
                  <a:gd name="connsiteY185" fmla="*/ 1000125 h 1000125"/>
                  <a:gd name="connsiteX186" fmla="*/ 3579212 w 4397079"/>
                  <a:gd name="connsiteY186" fmla="*/ 995353 h 1000125"/>
                  <a:gd name="connsiteX187" fmla="*/ 3579212 w 4397079"/>
                  <a:gd name="connsiteY187" fmla="*/ 964277 h 1000125"/>
                  <a:gd name="connsiteX188" fmla="*/ 3618528 w 4397079"/>
                  <a:gd name="connsiteY188" fmla="*/ 924961 h 1000125"/>
                  <a:gd name="connsiteX189" fmla="*/ 3634067 w 4397079"/>
                  <a:gd name="connsiteY189" fmla="*/ 918525 h 1000125"/>
                  <a:gd name="connsiteX190" fmla="*/ 1735327 w 4397079"/>
                  <a:gd name="connsiteY190" fmla="*/ 913669 h 1000125"/>
                  <a:gd name="connsiteX191" fmla="*/ 1750865 w 4397079"/>
                  <a:gd name="connsiteY191" fmla="*/ 920105 h 1000125"/>
                  <a:gd name="connsiteX192" fmla="*/ 1791909 w 4397079"/>
                  <a:gd name="connsiteY192" fmla="*/ 961149 h 1000125"/>
                  <a:gd name="connsiteX193" fmla="*/ 1791909 w 4397079"/>
                  <a:gd name="connsiteY193" fmla="*/ 992225 h 1000125"/>
                  <a:gd name="connsiteX194" fmla="*/ 1784008 w 4397079"/>
                  <a:gd name="connsiteY194" fmla="*/ 1000125 h 1000125"/>
                  <a:gd name="connsiteX195" fmla="*/ 1690100 w 4397079"/>
                  <a:gd name="connsiteY195" fmla="*/ 1000125 h 1000125"/>
                  <a:gd name="connsiteX196" fmla="*/ 1680472 w 4397079"/>
                  <a:gd name="connsiteY196" fmla="*/ 990497 h 1000125"/>
                  <a:gd name="connsiteX197" fmla="*/ 1680472 w 4397079"/>
                  <a:gd name="connsiteY197" fmla="*/ 959421 h 1000125"/>
                  <a:gd name="connsiteX198" fmla="*/ 1719789 w 4397079"/>
                  <a:gd name="connsiteY198" fmla="*/ 920105 h 1000125"/>
                  <a:gd name="connsiteX199" fmla="*/ 1735327 w 4397079"/>
                  <a:gd name="connsiteY199" fmla="*/ 913669 h 1000125"/>
                  <a:gd name="connsiteX200" fmla="*/ 3993420 w 4397079"/>
                  <a:gd name="connsiteY200" fmla="*/ 908812 h 1000125"/>
                  <a:gd name="connsiteX201" fmla="*/ 4008959 w 4397079"/>
                  <a:gd name="connsiteY201" fmla="*/ 915247 h 1000125"/>
                  <a:gd name="connsiteX202" fmla="*/ 4050002 w 4397079"/>
                  <a:gd name="connsiteY202" fmla="*/ 956292 h 1000125"/>
                  <a:gd name="connsiteX203" fmla="*/ 4050002 w 4397079"/>
                  <a:gd name="connsiteY203" fmla="*/ 987368 h 1000125"/>
                  <a:gd name="connsiteX204" fmla="*/ 4037244 w 4397079"/>
                  <a:gd name="connsiteY204" fmla="*/ 1000125 h 1000125"/>
                  <a:gd name="connsiteX205" fmla="*/ 3953050 w 4397079"/>
                  <a:gd name="connsiteY205" fmla="*/ 1000125 h 1000125"/>
                  <a:gd name="connsiteX206" fmla="*/ 3938565 w 4397079"/>
                  <a:gd name="connsiteY206" fmla="*/ 985641 h 1000125"/>
                  <a:gd name="connsiteX207" fmla="*/ 3938565 w 4397079"/>
                  <a:gd name="connsiteY207" fmla="*/ 954565 h 1000125"/>
                  <a:gd name="connsiteX208" fmla="*/ 3977882 w 4397079"/>
                  <a:gd name="connsiteY208" fmla="*/ 915248 h 1000125"/>
                  <a:gd name="connsiteX209" fmla="*/ 3993420 w 4397079"/>
                  <a:gd name="connsiteY209" fmla="*/ 908812 h 1000125"/>
                  <a:gd name="connsiteX210" fmla="*/ 4341200 w 4397079"/>
                  <a:gd name="connsiteY210" fmla="*/ 905816 h 1000125"/>
                  <a:gd name="connsiteX211" fmla="*/ 4356738 w 4397079"/>
                  <a:gd name="connsiteY211" fmla="*/ 912251 h 1000125"/>
                  <a:gd name="connsiteX212" fmla="*/ 4387341 w 4397079"/>
                  <a:gd name="connsiteY212" fmla="*/ 942855 h 1000125"/>
                  <a:gd name="connsiteX213" fmla="*/ 4397079 w 4397079"/>
                  <a:gd name="connsiteY213" fmla="*/ 985074 h 1000125"/>
                  <a:gd name="connsiteX214" fmla="*/ 4382028 w 4397079"/>
                  <a:gd name="connsiteY214" fmla="*/ 1000125 h 1000125"/>
                  <a:gd name="connsiteX215" fmla="*/ 4303826 w 4397079"/>
                  <a:gd name="connsiteY215" fmla="*/ 1000125 h 1000125"/>
                  <a:gd name="connsiteX216" fmla="*/ 4286345 w 4397079"/>
                  <a:gd name="connsiteY216" fmla="*/ 982644 h 1000125"/>
                  <a:gd name="connsiteX217" fmla="*/ 4286346 w 4397079"/>
                  <a:gd name="connsiteY217" fmla="*/ 951568 h 1000125"/>
                  <a:gd name="connsiteX218" fmla="*/ 4325662 w 4397079"/>
                  <a:gd name="connsiteY218" fmla="*/ 912251 h 1000125"/>
                  <a:gd name="connsiteX219" fmla="*/ 4341200 w 4397079"/>
                  <a:gd name="connsiteY219" fmla="*/ 905816 h 1000125"/>
                  <a:gd name="connsiteX220" fmla="*/ 2099535 w 4397079"/>
                  <a:gd name="connsiteY220" fmla="*/ 899101 h 1000125"/>
                  <a:gd name="connsiteX221" fmla="*/ 2115073 w 4397079"/>
                  <a:gd name="connsiteY221" fmla="*/ 905537 h 1000125"/>
                  <a:gd name="connsiteX222" fmla="*/ 2156117 w 4397079"/>
                  <a:gd name="connsiteY222" fmla="*/ 946581 h 1000125"/>
                  <a:gd name="connsiteX223" fmla="*/ 2156117 w 4397079"/>
                  <a:gd name="connsiteY223" fmla="*/ 977657 h 1000125"/>
                  <a:gd name="connsiteX224" fmla="*/ 2133649 w 4397079"/>
                  <a:gd name="connsiteY224" fmla="*/ 1000125 h 1000125"/>
                  <a:gd name="connsiteX225" fmla="*/ 2068876 w 4397079"/>
                  <a:gd name="connsiteY225" fmla="*/ 1000125 h 1000125"/>
                  <a:gd name="connsiteX226" fmla="*/ 2044681 w 4397079"/>
                  <a:gd name="connsiteY226" fmla="*/ 975930 h 1000125"/>
                  <a:gd name="connsiteX227" fmla="*/ 2044681 w 4397079"/>
                  <a:gd name="connsiteY227" fmla="*/ 944854 h 1000125"/>
                  <a:gd name="connsiteX228" fmla="*/ 2083997 w 4397079"/>
                  <a:gd name="connsiteY228" fmla="*/ 905537 h 1000125"/>
                  <a:gd name="connsiteX229" fmla="*/ 2099535 w 4397079"/>
                  <a:gd name="connsiteY229" fmla="*/ 899101 h 1000125"/>
                  <a:gd name="connsiteX230" fmla="*/ 2447315 w 4397079"/>
                  <a:gd name="connsiteY230" fmla="*/ 896105 h 1000125"/>
                  <a:gd name="connsiteX231" fmla="*/ 2462854 w 4397079"/>
                  <a:gd name="connsiteY231" fmla="*/ 902541 h 1000125"/>
                  <a:gd name="connsiteX232" fmla="*/ 2503897 w 4397079"/>
                  <a:gd name="connsiteY232" fmla="*/ 943585 h 1000125"/>
                  <a:gd name="connsiteX233" fmla="*/ 2503897 w 4397079"/>
                  <a:gd name="connsiteY233" fmla="*/ 974661 h 1000125"/>
                  <a:gd name="connsiteX234" fmla="*/ 2478433 w 4397079"/>
                  <a:gd name="connsiteY234" fmla="*/ 1000125 h 1000125"/>
                  <a:gd name="connsiteX235" fmla="*/ 2419652 w 4397079"/>
                  <a:gd name="connsiteY235" fmla="*/ 1000125 h 1000125"/>
                  <a:gd name="connsiteX236" fmla="*/ 2392461 w 4397079"/>
                  <a:gd name="connsiteY236" fmla="*/ 972934 h 1000125"/>
                  <a:gd name="connsiteX237" fmla="*/ 2392461 w 4397079"/>
                  <a:gd name="connsiteY237" fmla="*/ 941858 h 1000125"/>
                  <a:gd name="connsiteX238" fmla="*/ 2431777 w 4397079"/>
                  <a:gd name="connsiteY238" fmla="*/ 902541 h 1000125"/>
                  <a:gd name="connsiteX239" fmla="*/ 2447315 w 4397079"/>
                  <a:gd name="connsiteY239" fmla="*/ 896105 h 1000125"/>
                  <a:gd name="connsiteX240" fmla="*/ 542870 w 4397079"/>
                  <a:gd name="connsiteY240" fmla="*/ 892100 h 1000125"/>
                  <a:gd name="connsiteX241" fmla="*/ 558408 w 4397079"/>
                  <a:gd name="connsiteY241" fmla="*/ 898536 h 1000125"/>
                  <a:gd name="connsiteX242" fmla="*/ 599452 w 4397079"/>
                  <a:gd name="connsiteY242" fmla="*/ 939579 h 1000125"/>
                  <a:gd name="connsiteX243" fmla="*/ 599452 w 4397079"/>
                  <a:gd name="connsiteY243" fmla="*/ 970655 h 1000125"/>
                  <a:gd name="connsiteX244" fmla="*/ 569982 w 4397079"/>
                  <a:gd name="connsiteY244" fmla="*/ 1000125 h 1000125"/>
                  <a:gd name="connsiteX245" fmla="*/ 519211 w 4397079"/>
                  <a:gd name="connsiteY245" fmla="*/ 1000125 h 1000125"/>
                  <a:gd name="connsiteX246" fmla="*/ 488015 w 4397079"/>
                  <a:gd name="connsiteY246" fmla="*/ 968929 h 1000125"/>
                  <a:gd name="connsiteX247" fmla="*/ 488015 w 4397079"/>
                  <a:gd name="connsiteY247" fmla="*/ 937853 h 1000125"/>
                  <a:gd name="connsiteX248" fmla="*/ 527331 w 4397079"/>
                  <a:gd name="connsiteY248" fmla="*/ 898536 h 1000125"/>
                  <a:gd name="connsiteX249" fmla="*/ 542870 w 4397079"/>
                  <a:gd name="connsiteY249" fmla="*/ 892100 h 1000125"/>
                  <a:gd name="connsiteX250" fmla="*/ 890649 w 4397079"/>
                  <a:gd name="connsiteY250" fmla="*/ 889104 h 1000125"/>
                  <a:gd name="connsiteX251" fmla="*/ 906188 w 4397079"/>
                  <a:gd name="connsiteY251" fmla="*/ 895539 h 1000125"/>
                  <a:gd name="connsiteX252" fmla="*/ 947232 w 4397079"/>
                  <a:gd name="connsiteY252" fmla="*/ 936583 h 1000125"/>
                  <a:gd name="connsiteX253" fmla="*/ 947232 w 4397079"/>
                  <a:gd name="connsiteY253" fmla="*/ 967659 h 1000125"/>
                  <a:gd name="connsiteX254" fmla="*/ 914766 w 4397079"/>
                  <a:gd name="connsiteY254" fmla="*/ 1000125 h 1000125"/>
                  <a:gd name="connsiteX255" fmla="*/ 869988 w 4397079"/>
                  <a:gd name="connsiteY255" fmla="*/ 1000125 h 1000125"/>
                  <a:gd name="connsiteX256" fmla="*/ 835795 w 4397079"/>
                  <a:gd name="connsiteY256" fmla="*/ 965932 h 1000125"/>
                  <a:gd name="connsiteX257" fmla="*/ 835795 w 4397079"/>
                  <a:gd name="connsiteY257" fmla="*/ 934856 h 1000125"/>
                  <a:gd name="connsiteX258" fmla="*/ 875111 w 4397079"/>
                  <a:gd name="connsiteY258" fmla="*/ 895540 h 1000125"/>
                  <a:gd name="connsiteX259" fmla="*/ 890649 w 4397079"/>
                  <a:gd name="connsiteY259" fmla="*/ 889104 h 1000125"/>
                  <a:gd name="connsiteX260" fmla="*/ 2806668 w 4397079"/>
                  <a:gd name="connsiteY260" fmla="*/ 886392 h 1000125"/>
                  <a:gd name="connsiteX261" fmla="*/ 2822206 w 4397079"/>
                  <a:gd name="connsiteY261" fmla="*/ 892828 h 1000125"/>
                  <a:gd name="connsiteX262" fmla="*/ 2863250 w 4397079"/>
                  <a:gd name="connsiteY262" fmla="*/ 933872 h 1000125"/>
                  <a:gd name="connsiteX263" fmla="*/ 2863250 w 4397079"/>
                  <a:gd name="connsiteY263" fmla="*/ 964948 h 1000125"/>
                  <a:gd name="connsiteX264" fmla="*/ 2828073 w 4397079"/>
                  <a:gd name="connsiteY264" fmla="*/ 1000125 h 1000125"/>
                  <a:gd name="connsiteX265" fmla="*/ 2788718 w 4397079"/>
                  <a:gd name="connsiteY265" fmla="*/ 1000125 h 1000125"/>
                  <a:gd name="connsiteX266" fmla="*/ 2751814 w 4397079"/>
                  <a:gd name="connsiteY266" fmla="*/ 963221 h 1000125"/>
                  <a:gd name="connsiteX267" fmla="*/ 2751814 w 4397079"/>
                  <a:gd name="connsiteY267" fmla="*/ 932145 h 1000125"/>
                  <a:gd name="connsiteX268" fmla="*/ 2791130 w 4397079"/>
                  <a:gd name="connsiteY268" fmla="*/ 892828 h 1000125"/>
                  <a:gd name="connsiteX269" fmla="*/ 2806668 w 4397079"/>
                  <a:gd name="connsiteY269" fmla="*/ 886392 h 1000125"/>
                  <a:gd name="connsiteX270" fmla="*/ 3154448 w 4397079"/>
                  <a:gd name="connsiteY270" fmla="*/ 883396 h 1000125"/>
                  <a:gd name="connsiteX271" fmla="*/ 3169986 w 4397079"/>
                  <a:gd name="connsiteY271" fmla="*/ 889832 h 1000125"/>
                  <a:gd name="connsiteX272" fmla="*/ 3211030 w 4397079"/>
                  <a:gd name="connsiteY272" fmla="*/ 930876 h 1000125"/>
                  <a:gd name="connsiteX273" fmla="*/ 3211030 w 4397079"/>
                  <a:gd name="connsiteY273" fmla="*/ 961952 h 1000125"/>
                  <a:gd name="connsiteX274" fmla="*/ 3172857 w 4397079"/>
                  <a:gd name="connsiteY274" fmla="*/ 1000125 h 1000125"/>
                  <a:gd name="connsiteX275" fmla="*/ 3139494 w 4397079"/>
                  <a:gd name="connsiteY275" fmla="*/ 1000125 h 1000125"/>
                  <a:gd name="connsiteX276" fmla="*/ 3099594 w 4397079"/>
                  <a:gd name="connsiteY276" fmla="*/ 960224 h 1000125"/>
                  <a:gd name="connsiteX277" fmla="*/ 3099594 w 4397079"/>
                  <a:gd name="connsiteY277" fmla="*/ 929148 h 1000125"/>
                  <a:gd name="connsiteX278" fmla="*/ 3138910 w 4397079"/>
                  <a:gd name="connsiteY278" fmla="*/ 889832 h 1000125"/>
                  <a:gd name="connsiteX279" fmla="*/ 3154448 w 4397079"/>
                  <a:gd name="connsiteY279" fmla="*/ 883396 h 1000125"/>
                  <a:gd name="connsiteX280" fmla="*/ 3501092 w 4397079"/>
                  <a:gd name="connsiteY280" fmla="*/ 881536 h 1000125"/>
                  <a:gd name="connsiteX281" fmla="*/ 3516630 w 4397079"/>
                  <a:gd name="connsiteY281" fmla="*/ 887972 h 1000125"/>
                  <a:gd name="connsiteX282" fmla="*/ 3557672 w 4397079"/>
                  <a:gd name="connsiteY282" fmla="*/ 929016 h 1000125"/>
                  <a:gd name="connsiteX283" fmla="*/ 3557673 w 4397079"/>
                  <a:gd name="connsiteY283" fmla="*/ 960092 h 1000125"/>
                  <a:gd name="connsiteX284" fmla="*/ 3518357 w 4397079"/>
                  <a:gd name="connsiteY284" fmla="*/ 999409 h 1000125"/>
                  <a:gd name="connsiteX285" fmla="*/ 3516627 w 4397079"/>
                  <a:gd name="connsiteY285" fmla="*/ 1000125 h 1000125"/>
                  <a:gd name="connsiteX286" fmla="*/ 3489011 w 4397079"/>
                  <a:gd name="connsiteY286" fmla="*/ 1000125 h 1000125"/>
                  <a:gd name="connsiteX287" fmla="*/ 3487280 w 4397079"/>
                  <a:gd name="connsiteY287" fmla="*/ 999408 h 1000125"/>
                  <a:gd name="connsiteX288" fmla="*/ 3446236 w 4397079"/>
                  <a:gd name="connsiteY288" fmla="*/ 958365 h 1000125"/>
                  <a:gd name="connsiteX289" fmla="*/ 3446236 w 4397079"/>
                  <a:gd name="connsiteY289" fmla="*/ 927288 h 1000125"/>
                  <a:gd name="connsiteX290" fmla="*/ 3485553 w 4397079"/>
                  <a:gd name="connsiteY290" fmla="*/ 887972 h 1000125"/>
                  <a:gd name="connsiteX291" fmla="*/ 3501092 w 4397079"/>
                  <a:gd name="connsiteY291" fmla="*/ 881536 h 1000125"/>
                  <a:gd name="connsiteX292" fmla="*/ 209659 w 4397079"/>
                  <a:gd name="connsiteY292" fmla="*/ 880526 h 1000125"/>
                  <a:gd name="connsiteX293" fmla="*/ 225197 w 4397079"/>
                  <a:gd name="connsiteY293" fmla="*/ 886963 h 1000125"/>
                  <a:gd name="connsiteX294" fmla="*/ 266242 w 4397079"/>
                  <a:gd name="connsiteY294" fmla="*/ 928005 h 1000125"/>
                  <a:gd name="connsiteX295" fmla="*/ 266242 w 4397079"/>
                  <a:gd name="connsiteY295" fmla="*/ 959081 h 1000125"/>
                  <a:gd name="connsiteX296" fmla="*/ 226924 w 4397079"/>
                  <a:gd name="connsiteY296" fmla="*/ 998399 h 1000125"/>
                  <a:gd name="connsiteX297" fmla="*/ 222757 w 4397079"/>
                  <a:gd name="connsiteY297" fmla="*/ 1000125 h 1000125"/>
                  <a:gd name="connsiteX298" fmla="*/ 200017 w 4397079"/>
                  <a:gd name="connsiteY298" fmla="*/ 1000125 h 1000125"/>
                  <a:gd name="connsiteX299" fmla="*/ 195849 w 4397079"/>
                  <a:gd name="connsiteY299" fmla="*/ 998398 h 1000125"/>
                  <a:gd name="connsiteX300" fmla="*/ 154805 w 4397079"/>
                  <a:gd name="connsiteY300" fmla="*/ 957355 h 1000125"/>
                  <a:gd name="connsiteX301" fmla="*/ 154805 w 4397079"/>
                  <a:gd name="connsiteY301" fmla="*/ 926279 h 1000125"/>
                  <a:gd name="connsiteX302" fmla="*/ 194121 w 4397079"/>
                  <a:gd name="connsiteY302" fmla="*/ 886962 h 1000125"/>
                  <a:gd name="connsiteX303" fmla="*/ 209659 w 4397079"/>
                  <a:gd name="connsiteY303" fmla="*/ 880526 h 1000125"/>
                  <a:gd name="connsiteX304" fmla="*/ 1250002 w 4397079"/>
                  <a:gd name="connsiteY304" fmla="*/ 879391 h 1000125"/>
                  <a:gd name="connsiteX305" fmla="*/ 1265540 w 4397079"/>
                  <a:gd name="connsiteY305" fmla="*/ 885827 h 1000125"/>
                  <a:gd name="connsiteX306" fmla="*/ 1306585 w 4397079"/>
                  <a:gd name="connsiteY306" fmla="*/ 926870 h 1000125"/>
                  <a:gd name="connsiteX307" fmla="*/ 1306585 w 4397079"/>
                  <a:gd name="connsiteY307" fmla="*/ 957946 h 1000125"/>
                  <a:gd name="connsiteX308" fmla="*/ 1267267 w 4397079"/>
                  <a:gd name="connsiteY308" fmla="*/ 997263 h 1000125"/>
                  <a:gd name="connsiteX309" fmla="*/ 1260357 w 4397079"/>
                  <a:gd name="connsiteY309" fmla="*/ 1000125 h 1000125"/>
                  <a:gd name="connsiteX310" fmla="*/ 1243102 w 4397079"/>
                  <a:gd name="connsiteY310" fmla="*/ 1000125 h 1000125"/>
                  <a:gd name="connsiteX311" fmla="*/ 1236191 w 4397079"/>
                  <a:gd name="connsiteY311" fmla="*/ 997263 h 1000125"/>
                  <a:gd name="connsiteX312" fmla="*/ 1195148 w 4397079"/>
                  <a:gd name="connsiteY312" fmla="*/ 956219 h 1000125"/>
                  <a:gd name="connsiteX313" fmla="*/ 1195148 w 4397079"/>
                  <a:gd name="connsiteY313" fmla="*/ 925143 h 1000125"/>
                  <a:gd name="connsiteX314" fmla="*/ 1234464 w 4397079"/>
                  <a:gd name="connsiteY314" fmla="*/ 885827 h 1000125"/>
                  <a:gd name="connsiteX315" fmla="*/ 1250002 w 4397079"/>
                  <a:gd name="connsiteY315" fmla="*/ 879391 h 1000125"/>
                  <a:gd name="connsiteX316" fmla="*/ 3848871 w 4397079"/>
                  <a:gd name="connsiteY316" fmla="*/ 878539 h 1000125"/>
                  <a:gd name="connsiteX317" fmla="*/ 3864409 w 4397079"/>
                  <a:gd name="connsiteY317" fmla="*/ 884976 h 1000125"/>
                  <a:gd name="connsiteX318" fmla="*/ 3905453 w 4397079"/>
                  <a:gd name="connsiteY318" fmla="*/ 926019 h 1000125"/>
                  <a:gd name="connsiteX319" fmla="*/ 3905453 w 4397079"/>
                  <a:gd name="connsiteY319" fmla="*/ 957095 h 1000125"/>
                  <a:gd name="connsiteX320" fmla="*/ 3866137 w 4397079"/>
                  <a:gd name="connsiteY320" fmla="*/ 996412 h 1000125"/>
                  <a:gd name="connsiteX321" fmla="*/ 3857173 w 4397079"/>
                  <a:gd name="connsiteY321" fmla="*/ 1000125 h 1000125"/>
                  <a:gd name="connsiteX322" fmla="*/ 3844025 w 4397079"/>
                  <a:gd name="connsiteY322" fmla="*/ 1000125 h 1000125"/>
                  <a:gd name="connsiteX323" fmla="*/ 3835061 w 4397079"/>
                  <a:gd name="connsiteY323" fmla="*/ 996412 h 1000125"/>
                  <a:gd name="connsiteX324" fmla="*/ 3794017 w 4397079"/>
                  <a:gd name="connsiteY324" fmla="*/ 955368 h 1000125"/>
                  <a:gd name="connsiteX325" fmla="*/ 3794017 w 4397079"/>
                  <a:gd name="connsiteY325" fmla="*/ 924292 h 1000125"/>
                  <a:gd name="connsiteX326" fmla="*/ 3833333 w 4397079"/>
                  <a:gd name="connsiteY326" fmla="*/ 884976 h 1000125"/>
                  <a:gd name="connsiteX327" fmla="*/ 3848871 w 4397079"/>
                  <a:gd name="connsiteY327" fmla="*/ 878539 h 1000125"/>
                  <a:gd name="connsiteX328" fmla="*/ 1597782 w 4397079"/>
                  <a:gd name="connsiteY328" fmla="*/ 876394 h 1000125"/>
                  <a:gd name="connsiteX329" fmla="*/ 1613321 w 4397079"/>
                  <a:gd name="connsiteY329" fmla="*/ 882830 h 1000125"/>
                  <a:gd name="connsiteX330" fmla="*/ 1654365 w 4397079"/>
                  <a:gd name="connsiteY330" fmla="*/ 923873 h 1000125"/>
                  <a:gd name="connsiteX331" fmla="*/ 1654365 w 4397079"/>
                  <a:gd name="connsiteY331" fmla="*/ 954949 h 1000125"/>
                  <a:gd name="connsiteX332" fmla="*/ 1615048 w 4397079"/>
                  <a:gd name="connsiteY332" fmla="*/ 994267 h 1000125"/>
                  <a:gd name="connsiteX333" fmla="*/ 1600903 w 4397079"/>
                  <a:gd name="connsiteY333" fmla="*/ 1000125 h 1000125"/>
                  <a:gd name="connsiteX334" fmla="*/ 1598116 w 4397079"/>
                  <a:gd name="connsiteY334" fmla="*/ 1000125 h 1000125"/>
                  <a:gd name="connsiteX335" fmla="*/ 1583972 w 4397079"/>
                  <a:gd name="connsiteY335" fmla="*/ 994266 h 1000125"/>
                  <a:gd name="connsiteX336" fmla="*/ 1542928 w 4397079"/>
                  <a:gd name="connsiteY336" fmla="*/ 953223 h 1000125"/>
                  <a:gd name="connsiteX337" fmla="*/ 1542928 w 4397079"/>
                  <a:gd name="connsiteY337" fmla="*/ 922147 h 1000125"/>
                  <a:gd name="connsiteX338" fmla="*/ 1582244 w 4397079"/>
                  <a:gd name="connsiteY338" fmla="*/ 882830 h 1000125"/>
                  <a:gd name="connsiteX339" fmla="*/ 1597782 w 4397079"/>
                  <a:gd name="connsiteY339" fmla="*/ 876394 h 1000125"/>
                  <a:gd name="connsiteX340" fmla="*/ 4208225 w 4397079"/>
                  <a:gd name="connsiteY340" fmla="*/ 868826 h 1000125"/>
                  <a:gd name="connsiteX341" fmla="*/ 4223763 w 4397079"/>
                  <a:gd name="connsiteY341" fmla="*/ 875263 h 1000125"/>
                  <a:gd name="connsiteX342" fmla="*/ 4264806 w 4397079"/>
                  <a:gd name="connsiteY342" fmla="*/ 916306 h 1000125"/>
                  <a:gd name="connsiteX343" fmla="*/ 4264806 w 4397079"/>
                  <a:gd name="connsiteY343" fmla="*/ 947383 h 1000125"/>
                  <a:gd name="connsiteX344" fmla="*/ 4225490 w 4397079"/>
                  <a:gd name="connsiteY344" fmla="*/ 986699 h 1000125"/>
                  <a:gd name="connsiteX345" fmla="*/ 4194414 w 4397079"/>
                  <a:gd name="connsiteY345" fmla="*/ 986699 h 1000125"/>
                  <a:gd name="connsiteX346" fmla="*/ 4153370 w 4397079"/>
                  <a:gd name="connsiteY346" fmla="*/ 945655 h 1000125"/>
                  <a:gd name="connsiteX347" fmla="*/ 4153370 w 4397079"/>
                  <a:gd name="connsiteY347" fmla="*/ 914579 h 1000125"/>
                  <a:gd name="connsiteX348" fmla="*/ 4192687 w 4397079"/>
                  <a:gd name="connsiteY348" fmla="*/ 875263 h 1000125"/>
                  <a:gd name="connsiteX349" fmla="*/ 4208225 w 4397079"/>
                  <a:gd name="connsiteY349" fmla="*/ 868826 h 1000125"/>
                  <a:gd name="connsiteX350" fmla="*/ 4370046 w 4397079"/>
                  <a:gd name="connsiteY350" fmla="*/ 867868 h 1000125"/>
                  <a:gd name="connsiteX351" fmla="*/ 4381165 w 4397079"/>
                  <a:gd name="connsiteY351" fmla="*/ 916074 h 1000125"/>
                  <a:gd name="connsiteX352" fmla="*/ 4367040 w 4397079"/>
                  <a:gd name="connsiteY352" fmla="*/ 901950 h 1000125"/>
                  <a:gd name="connsiteX353" fmla="*/ 4367040 w 4397079"/>
                  <a:gd name="connsiteY353" fmla="*/ 870874 h 1000125"/>
                  <a:gd name="connsiteX354" fmla="*/ 1961991 w 4397079"/>
                  <a:gd name="connsiteY354" fmla="*/ 861827 h 1000125"/>
                  <a:gd name="connsiteX355" fmla="*/ 1977529 w 4397079"/>
                  <a:gd name="connsiteY355" fmla="*/ 868263 h 1000125"/>
                  <a:gd name="connsiteX356" fmla="*/ 2018573 w 4397079"/>
                  <a:gd name="connsiteY356" fmla="*/ 909306 h 1000125"/>
                  <a:gd name="connsiteX357" fmla="*/ 2018573 w 4397079"/>
                  <a:gd name="connsiteY357" fmla="*/ 940382 h 1000125"/>
                  <a:gd name="connsiteX358" fmla="*/ 1979256 w 4397079"/>
                  <a:gd name="connsiteY358" fmla="*/ 979699 h 1000125"/>
                  <a:gd name="connsiteX359" fmla="*/ 1948180 w 4397079"/>
                  <a:gd name="connsiteY359" fmla="*/ 979699 h 1000125"/>
                  <a:gd name="connsiteX360" fmla="*/ 1907136 w 4397079"/>
                  <a:gd name="connsiteY360" fmla="*/ 938655 h 1000125"/>
                  <a:gd name="connsiteX361" fmla="*/ 1907136 w 4397079"/>
                  <a:gd name="connsiteY361" fmla="*/ 907579 h 1000125"/>
                  <a:gd name="connsiteX362" fmla="*/ 1946453 w 4397079"/>
                  <a:gd name="connsiteY362" fmla="*/ 868263 h 1000125"/>
                  <a:gd name="connsiteX363" fmla="*/ 1961991 w 4397079"/>
                  <a:gd name="connsiteY363" fmla="*/ 861827 h 1000125"/>
                  <a:gd name="connsiteX364" fmla="*/ 2313205 w 4397079"/>
                  <a:gd name="connsiteY364" fmla="*/ 855397 h 1000125"/>
                  <a:gd name="connsiteX365" fmla="*/ 2328743 w 4397079"/>
                  <a:gd name="connsiteY365" fmla="*/ 861832 h 1000125"/>
                  <a:gd name="connsiteX366" fmla="*/ 2369786 w 4397079"/>
                  <a:gd name="connsiteY366" fmla="*/ 902876 h 1000125"/>
                  <a:gd name="connsiteX367" fmla="*/ 2369786 w 4397079"/>
                  <a:gd name="connsiteY367" fmla="*/ 933952 h 1000125"/>
                  <a:gd name="connsiteX368" fmla="*/ 2330470 w 4397079"/>
                  <a:gd name="connsiteY368" fmla="*/ 973269 h 1000125"/>
                  <a:gd name="connsiteX369" fmla="*/ 2299394 w 4397079"/>
                  <a:gd name="connsiteY369" fmla="*/ 973268 h 1000125"/>
                  <a:gd name="connsiteX370" fmla="*/ 2258349 w 4397079"/>
                  <a:gd name="connsiteY370" fmla="*/ 932225 h 1000125"/>
                  <a:gd name="connsiteX371" fmla="*/ 2258349 w 4397079"/>
                  <a:gd name="connsiteY371" fmla="*/ 901149 h 1000125"/>
                  <a:gd name="connsiteX372" fmla="*/ 2297667 w 4397079"/>
                  <a:gd name="connsiteY372" fmla="*/ 861832 h 1000125"/>
                  <a:gd name="connsiteX373" fmla="*/ 2313205 w 4397079"/>
                  <a:gd name="connsiteY373" fmla="*/ 855397 h 1000125"/>
                  <a:gd name="connsiteX374" fmla="*/ 757674 w 4397079"/>
                  <a:gd name="connsiteY374" fmla="*/ 852114 h 1000125"/>
                  <a:gd name="connsiteX375" fmla="*/ 773212 w 4397079"/>
                  <a:gd name="connsiteY375" fmla="*/ 858550 h 1000125"/>
                  <a:gd name="connsiteX376" fmla="*/ 814256 w 4397079"/>
                  <a:gd name="connsiteY376" fmla="*/ 899594 h 1000125"/>
                  <a:gd name="connsiteX377" fmla="*/ 814256 w 4397079"/>
                  <a:gd name="connsiteY377" fmla="*/ 930670 h 1000125"/>
                  <a:gd name="connsiteX378" fmla="*/ 774939 w 4397079"/>
                  <a:gd name="connsiteY378" fmla="*/ 969987 h 1000125"/>
                  <a:gd name="connsiteX379" fmla="*/ 743863 w 4397079"/>
                  <a:gd name="connsiteY379" fmla="*/ 969987 h 1000125"/>
                  <a:gd name="connsiteX380" fmla="*/ 702820 w 4397079"/>
                  <a:gd name="connsiteY380" fmla="*/ 928943 h 1000125"/>
                  <a:gd name="connsiteX381" fmla="*/ 702819 w 4397079"/>
                  <a:gd name="connsiteY381" fmla="*/ 897867 h 1000125"/>
                  <a:gd name="connsiteX382" fmla="*/ 742136 w 4397079"/>
                  <a:gd name="connsiteY382" fmla="*/ 858550 h 1000125"/>
                  <a:gd name="connsiteX383" fmla="*/ 757674 w 4397079"/>
                  <a:gd name="connsiteY383" fmla="*/ 852114 h 1000125"/>
                  <a:gd name="connsiteX384" fmla="*/ 1108888 w 4397079"/>
                  <a:gd name="connsiteY384" fmla="*/ 845684 h 1000125"/>
                  <a:gd name="connsiteX385" fmla="*/ 1124426 w 4397079"/>
                  <a:gd name="connsiteY385" fmla="*/ 852120 h 1000125"/>
                  <a:gd name="connsiteX386" fmla="*/ 1165470 w 4397079"/>
                  <a:gd name="connsiteY386" fmla="*/ 893164 h 1000125"/>
                  <a:gd name="connsiteX387" fmla="*/ 1165470 w 4397079"/>
                  <a:gd name="connsiteY387" fmla="*/ 924240 h 1000125"/>
                  <a:gd name="connsiteX388" fmla="*/ 1126153 w 4397079"/>
                  <a:gd name="connsiteY388" fmla="*/ 963557 h 1000125"/>
                  <a:gd name="connsiteX389" fmla="*/ 1095077 w 4397079"/>
                  <a:gd name="connsiteY389" fmla="*/ 963557 h 1000125"/>
                  <a:gd name="connsiteX390" fmla="*/ 1054033 w 4397079"/>
                  <a:gd name="connsiteY390" fmla="*/ 922513 h 1000125"/>
                  <a:gd name="connsiteX391" fmla="*/ 1054033 w 4397079"/>
                  <a:gd name="connsiteY391" fmla="*/ 891437 h 1000125"/>
                  <a:gd name="connsiteX392" fmla="*/ 1093350 w 4397079"/>
                  <a:gd name="connsiteY392" fmla="*/ 852120 h 1000125"/>
                  <a:gd name="connsiteX393" fmla="*/ 1108888 w 4397079"/>
                  <a:gd name="connsiteY393" fmla="*/ 845684 h 1000125"/>
                  <a:gd name="connsiteX394" fmla="*/ 2672557 w 4397079"/>
                  <a:gd name="connsiteY394" fmla="*/ 845683 h 1000125"/>
                  <a:gd name="connsiteX395" fmla="*/ 2688096 w 4397079"/>
                  <a:gd name="connsiteY395" fmla="*/ 852119 h 1000125"/>
                  <a:gd name="connsiteX396" fmla="*/ 2729139 w 4397079"/>
                  <a:gd name="connsiteY396" fmla="*/ 893163 h 1000125"/>
                  <a:gd name="connsiteX397" fmla="*/ 2729139 w 4397079"/>
                  <a:gd name="connsiteY397" fmla="*/ 924239 h 1000125"/>
                  <a:gd name="connsiteX398" fmla="*/ 2689823 w 4397079"/>
                  <a:gd name="connsiteY398" fmla="*/ 963555 h 1000125"/>
                  <a:gd name="connsiteX399" fmla="*/ 2658747 w 4397079"/>
                  <a:gd name="connsiteY399" fmla="*/ 963555 h 1000125"/>
                  <a:gd name="connsiteX400" fmla="*/ 2617703 w 4397079"/>
                  <a:gd name="connsiteY400" fmla="*/ 922512 h 1000125"/>
                  <a:gd name="connsiteX401" fmla="*/ 2617703 w 4397079"/>
                  <a:gd name="connsiteY401" fmla="*/ 891436 h 1000125"/>
                  <a:gd name="connsiteX402" fmla="*/ 2657020 w 4397079"/>
                  <a:gd name="connsiteY402" fmla="*/ 852119 h 1000125"/>
                  <a:gd name="connsiteX403" fmla="*/ 2672557 w 4397079"/>
                  <a:gd name="connsiteY403" fmla="*/ 845683 h 1000125"/>
                  <a:gd name="connsiteX404" fmla="*/ 76684 w 4397079"/>
                  <a:gd name="connsiteY404" fmla="*/ 843537 h 1000125"/>
                  <a:gd name="connsiteX405" fmla="*/ 92222 w 4397079"/>
                  <a:gd name="connsiteY405" fmla="*/ 849973 h 1000125"/>
                  <a:gd name="connsiteX406" fmla="*/ 133266 w 4397079"/>
                  <a:gd name="connsiteY406" fmla="*/ 891017 h 1000125"/>
                  <a:gd name="connsiteX407" fmla="*/ 133266 w 4397079"/>
                  <a:gd name="connsiteY407" fmla="*/ 922093 h 1000125"/>
                  <a:gd name="connsiteX408" fmla="*/ 93949 w 4397079"/>
                  <a:gd name="connsiteY408" fmla="*/ 961409 h 1000125"/>
                  <a:gd name="connsiteX409" fmla="*/ 62872 w 4397079"/>
                  <a:gd name="connsiteY409" fmla="*/ 961410 h 1000125"/>
                  <a:gd name="connsiteX410" fmla="*/ 21829 w 4397079"/>
                  <a:gd name="connsiteY410" fmla="*/ 920366 h 1000125"/>
                  <a:gd name="connsiteX411" fmla="*/ 19624 w 4397079"/>
                  <a:gd name="connsiteY411" fmla="*/ 915041 h 1000125"/>
                  <a:gd name="connsiteX412" fmla="*/ 26683 w 4397079"/>
                  <a:gd name="connsiteY412" fmla="*/ 884436 h 1000125"/>
                  <a:gd name="connsiteX413" fmla="*/ 61146 w 4397079"/>
                  <a:gd name="connsiteY413" fmla="*/ 849973 h 1000125"/>
                  <a:gd name="connsiteX414" fmla="*/ 76684 w 4397079"/>
                  <a:gd name="connsiteY414" fmla="*/ 843537 h 1000125"/>
                  <a:gd name="connsiteX415" fmla="*/ 3020338 w 4397079"/>
                  <a:gd name="connsiteY415" fmla="*/ 842687 h 1000125"/>
                  <a:gd name="connsiteX416" fmla="*/ 3035876 w 4397079"/>
                  <a:gd name="connsiteY416" fmla="*/ 849123 h 1000125"/>
                  <a:gd name="connsiteX417" fmla="*/ 3076919 w 4397079"/>
                  <a:gd name="connsiteY417" fmla="*/ 890167 h 1000125"/>
                  <a:gd name="connsiteX418" fmla="*/ 3076919 w 4397079"/>
                  <a:gd name="connsiteY418" fmla="*/ 921243 h 1000125"/>
                  <a:gd name="connsiteX419" fmla="*/ 3037603 w 4397079"/>
                  <a:gd name="connsiteY419" fmla="*/ 960559 h 1000125"/>
                  <a:gd name="connsiteX420" fmla="*/ 3006527 w 4397079"/>
                  <a:gd name="connsiteY420" fmla="*/ 960559 h 1000125"/>
                  <a:gd name="connsiteX421" fmla="*/ 2965483 w 4397079"/>
                  <a:gd name="connsiteY421" fmla="*/ 919516 h 1000125"/>
                  <a:gd name="connsiteX422" fmla="*/ 2965483 w 4397079"/>
                  <a:gd name="connsiteY422" fmla="*/ 888440 h 1000125"/>
                  <a:gd name="connsiteX423" fmla="*/ 3004800 w 4397079"/>
                  <a:gd name="connsiteY423" fmla="*/ 849123 h 1000125"/>
                  <a:gd name="connsiteX424" fmla="*/ 3020338 w 4397079"/>
                  <a:gd name="connsiteY424" fmla="*/ 842687 h 1000125"/>
                  <a:gd name="connsiteX425" fmla="*/ 3366980 w 4397079"/>
                  <a:gd name="connsiteY425" fmla="*/ 840827 h 1000125"/>
                  <a:gd name="connsiteX426" fmla="*/ 3382519 w 4397079"/>
                  <a:gd name="connsiteY426" fmla="*/ 847262 h 1000125"/>
                  <a:gd name="connsiteX427" fmla="*/ 3423563 w 4397079"/>
                  <a:gd name="connsiteY427" fmla="*/ 888307 h 1000125"/>
                  <a:gd name="connsiteX428" fmla="*/ 3423563 w 4397079"/>
                  <a:gd name="connsiteY428" fmla="*/ 919383 h 1000125"/>
                  <a:gd name="connsiteX429" fmla="*/ 3384246 w 4397079"/>
                  <a:gd name="connsiteY429" fmla="*/ 958699 h 1000125"/>
                  <a:gd name="connsiteX430" fmla="*/ 3353170 w 4397079"/>
                  <a:gd name="connsiteY430" fmla="*/ 958699 h 1000125"/>
                  <a:gd name="connsiteX431" fmla="*/ 3312125 w 4397079"/>
                  <a:gd name="connsiteY431" fmla="*/ 917656 h 1000125"/>
                  <a:gd name="connsiteX432" fmla="*/ 3312125 w 4397079"/>
                  <a:gd name="connsiteY432" fmla="*/ 886580 h 1000125"/>
                  <a:gd name="connsiteX433" fmla="*/ 3351443 w 4397079"/>
                  <a:gd name="connsiteY433" fmla="*/ 847263 h 1000125"/>
                  <a:gd name="connsiteX434" fmla="*/ 3366980 w 4397079"/>
                  <a:gd name="connsiteY434" fmla="*/ 840827 h 1000125"/>
                  <a:gd name="connsiteX435" fmla="*/ 424463 w 4397079"/>
                  <a:gd name="connsiteY435" fmla="*/ 840540 h 1000125"/>
                  <a:gd name="connsiteX436" fmla="*/ 440001 w 4397079"/>
                  <a:gd name="connsiteY436" fmla="*/ 846976 h 1000125"/>
                  <a:gd name="connsiteX437" fmla="*/ 481045 w 4397079"/>
                  <a:gd name="connsiteY437" fmla="*/ 888020 h 1000125"/>
                  <a:gd name="connsiteX438" fmla="*/ 481045 w 4397079"/>
                  <a:gd name="connsiteY438" fmla="*/ 919096 h 1000125"/>
                  <a:gd name="connsiteX439" fmla="*/ 441728 w 4397079"/>
                  <a:gd name="connsiteY439" fmla="*/ 958413 h 1000125"/>
                  <a:gd name="connsiteX440" fmla="*/ 410652 w 4397079"/>
                  <a:gd name="connsiteY440" fmla="*/ 958413 h 1000125"/>
                  <a:gd name="connsiteX441" fmla="*/ 369608 w 4397079"/>
                  <a:gd name="connsiteY441" fmla="*/ 917369 h 1000125"/>
                  <a:gd name="connsiteX442" fmla="*/ 369608 w 4397079"/>
                  <a:gd name="connsiteY442" fmla="*/ 886293 h 1000125"/>
                  <a:gd name="connsiteX443" fmla="*/ 408925 w 4397079"/>
                  <a:gd name="connsiteY443" fmla="*/ 846976 h 1000125"/>
                  <a:gd name="connsiteX444" fmla="*/ 424463 w 4397079"/>
                  <a:gd name="connsiteY444" fmla="*/ 840540 h 1000125"/>
                  <a:gd name="connsiteX445" fmla="*/ 3714761 w 4397079"/>
                  <a:gd name="connsiteY445" fmla="*/ 837831 h 1000125"/>
                  <a:gd name="connsiteX446" fmla="*/ 3730299 w 4397079"/>
                  <a:gd name="connsiteY446" fmla="*/ 844267 h 1000125"/>
                  <a:gd name="connsiteX447" fmla="*/ 3771342 w 4397079"/>
                  <a:gd name="connsiteY447" fmla="*/ 885310 h 1000125"/>
                  <a:gd name="connsiteX448" fmla="*/ 3771342 w 4397079"/>
                  <a:gd name="connsiteY448" fmla="*/ 916386 h 1000125"/>
                  <a:gd name="connsiteX449" fmla="*/ 3732026 w 4397079"/>
                  <a:gd name="connsiteY449" fmla="*/ 955702 h 1000125"/>
                  <a:gd name="connsiteX450" fmla="*/ 3700950 w 4397079"/>
                  <a:gd name="connsiteY450" fmla="*/ 955702 h 1000125"/>
                  <a:gd name="connsiteX451" fmla="*/ 3659906 w 4397079"/>
                  <a:gd name="connsiteY451" fmla="*/ 914659 h 1000125"/>
                  <a:gd name="connsiteX452" fmla="*/ 3659906 w 4397079"/>
                  <a:gd name="connsiteY452" fmla="*/ 883583 h 1000125"/>
                  <a:gd name="connsiteX453" fmla="*/ 3699222 w 4397079"/>
                  <a:gd name="connsiteY453" fmla="*/ 844266 h 1000125"/>
                  <a:gd name="connsiteX454" fmla="*/ 3714761 w 4397079"/>
                  <a:gd name="connsiteY454" fmla="*/ 837831 h 1000125"/>
                  <a:gd name="connsiteX455" fmla="*/ 1468241 w 4397079"/>
                  <a:gd name="connsiteY455" fmla="*/ 835971 h 1000125"/>
                  <a:gd name="connsiteX456" fmla="*/ 1483779 w 4397079"/>
                  <a:gd name="connsiteY456" fmla="*/ 842407 h 1000125"/>
                  <a:gd name="connsiteX457" fmla="*/ 1524823 w 4397079"/>
                  <a:gd name="connsiteY457" fmla="*/ 883451 h 1000125"/>
                  <a:gd name="connsiteX458" fmla="*/ 1524823 w 4397079"/>
                  <a:gd name="connsiteY458" fmla="*/ 914527 h 1000125"/>
                  <a:gd name="connsiteX459" fmla="*/ 1485506 w 4397079"/>
                  <a:gd name="connsiteY459" fmla="*/ 953844 h 1000125"/>
                  <a:gd name="connsiteX460" fmla="*/ 1454430 w 4397079"/>
                  <a:gd name="connsiteY460" fmla="*/ 953844 h 1000125"/>
                  <a:gd name="connsiteX461" fmla="*/ 1413386 w 4397079"/>
                  <a:gd name="connsiteY461" fmla="*/ 912800 h 1000125"/>
                  <a:gd name="connsiteX462" fmla="*/ 1413386 w 4397079"/>
                  <a:gd name="connsiteY462" fmla="*/ 881724 h 1000125"/>
                  <a:gd name="connsiteX463" fmla="*/ 1452703 w 4397079"/>
                  <a:gd name="connsiteY463" fmla="*/ 842407 h 1000125"/>
                  <a:gd name="connsiteX464" fmla="*/ 1468241 w 4397079"/>
                  <a:gd name="connsiteY464" fmla="*/ 835971 h 1000125"/>
                  <a:gd name="connsiteX465" fmla="*/ 1816021 w 4397079"/>
                  <a:gd name="connsiteY465" fmla="*/ 832975 h 1000125"/>
                  <a:gd name="connsiteX466" fmla="*/ 1831559 w 4397079"/>
                  <a:gd name="connsiteY466" fmla="*/ 839411 h 1000125"/>
                  <a:gd name="connsiteX467" fmla="*/ 1872603 w 4397079"/>
                  <a:gd name="connsiteY467" fmla="*/ 880455 h 1000125"/>
                  <a:gd name="connsiteX468" fmla="*/ 1872603 w 4397079"/>
                  <a:gd name="connsiteY468" fmla="*/ 911531 h 1000125"/>
                  <a:gd name="connsiteX469" fmla="*/ 1833286 w 4397079"/>
                  <a:gd name="connsiteY469" fmla="*/ 950847 h 1000125"/>
                  <a:gd name="connsiteX470" fmla="*/ 1802210 w 4397079"/>
                  <a:gd name="connsiteY470" fmla="*/ 950847 h 1000125"/>
                  <a:gd name="connsiteX471" fmla="*/ 1761166 w 4397079"/>
                  <a:gd name="connsiteY471" fmla="*/ 909803 h 1000125"/>
                  <a:gd name="connsiteX472" fmla="*/ 1761167 w 4397079"/>
                  <a:gd name="connsiteY472" fmla="*/ 878727 h 1000125"/>
                  <a:gd name="connsiteX473" fmla="*/ 1800483 w 4397079"/>
                  <a:gd name="connsiteY473" fmla="*/ 839411 h 1000125"/>
                  <a:gd name="connsiteX474" fmla="*/ 1816021 w 4397079"/>
                  <a:gd name="connsiteY474" fmla="*/ 832975 h 1000125"/>
                  <a:gd name="connsiteX475" fmla="*/ 4074114 w 4397079"/>
                  <a:gd name="connsiteY475" fmla="*/ 828118 h 1000125"/>
                  <a:gd name="connsiteX476" fmla="*/ 4089653 w 4397079"/>
                  <a:gd name="connsiteY476" fmla="*/ 834553 h 1000125"/>
                  <a:gd name="connsiteX477" fmla="*/ 4130696 w 4397079"/>
                  <a:gd name="connsiteY477" fmla="*/ 875598 h 1000125"/>
                  <a:gd name="connsiteX478" fmla="*/ 4130696 w 4397079"/>
                  <a:gd name="connsiteY478" fmla="*/ 906674 h 1000125"/>
                  <a:gd name="connsiteX479" fmla="*/ 4091380 w 4397079"/>
                  <a:gd name="connsiteY479" fmla="*/ 945990 h 1000125"/>
                  <a:gd name="connsiteX480" fmla="*/ 4060304 w 4397079"/>
                  <a:gd name="connsiteY480" fmla="*/ 945990 h 1000125"/>
                  <a:gd name="connsiteX481" fmla="*/ 4019259 w 4397079"/>
                  <a:gd name="connsiteY481" fmla="*/ 904947 h 1000125"/>
                  <a:gd name="connsiteX482" fmla="*/ 4019259 w 4397079"/>
                  <a:gd name="connsiteY482" fmla="*/ 873871 h 1000125"/>
                  <a:gd name="connsiteX483" fmla="*/ 4058577 w 4397079"/>
                  <a:gd name="connsiteY483" fmla="*/ 834553 h 1000125"/>
                  <a:gd name="connsiteX484" fmla="*/ 4074114 w 4397079"/>
                  <a:gd name="connsiteY484" fmla="*/ 828118 h 1000125"/>
                  <a:gd name="connsiteX485" fmla="*/ 2180229 w 4397079"/>
                  <a:gd name="connsiteY485" fmla="*/ 818407 h 1000125"/>
                  <a:gd name="connsiteX486" fmla="*/ 2195768 w 4397079"/>
                  <a:gd name="connsiteY486" fmla="*/ 824843 h 1000125"/>
                  <a:gd name="connsiteX487" fmla="*/ 2236811 w 4397079"/>
                  <a:gd name="connsiteY487" fmla="*/ 865887 h 1000125"/>
                  <a:gd name="connsiteX488" fmla="*/ 2236811 w 4397079"/>
                  <a:gd name="connsiteY488" fmla="*/ 896963 h 1000125"/>
                  <a:gd name="connsiteX489" fmla="*/ 2197495 w 4397079"/>
                  <a:gd name="connsiteY489" fmla="*/ 936280 h 1000125"/>
                  <a:gd name="connsiteX490" fmla="*/ 2166418 w 4397079"/>
                  <a:gd name="connsiteY490" fmla="*/ 936279 h 1000125"/>
                  <a:gd name="connsiteX491" fmla="*/ 2125375 w 4397079"/>
                  <a:gd name="connsiteY491" fmla="*/ 895236 h 1000125"/>
                  <a:gd name="connsiteX492" fmla="*/ 2125374 w 4397079"/>
                  <a:gd name="connsiteY492" fmla="*/ 864159 h 1000125"/>
                  <a:gd name="connsiteX493" fmla="*/ 2164691 w 4397079"/>
                  <a:gd name="connsiteY493" fmla="*/ 824843 h 1000125"/>
                  <a:gd name="connsiteX494" fmla="*/ 2180229 w 4397079"/>
                  <a:gd name="connsiteY494" fmla="*/ 818407 h 1000125"/>
                  <a:gd name="connsiteX495" fmla="*/ 2528009 w 4397079"/>
                  <a:gd name="connsiteY495" fmla="*/ 815411 h 1000125"/>
                  <a:gd name="connsiteX496" fmla="*/ 2543548 w 4397079"/>
                  <a:gd name="connsiteY496" fmla="*/ 821847 h 1000125"/>
                  <a:gd name="connsiteX497" fmla="*/ 2584591 w 4397079"/>
                  <a:gd name="connsiteY497" fmla="*/ 862891 h 1000125"/>
                  <a:gd name="connsiteX498" fmla="*/ 2584591 w 4397079"/>
                  <a:gd name="connsiteY498" fmla="*/ 893967 h 1000125"/>
                  <a:gd name="connsiteX499" fmla="*/ 2545275 w 4397079"/>
                  <a:gd name="connsiteY499" fmla="*/ 933283 h 1000125"/>
                  <a:gd name="connsiteX500" fmla="*/ 2514199 w 4397079"/>
                  <a:gd name="connsiteY500" fmla="*/ 933283 h 1000125"/>
                  <a:gd name="connsiteX501" fmla="*/ 2473155 w 4397079"/>
                  <a:gd name="connsiteY501" fmla="*/ 892240 h 1000125"/>
                  <a:gd name="connsiteX502" fmla="*/ 2473155 w 4397079"/>
                  <a:gd name="connsiteY502" fmla="*/ 861164 h 1000125"/>
                  <a:gd name="connsiteX503" fmla="*/ 2512471 w 4397079"/>
                  <a:gd name="connsiteY503" fmla="*/ 821847 h 1000125"/>
                  <a:gd name="connsiteX504" fmla="*/ 2528009 w 4397079"/>
                  <a:gd name="connsiteY504" fmla="*/ 815411 h 1000125"/>
                  <a:gd name="connsiteX505" fmla="*/ 623563 w 4397079"/>
                  <a:gd name="connsiteY505" fmla="*/ 811406 h 1000125"/>
                  <a:gd name="connsiteX506" fmla="*/ 639101 w 4397079"/>
                  <a:gd name="connsiteY506" fmla="*/ 817842 h 1000125"/>
                  <a:gd name="connsiteX507" fmla="*/ 680146 w 4397079"/>
                  <a:gd name="connsiteY507" fmla="*/ 858885 h 1000125"/>
                  <a:gd name="connsiteX508" fmla="*/ 680146 w 4397079"/>
                  <a:gd name="connsiteY508" fmla="*/ 889961 h 1000125"/>
                  <a:gd name="connsiteX509" fmla="*/ 640829 w 4397079"/>
                  <a:gd name="connsiteY509" fmla="*/ 929278 h 1000125"/>
                  <a:gd name="connsiteX510" fmla="*/ 609753 w 4397079"/>
                  <a:gd name="connsiteY510" fmla="*/ 929278 h 1000125"/>
                  <a:gd name="connsiteX511" fmla="*/ 568709 w 4397079"/>
                  <a:gd name="connsiteY511" fmla="*/ 888235 h 1000125"/>
                  <a:gd name="connsiteX512" fmla="*/ 568709 w 4397079"/>
                  <a:gd name="connsiteY512" fmla="*/ 857158 h 1000125"/>
                  <a:gd name="connsiteX513" fmla="*/ 608025 w 4397079"/>
                  <a:gd name="connsiteY513" fmla="*/ 817842 h 1000125"/>
                  <a:gd name="connsiteX514" fmla="*/ 623563 w 4397079"/>
                  <a:gd name="connsiteY514" fmla="*/ 811406 h 1000125"/>
                  <a:gd name="connsiteX515" fmla="*/ 971344 w 4397079"/>
                  <a:gd name="connsiteY515" fmla="*/ 808409 h 1000125"/>
                  <a:gd name="connsiteX516" fmla="*/ 986882 w 4397079"/>
                  <a:gd name="connsiteY516" fmla="*/ 814845 h 1000125"/>
                  <a:gd name="connsiteX517" fmla="*/ 1027926 w 4397079"/>
                  <a:gd name="connsiteY517" fmla="*/ 855889 h 1000125"/>
                  <a:gd name="connsiteX518" fmla="*/ 1027926 w 4397079"/>
                  <a:gd name="connsiteY518" fmla="*/ 886965 h 1000125"/>
                  <a:gd name="connsiteX519" fmla="*/ 988608 w 4397079"/>
                  <a:gd name="connsiteY519" fmla="*/ 926282 h 1000125"/>
                  <a:gd name="connsiteX520" fmla="*/ 957533 w 4397079"/>
                  <a:gd name="connsiteY520" fmla="*/ 926282 h 1000125"/>
                  <a:gd name="connsiteX521" fmla="*/ 916489 w 4397079"/>
                  <a:gd name="connsiteY521" fmla="*/ 885238 h 1000125"/>
                  <a:gd name="connsiteX522" fmla="*/ 916489 w 4397079"/>
                  <a:gd name="connsiteY522" fmla="*/ 854162 h 1000125"/>
                  <a:gd name="connsiteX523" fmla="*/ 955806 w 4397079"/>
                  <a:gd name="connsiteY523" fmla="*/ 814845 h 1000125"/>
                  <a:gd name="connsiteX524" fmla="*/ 971344 w 4397079"/>
                  <a:gd name="connsiteY524" fmla="*/ 808409 h 1000125"/>
                  <a:gd name="connsiteX525" fmla="*/ 2887362 w 4397079"/>
                  <a:gd name="connsiteY525" fmla="*/ 805698 h 1000125"/>
                  <a:gd name="connsiteX526" fmla="*/ 2902900 w 4397079"/>
                  <a:gd name="connsiteY526" fmla="*/ 812134 h 1000125"/>
                  <a:gd name="connsiteX527" fmla="*/ 2943944 w 4397079"/>
                  <a:gd name="connsiteY527" fmla="*/ 853178 h 1000125"/>
                  <a:gd name="connsiteX528" fmla="*/ 2943944 w 4397079"/>
                  <a:gd name="connsiteY528" fmla="*/ 884254 h 1000125"/>
                  <a:gd name="connsiteX529" fmla="*/ 2904627 w 4397079"/>
                  <a:gd name="connsiteY529" fmla="*/ 923570 h 1000125"/>
                  <a:gd name="connsiteX530" fmla="*/ 2873551 w 4397079"/>
                  <a:gd name="connsiteY530" fmla="*/ 923570 h 1000125"/>
                  <a:gd name="connsiteX531" fmla="*/ 2832508 w 4397079"/>
                  <a:gd name="connsiteY531" fmla="*/ 882527 h 1000125"/>
                  <a:gd name="connsiteX532" fmla="*/ 2832508 w 4397079"/>
                  <a:gd name="connsiteY532" fmla="*/ 851451 h 1000125"/>
                  <a:gd name="connsiteX533" fmla="*/ 2871824 w 4397079"/>
                  <a:gd name="connsiteY533" fmla="*/ 812134 h 1000125"/>
                  <a:gd name="connsiteX534" fmla="*/ 2887362 w 4397079"/>
                  <a:gd name="connsiteY534" fmla="*/ 805698 h 1000125"/>
                  <a:gd name="connsiteX535" fmla="*/ 3235142 w 4397079"/>
                  <a:gd name="connsiteY535" fmla="*/ 802702 h 1000125"/>
                  <a:gd name="connsiteX536" fmla="*/ 3250680 w 4397079"/>
                  <a:gd name="connsiteY536" fmla="*/ 809138 h 1000125"/>
                  <a:gd name="connsiteX537" fmla="*/ 3291724 w 4397079"/>
                  <a:gd name="connsiteY537" fmla="*/ 850181 h 1000125"/>
                  <a:gd name="connsiteX538" fmla="*/ 3291724 w 4397079"/>
                  <a:gd name="connsiteY538" fmla="*/ 881257 h 1000125"/>
                  <a:gd name="connsiteX539" fmla="*/ 3252408 w 4397079"/>
                  <a:gd name="connsiteY539" fmla="*/ 920574 h 1000125"/>
                  <a:gd name="connsiteX540" fmla="*/ 3221332 w 4397079"/>
                  <a:gd name="connsiteY540" fmla="*/ 920574 h 1000125"/>
                  <a:gd name="connsiteX541" fmla="*/ 3180288 w 4397079"/>
                  <a:gd name="connsiteY541" fmla="*/ 879530 h 1000125"/>
                  <a:gd name="connsiteX542" fmla="*/ 3180288 w 4397079"/>
                  <a:gd name="connsiteY542" fmla="*/ 848454 h 1000125"/>
                  <a:gd name="connsiteX543" fmla="*/ 3219605 w 4397079"/>
                  <a:gd name="connsiteY543" fmla="*/ 809138 h 1000125"/>
                  <a:gd name="connsiteX544" fmla="*/ 3235142 w 4397079"/>
                  <a:gd name="connsiteY544" fmla="*/ 802702 h 1000125"/>
                  <a:gd name="connsiteX545" fmla="*/ 3581785 w 4397079"/>
                  <a:gd name="connsiteY545" fmla="*/ 800842 h 1000125"/>
                  <a:gd name="connsiteX546" fmla="*/ 3597323 w 4397079"/>
                  <a:gd name="connsiteY546" fmla="*/ 807278 h 1000125"/>
                  <a:gd name="connsiteX547" fmla="*/ 3638367 w 4397079"/>
                  <a:gd name="connsiteY547" fmla="*/ 848322 h 1000125"/>
                  <a:gd name="connsiteX548" fmla="*/ 3638367 w 4397079"/>
                  <a:gd name="connsiteY548" fmla="*/ 879398 h 1000125"/>
                  <a:gd name="connsiteX549" fmla="*/ 3599051 w 4397079"/>
                  <a:gd name="connsiteY549" fmla="*/ 918714 h 1000125"/>
                  <a:gd name="connsiteX550" fmla="*/ 3567975 w 4397079"/>
                  <a:gd name="connsiteY550" fmla="*/ 918714 h 1000125"/>
                  <a:gd name="connsiteX551" fmla="*/ 3526930 w 4397079"/>
                  <a:gd name="connsiteY551" fmla="*/ 877671 h 1000125"/>
                  <a:gd name="connsiteX552" fmla="*/ 3526931 w 4397079"/>
                  <a:gd name="connsiteY552" fmla="*/ 846594 h 1000125"/>
                  <a:gd name="connsiteX553" fmla="*/ 3566247 w 4397079"/>
                  <a:gd name="connsiteY553" fmla="*/ 807278 h 1000125"/>
                  <a:gd name="connsiteX554" fmla="*/ 3581785 w 4397079"/>
                  <a:gd name="connsiteY554" fmla="*/ 800842 h 1000125"/>
                  <a:gd name="connsiteX555" fmla="*/ 290353 w 4397079"/>
                  <a:gd name="connsiteY555" fmla="*/ 799832 h 1000125"/>
                  <a:gd name="connsiteX556" fmla="*/ 305891 w 4397079"/>
                  <a:gd name="connsiteY556" fmla="*/ 806268 h 1000125"/>
                  <a:gd name="connsiteX557" fmla="*/ 346934 w 4397079"/>
                  <a:gd name="connsiteY557" fmla="*/ 847311 h 1000125"/>
                  <a:gd name="connsiteX558" fmla="*/ 346935 w 4397079"/>
                  <a:gd name="connsiteY558" fmla="*/ 878387 h 1000125"/>
                  <a:gd name="connsiteX559" fmla="*/ 307618 w 4397079"/>
                  <a:gd name="connsiteY559" fmla="*/ 917705 h 1000125"/>
                  <a:gd name="connsiteX560" fmla="*/ 276542 w 4397079"/>
                  <a:gd name="connsiteY560" fmla="*/ 917705 h 1000125"/>
                  <a:gd name="connsiteX561" fmla="*/ 235499 w 4397079"/>
                  <a:gd name="connsiteY561" fmla="*/ 876661 h 1000125"/>
                  <a:gd name="connsiteX562" fmla="*/ 235499 w 4397079"/>
                  <a:gd name="connsiteY562" fmla="*/ 845585 h 1000125"/>
                  <a:gd name="connsiteX563" fmla="*/ 274815 w 4397079"/>
                  <a:gd name="connsiteY563" fmla="*/ 806269 h 1000125"/>
                  <a:gd name="connsiteX564" fmla="*/ 290353 w 4397079"/>
                  <a:gd name="connsiteY564" fmla="*/ 799832 h 1000125"/>
                  <a:gd name="connsiteX565" fmla="*/ 1330696 w 4397079"/>
                  <a:gd name="connsiteY565" fmla="*/ 798696 h 1000125"/>
                  <a:gd name="connsiteX566" fmla="*/ 1346234 w 4397079"/>
                  <a:gd name="connsiteY566" fmla="*/ 805132 h 1000125"/>
                  <a:gd name="connsiteX567" fmla="*/ 1387279 w 4397079"/>
                  <a:gd name="connsiteY567" fmla="*/ 846176 h 1000125"/>
                  <a:gd name="connsiteX568" fmla="*/ 1387279 w 4397079"/>
                  <a:gd name="connsiteY568" fmla="*/ 877252 h 1000125"/>
                  <a:gd name="connsiteX569" fmla="*/ 1347962 w 4397079"/>
                  <a:gd name="connsiteY569" fmla="*/ 916569 h 1000125"/>
                  <a:gd name="connsiteX570" fmla="*/ 1316885 w 4397079"/>
                  <a:gd name="connsiteY570" fmla="*/ 916569 h 1000125"/>
                  <a:gd name="connsiteX571" fmla="*/ 1275842 w 4397079"/>
                  <a:gd name="connsiteY571" fmla="*/ 875525 h 1000125"/>
                  <a:gd name="connsiteX572" fmla="*/ 1275842 w 4397079"/>
                  <a:gd name="connsiteY572" fmla="*/ 844449 h 1000125"/>
                  <a:gd name="connsiteX573" fmla="*/ 1315158 w 4397079"/>
                  <a:gd name="connsiteY573" fmla="*/ 805132 h 1000125"/>
                  <a:gd name="connsiteX574" fmla="*/ 1330696 w 4397079"/>
                  <a:gd name="connsiteY574" fmla="*/ 798696 h 1000125"/>
                  <a:gd name="connsiteX575" fmla="*/ 3929565 w 4397079"/>
                  <a:gd name="connsiteY575" fmla="*/ 797845 h 1000125"/>
                  <a:gd name="connsiteX576" fmla="*/ 3945103 w 4397079"/>
                  <a:gd name="connsiteY576" fmla="*/ 804282 h 1000125"/>
                  <a:gd name="connsiteX577" fmla="*/ 3986147 w 4397079"/>
                  <a:gd name="connsiteY577" fmla="*/ 845325 h 1000125"/>
                  <a:gd name="connsiteX578" fmla="*/ 3986147 w 4397079"/>
                  <a:gd name="connsiteY578" fmla="*/ 876401 h 1000125"/>
                  <a:gd name="connsiteX579" fmla="*/ 3946831 w 4397079"/>
                  <a:gd name="connsiteY579" fmla="*/ 915718 h 1000125"/>
                  <a:gd name="connsiteX580" fmla="*/ 3915755 w 4397079"/>
                  <a:gd name="connsiteY580" fmla="*/ 915718 h 1000125"/>
                  <a:gd name="connsiteX581" fmla="*/ 3874711 w 4397079"/>
                  <a:gd name="connsiteY581" fmla="*/ 874674 h 1000125"/>
                  <a:gd name="connsiteX582" fmla="*/ 3874711 w 4397079"/>
                  <a:gd name="connsiteY582" fmla="*/ 843598 h 1000125"/>
                  <a:gd name="connsiteX583" fmla="*/ 3914027 w 4397079"/>
                  <a:gd name="connsiteY583" fmla="*/ 804282 h 1000125"/>
                  <a:gd name="connsiteX584" fmla="*/ 3929565 w 4397079"/>
                  <a:gd name="connsiteY584" fmla="*/ 797845 h 1000125"/>
                  <a:gd name="connsiteX585" fmla="*/ 1681910 w 4397079"/>
                  <a:gd name="connsiteY585" fmla="*/ 792266 h 1000125"/>
                  <a:gd name="connsiteX586" fmla="*/ 1697449 w 4397079"/>
                  <a:gd name="connsiteY586" fmla="*/ 798702 h 1000125"/>
                  <a:gd name="connsiteX587" fmla="*/ 1738492 w 4397079"/>
                  <a:gd name="connsiteY587" fmla="*/ 839746 h 1000125"/>
                  <a:gd name="connsiteX588" fmla="*/ 1738492 w 4397079"/>
                  <a:gd name="connsiteY588" fmla="*/ 870822 h 1000125"/>
                  <a:gd name="connsiteX589" fmla="*/ 1699176 w 4397079"/>
                  <a:gd name="connsiteY589" fmla="*/ 910138 h 1000125"/>
                  <a:gd name="connsiteX590" fmla="*/ 1668100 w 4397079"/>
                  <a:gd name="connsiteY590" fmla="*/ 910138 h 1000125"/>
                  <a:gd name="connsiteX591" fmla="*/ 1627056 w 4397079"/>
                  <a:gd name="connsiteY591" fmla="*/ 869095 h 1000125"/>
                  <a:gd name="connsiteX592" fmla="*/ 1627056 w 4397079"/>
                  <a:gd name="connsiteY592" fmla="*/ 838019 h 1000125"/>
                  <a:gd name="connsiteX593" fmla="*/ 1666373 w 4397079"/>
                  <a:gd name="connsiteY593" fmla="*/ 798702 h 1000125"/>
                  <a:gd name="connsiteX594" fmla="*/ 1681910 w 4397079"/>
                  <a:gd name="connsiteY594" fmla="*/ 792266 h 1000125"/>
                  <a:gd name="connsiteX595" fmla="*/ 4288919 w 4397079"/>
                  <a:gd name="connsiteY595" fmla="*/ 788132 h 1000125"/>
                  <a:gd name="connsiteX596" fmla="*/ 4304457 w 4397079"/>
                  <a:gd name="connsiteY596" fmla="*/ 794568 h 1000125"/>
                  <a:gd name="connsiteX597" fmla="*/ 4345500 w 4397079"/>
                  <a:gd name="connsiteY597" fmla="*/ 835612 h 1000125"/>
                  <a:gd name="connsiteX598" fmla="*/ 4345500 w 4397079"/>
                  <a:gd name="connsiteY598" fmla="*/ 866688 h 1000125"/>
                  <a:gd name="connsiteX599" fmla="*/ 4306184 w 4397079"/>
                  <a:gd name="connsiteY599" fmla="*/ 906005 h 1000125"/>
                  <a:gd name="connsiteX600" fmla="*/ 4275108 w 4397079"/>
                  <a:gd name="connsiteY600" fmla="*/ 906005 h 1000125"/>
                  <a:gd name="connsiteX601" fmla="*/ 4234064 w 4397079"/>
                  <a:gd name="connsiteY601" fmla="*/ 864961 h 1000125"/>
                  <a:gd name="connsiteX602" fmla="*/ 4234064 w 4397079"/>
                  <a:gd name="connsiteY602" fmla="*/ 833885 h 1000125"/>
                  <a:gd name="connsiteX603" fmla="*/ 4273381 w 4397079"/>
                  <a:gd name="connsiteY603" fmla="*/ 794569 h 1000125"/>
                  <a:gd name="connsiteX604" fmla="*/ 4288919 w 4397079"/>
                  <a:gd name="connsiteY604" fmla="*/ 788132 h 1000125"/>
                  <a:gd name="connsiteX605" fmla="*/ 2046119 w 4397079"/>
                  <a:gd name="connsiteY605" fmla="*/ 777699 h 1000125"/>
                  <a:gd name="connsiteX606" fmla="*/ 2061657 w 4397079"/>
                  <a:gd name="connsiteY606" fmla="*/ 784134 h 1000125"/>
                  <a:gd name="connsiteX607" fmla="*/ 2102700 w 4397079"/>
                  <a:gd name="connsiteY607" fmla="*/ 825179 h 1000125"/>
                  <a:gd name="connsiteX608" fmla="*/ 2102700 w 4397079"/>
                  <a:gd name="connsiteY608" fmla="*/ 856255 h 1000125"/>
                  <a:gd name="connsiteX609" fmla="*/ 2063384 w 4397079"/>
                  <a:gd name="connsiteY609" fmla="*/ 895571 h 1000125"/>
                  <a:gd name="connsiteX610" fmla="*/ 2032308 w 4397079"/>
                  <a:gd name="connsiteY610" fmla="*/ 895571 h 1000125"/>
                  <a:gd name="connsiteX611" fmla="*/ 1991264 w 4397079"/>
                  <a:gd name="connsiteY611" fmla="*/ 854527 h 1000125"/>
                  <a:gd name="connsiteX612" fmla="*/ 1991264 w 4397079"/>
                  <a:gd name="connsiteY612" fmla="*/ 823451 h 1000125"/>
                  <a:gd name="connsiteX613" fmla="*/ 2030581 w 4397079"/>
                  <a:gd name="connsiteY613" fmla="*/ 784134 h 1000125"/>
                  <a:gd name="connsiteX614" fmla="*/ 2046119 w 4397079"/>
                  <a:gd name="connsiteY614" fmla="*/ 777699 h 1000125"/>
                  <a:gd name="connsiteX615" fmla="*/ 2393899 w 4397079"/>
                  <a:gd name="connsiteY615" fmla="*/ 774703 h 1000125"/>
                  <a:gd name="connsiteX616" fmla="*/ 2409437 w 4397079"/>
                  <a:gd name="connsiteY616" fmla="*/ 781138 h 1000125"/>
                  <a:gd name="connsiteX617" fmla="*/ 2450480 w 4397079"/>
                  <a:gd name="connsiteY617" fmla="*/ 822182 h 1000125"/>
                  <a:gd name="connsiteX618" fmla="*/ 2450480 w 4397079"/>
                  <a:gd name="connsiteY618" fmla="*/ 853258 h 1000125"/>
                  <a:gd name="connsiteX619" fmla="*/ 2411164 w 4397079"/>
                  <a:gd name="connsiteY619" fmla="*/ 892574 h 1000125"/>
                  <a:gd name="connsiteX620" fmla="*/ 2380088 w 4397079"/>
                  <a:gd name="connsiteY620" fmla="*/ 892574 h 1000125"/>
                  <a:gd name="connsiteX621" fmla="*/ 2339044 w 4397079"/>
                  <a:gd name="connsiteY621" fmla="*/ 851531 h 1000125"/>
                  <a:gd name="connsiteX622" fmla="*/ 2339043 w 4397079"/>
                  <a:gd name="connsiteY622" fmla="*/ 820454 h 1000125"/>
                  <a:gd name="connsiteX623" fmla="*/ 2378361 w 4397079"/>
                  <a:gd name="connsiteY623" fmla="*/ 781138 h 1000125"/>
                  <a:gd name="connsiteX624" fmla="*/ 2393899 w 4397079"/>
                  <a:gd name="connsiteY624" fmla="*/ 774703 h 1000125"/>
                  <a:gd name="connsiteX625" fmla="*/ 841802 w 4397079"/>
                  <a:gd name="connsiteY625" fmla="*/ 767986 h 1000125"/>
                  <a:gd name="connsiteX626" fmla="*/ 857340 w 4397079"/>
                  <a:gd name="connsiteY626" fmla="*/ 774423 h 1000125"/>
                  <a:gd name="connsiteX627" fmla="*/ 898384 w 4397079"/>
                  <a:gd name="connsiteY627" fmla="*/ 815466 h 1000125"/>
                  <a:gd name="connsiteX628" fmla="*/ 898384 w 4397079"/>
                  <a:gd name="connsiteY628" fmla="*/ 846542 h 1000125"/>
                  <a:gd name="connsiteX629" fmla="*/ 859067 w 4397079"/>
                  <a:gd name="connsiteY629" fmla="*/ 885859 h 1000125"/>
                  <a:gd name="connsiteX630" fmla="*/ 827991 w 4397079"/>
                  <a:gd name="connsiteY630" fmla="*/ 885859 h 1000125"/>
                  <a:gd name="connsiteX631" fmla="*/ 786948 w 4397079"/>
                  <a:gd name="connsiteY631" fmla="*/ 844815 h 1000125"/>
                  <a:gd name="connsiteX632" fmla="*/ 786947 w 4397079"/>
                  <a:gd name="connsiteY632" fmla="*/ 813739 h 1000125"/>
                  <a:gd name="connsiteX633" fmla="*/ 826264 w 4397079"/>
                  <a:gd name="connsiteY633" fmla="*/ 774422 h 1000125"/>
                  <a:gd name="connsiteX634" fmla="*/ 841802 w 4397079"/>
                  <a:gd name="connsiteY634" fmla="*/ 767986 h 1000125"/>
                  <a:gd name="connsiteX635" fmla="*/ 1189582 w 4397079"/>
                  <a:gd name="connsiteY635" fmla="*/ 764990 h 1000125"/>
                  <a:gd name="connsiteX636" fmla="*/ 1205120 w 4397079"/>
                  <a:gd name="connsiteY636" fmla="*/ 771426 h 1000125"/>
                  <a:gd name="connsiteX637" fmla="*/ 1246164 w 4397079"/>
                  <a:gd name="connsiteY637" fmla="*/ 812470 h 1000125"/>
                  <a:gd name="connsiteX638" fmla="*/ 1246164 w 4397079"/>
                  <a:gd name="connsiteY638" fmla="*/ 843546 h 1000125"/>
                  <a:gd name="connsiteX639" fmla="*/ 1206848 w 4397079"/>
                  <a:gd name="connsiteY639" fmla="*/ 882863 h 1000125"/>
                  <a:gd name="connsiteX640" fmla="*/ 1175772 w 4397079"/>
                  <a:gd name="connsiteY640" fmla="*/ 882862 h 1000125"/>
                  <a:gd name="connsiteX641" fmla="*/ 1134728 w 4397079"/>
                  <a:gd name="connsiteY641" fmla="*/ 841819 h 1000125"/>
                  <a:gd name="connsiteX642" fmla="*/ 1134728 w 4397079"/>
                  <a:gd name="connsiteY642" fmla="*/ 810743 h 1000125"/>
                  <a:gd name="connsiteX643" fmla="*/ 1174044 w 4397079"/>
                  <a:gd name="connsiteY643" fmla="*/ 771426 h 1000125"/>
                  <a:gd name="connsiteX644" fmla="*/ 1189582 w 4397079"/>
                  <a:gd name="connsiteY644" fmla="*/ 764990 h 1000125"/>
                  <a:gd name="connsiteX645" fmla="*/ 2753251 w 4397079"/>
                  <a:gd name="connsiteY645" fmla="*/ 764989 h 1000125"/>
                  <a:gd name="connsiteX646" fmla="*/ 2768790 w 4397079"/>
                  <a:gd name="connsiteY646" fmla="*/ 771425 h 1000125"/>
                  <a:gd name="connsiteX647" fmla="*/ 2809833 w 4397079"/>
                  <a:gd name="connsiteY647" fmla="*/ 812469 h 1000125"/>
                  <a:gd name="connsiteX648" fmla="*/ 2809833 w 4397079"/>
                  <a:gd name="connsiteY648" fmla="*/ 843545 h 1000125"/>
                  <a:gd name="connsiteX649" fmla="*/ 2770517 w 4397079"/>
                  <a:gd name="connsiteY649" fmla="*/ 882861 h 1000125"/>
                  <a:gd name="connsiteX650" fmla="*/ 2739441 w 4397079"/>
                  <a:gd name="connsiteY650" fmla="*/ 882861 h 1000125"/>
                  <a:gd name="connsiteX651" fmla="*/ 2698397 w 4397079"/>
                  <a:gd name="connsiteY651" fmla="*/ 841818 h 1000125"/>
                  <a:gd name="connsiteX652" fmla="*/ 2698397 w 4397079"/>
                  <a:gd name="connsiteY652" fmla="*/ 810742 h 1000125"/>
                  <a:gd name="connsiteX653" fmla="*/ 2737714 w 4397079"/>
                  <a:gd name="connsiteY653" fmla="*/ 771425 h 1000125"/>
                  <a:gd name="connsiteX654" fmla="*/ 2753251 w 4397079"/>
                  <a:gd name="connsiteY654" fmla="*/ 764989 h 1000125"/>
                  <a:gd name="connsiteX655" fmla="*/ 157378 w 4397079"/>
                  <a:gd name="connsiteY655" fmla="*/ 762843 h 1000125"/>
                  <a:gd name="connsiteX656" fmla="*/ 172916 w 4397079"/>
                  <a:gd name="connsiteY656" fmla="*/ 769279 h 1000125"/>
                  <a:gd name="connsiteX657" fmla="*/ 213960 w 4397079"/>
                  <a:gd name="connsiteY657" fmla="*/ 810323 h 1000125"/>
                  <a:gd name="connsiteX658" fmla="*/ 213960 w 4397079"/>
                  <a:gd name="connsiteY658" fmla="*/ 841399 h 1000125"/>
                  <a:gd name="connsiteX659" fmla="*/ 174643 w 4397079"/>
                  <a:gd name="connsiteY659" fmla="*/ 880715 h 1000125"/>
                  <a:gd name="connsiteX660" fmla="*/ 143567 w 4397079"/>
                  <a:gd name="connsiteY660" fmla="*/ 880715 h 1000125"/>
                  <a:gd name="connsiteX661" fmla="*/ 102523 w 4397079"/>
                  <a:gd name="connsiteY661" fmla="*/ 839672 h 1000125"/>
                  <a:gd name="connsiteX662" fmla="*/ 102523 w 4397079"/>
                  <a:gd name="connsiteY662" fmla="*/ 808596 h 1000125"/>
                  <a:gd name="connsiteX663" fmla="*/ 141840 w 4397079"/>
                  <a:gd name="connsiteY663" fmla="*/ 769279 h 1000125"/>
                  <a:gd name="connsiteX664" fmla="*/ 157378 w 4397079"/>
                  <a:gd name="connsiteY664" fmla="*/ 762843 h 1000125"/>
                  <a:gd name="connsiteX665" fmla="*/ 3101032 w 4397079"/>
                  <a:gd name="connsiteY665" fmla="*/ 761993 h 1000125"/>
                  <a:gd name="connsiteX666" fmla="*/ 3116570 w 4397079"/>
                  <a:gd name="connsiteY666" fmla="*/ 768429 h 1000125"/>
                  <a:gd name="connsiteX667" fmla="*/ 3157614 w 4397079"/>
                  <a:gd name="connsiteY667" fmla="*/ 809472 h 1000125"/>
                  <a:gd name="connsiteX668" fmla="*/ 3157613 w 4397079"/>
                  <a:gd name="connsiteY668" fmla="*/ 840549 h 1000125"/>
                  <a:gd name="connsiteX669" fmla="*/ 3118297 w 4397079"/>
                  <a:gd name="connsiteY669" fmla="*/ 879865 h 1000125"/>
                  <a:gd name="connsiteX670" fmla="*/ 3087221 w 4397079"/>
                  <a:gd name="connsiteY670" fmla="*/ 879865 h 1000125"/>
                  <a:gd name="connsiteX671" fmla="*/ 3046177 w 4397079"/>
                  <a:gd name="connsiteY671" fmla="*/ 838821 h 1000125"/>
                  <a:gd name="connsiteX672" fmla="*/ 3046178 w 4397079"/>
                  <a:gd name="connsiteY672" fmla="*/ 807745 h 1000125"/>
                  <a:gd name="connsiteX673" fmla="*/ 3085494 w 4397079"/>
                  <a:gd name="connsiteY673" fmla="*/ 768429 h 1000125"/>
                  <a:gd name="connsiteX674" fmla="*/ 3101032 w 4397079"/>
                  <a:gd name="connsiteY674" fmla="*/ 761993 h 1000125"/>
                  <a:gd name="connsiteX675" fmla="*/ 3447675 w 4397079"/>
                  <a:gd name="connsiteY675" fmla="*/ 760133 h 1000125"/>
                  <a:gd name="connsiteX676" fmla="*/ 3463213 w 4397079"/>
                  <a:gd name="connsiteY676" fmla="*/ 766568 h 1000125"/>
                  <a:gd name="connsiteX677" fmla="*/ 3504257 w 4397079"/>
                  <a:gd name="connsiteY677" fmla="*/ 807613 h 1000125"/>
                  <a:gd name="connsiteX678" fmla="*/ 3504257 w 4397079"/>
                  <a:gd name="connsiteY678" fmla="*/ 838689 h 1000125"/>
                  <a:gd name="connsiteX679" fmla="*/ 3464940 w 4397079"/>
                  <a:gd name="connsiteY679" fmla="*/ 878005 h 1000125"/>
                  <a:gd name="connsiteX680" fmla="*/ 3433864 w 4397079"/>
                  <a:gd name="connsiteY680" fmla="*/ 878005 h 1000125"/>
                  <a:gd name="connsiteX681" fmla="*/ 3392819 w 4397079"/>
                  <a:gd name="connsiteY681" fmla="*/ 836962 h 1000125"/>
                  <a:gd name="connsiteX682" fmla="*/ 3392819 w 4397079"/>
                  <a:gd name="connsiteY682" fmla="*/ 805886 h 1000125"/>
                  <a:gd name="connsiteX683" fmla="*/ 3432137 w 4397079"/>
                  <a:gd name="connsiteY683" fmla="*/ 766568 h 1000125"/>
                  <a:gd name="connsiteX684" fmla="*/ 3447675 w 4397079"/>
                  <a:gd name="connsiteY684" fmla="*/ 760133 h 1000125"/>
                  <a:gd name="connsiteX685" fmla="*/ 505157 w 4397079"/>
                  <a:gd name="connsiteY685" fmla="*/ 759846 h 1000125"/>
                  <a:gd name="connsiteX686" fmla="*/ 520695 w 4397079"/>
                  <a:gd name="connsiteY686" fmla="*/ 766283 h 1000125"/>
                  <a:gd name="connsiteX687" fmla="*/ 561739 w 4397079"/>
                  <a:gd name="connsiteY687" fmla="*/ 807326 h 1000125"/>
                  <a:gd name="connsiteX688" fmla="*/ 561739 w 4397079"/>
                  <a:gd name="connsiteY688" fmla="*/ 838402 h 1000125"/>
                  <a:gd name="connsiteX689" fmla="*/ 522422 w 4397079"/>
                  <a:gd name="connsiteY689" fmla="*/ 877719 h 1000125"/>
                  <a:gd name="connsiteX690" fmla="*/ 491346 w 4397079"/>
                  <a:gd name="connsiteY690" fmla="*/ 877719 h 1000125"/>
                  <a:gd name="connsiteX691" fmla="*/ 450302 w 4397079"/>
                  <a:gd name="connsiteY691" fmla="*/ 836675 h 1000125"/>
                  <a:gd name="connsiteX692" fmla="*/ 450303 w 4397079"/>
                  <a:gd name="connsiteY692" fmla="*/ 805599 h 1000125"/>
                  <a:gd name="connsiteX693" fmla="*/ 489619 w 4397079"/>
                  <a:gd name="connsiteY693" fmla="*/ 766282 h 1000125"/>
                  <a:gd name="connsiteX694" fmla="*/ 505157 w 4397079"/>
                  <a:gd name="connsiteY694" fmla="*/ 759846 h 1000125"/>
                  <a:gd name="connsiteX695" fmla="*/ 3795455 w 4397079"/>
                  <a:gd name="connsiteY695" fmla="*/ 757137 h 1000125"/>
                  <a:gd name="connsiteX696" fmla="*/ 3810993 w 4397079"/>
                  <a:gd name="connsiteY696" fmla="*/ 763573 h 1000125"/>
                  <a:gd name="connsiteX697" fmla="*/ 3852037 w 4397079"/>
                  <a:gd name="connsiteY697" fmla="*/ 804616 h 1000125"/>
                  <a:gd name="connsiteX698" fmla="*/ 3852036 w 4397079"/>
                  <a:gd name="connsiteY698" fmla="*/ 835692 h 1000125"/>
                  <a:gd name="connsiteX699" fmla="*/ 3812720 w 4397079"/>
                  <a:gd name="connsiteY699" fmla="*/ 875008 h 1000125"/>
                  <a:gd name="connsiteX700" fmla="*/ 3781644 w 4397079"/>
                  <a:gd name="connsiteY700" fmla="*/ 875008 h 1000125"/>
                  <a:gd name="connsiteX701" fmla="*/ 3740601 w 4397079"/>
                  <a:gd name="connsiteY701" fmla="*/ 833965 h 1000125"/>
                  <a:gd name="connsiteX702" fmla="*/ 3740600 w 4397079"/>
                  <a:gd name="connsiteY702" fmla="*/ 802889 h 1000125"/>
                  <a:gd name="connsiteX703" fmla="*/ 3779916 w 4397079"/>
                  <a:gd name="connsiteY703" fmla="*/ 763573 h 1000125"/>
                  <a:gd name="connsiteX704" fmla="*/ 3795455 w 4397079"/>
                  <a:gd name="connsiteY704" fmla="*/ 757137 h 1000125"/>
                  <a:gd name="connsiteX705" fmla="*/ 1548935 w 4397079"/>
                  <a:gd name="connsiteY705" fmla="*/ 755277 h 1000125"/>
                  <a:gd name="connsiteX706" fmla="*/ 1564473 w 4397079"/>
                  <a:gd name="connsiteY706" fmla="*/ 761713 h 1000125"/>
                  <a:gd name="connsiteX707" fmla="*/ 1605517 w 4397079"/>
                  <a:gd name="connsiteY707" fmla="*/ 802757 h 1000125"/>
                  <a:gd name="connsiteX708" fmla="*/ 1605517 w 4397079"/>
                  <a:gd name="connsiteY708" fmla="*/ 833833 h 1000125"/>
                  <a:gd name="connsiteX709" fmla="*/ 1566200 w 4397079"/>
                  <a:gd name="connsiteY709" fmla="*/ 873150 h 1000125"/>
                  <a:gd name="connsiteX710" fmla="*/ 1535124 w 4397079"/>
                  <a:gd name="connsiteY710" fmla="*/ 873150 h 1000125"/>
                  <a:gd name="connsiteX711" fmla="*/ 1494080 w 4397079"/>
                  <a:gd name="connsiteY711" fmla="*/ 832106 h 1000125"/>
                  <a:gd name="connsiteX712" fmla="*/ 1494080 w 4397079"/>
                  <a:gd name="connsiteY712" fmla="*/ 801030 h 1000125"/>
                  <a:gd name="connsiteX713" fmla="*/ 1533397 w 4397079"/>
                  <a:gd name="connsiteY713" fmla="*/ 761713 h 1000125"/>
                  <a:gd name="connsiteX714" fmla="*/ 1548935 w 4397079"/>
                  <a:gd name="connsiteY714" fmla="*/ 755277 h 1000125"/>
                  <a:gd name="connsiteX715" fmla="*/ 1896715 w 4397079"/>
                  <a:gd name="connsiteY715" fmla="*/ 752281 h 1000125"/>
                  <a:gd name="connsiteX716" fmla="*/ 1912253 w 4397079"/>
                  <a:gd name="connsiteY716" fmla="*/ 758717 h 1000125"/>
                  <a:gd name="connsiteX717" fmla="*/ 1953297 w 4397079"/>
                  <a:gd name="connsiteY717" fmla="*/ 799760 h 1000125"/>
                  <a:gd name="connsiteX718" fmla="*/ 1953297 w 4397079"/>
                  <a:gd name="connsiteY718" fmla="*/ 830837 h 1000125"/>
                  <a:gd name="connsiteX719" fmla="*/ 1913981 w 4397079"/>
                  <a:gd name="connsiteY719" fmla="*/ 870153 h 1000125"/>
                  <a:gd name="connsiteX720" fmla="*/ 1882904 w 4397079"/>
                  <a:gd name="connsiteY720" fmla="*/ 870153 h 1000125"/>
                  <a:gd name="connsiteX721" fmla="*/ 1841861 w 4397079"/>
                  <a:gd name="connsiteY721" fmla="*/ 829109 h 1000125"/>
                  <a:gd name="connsiteX722" fmla="*/ 1841860 w 4397079"/>
                  <a:gd name="connsiteY722" fmla="*/ 798033 h 1000125"/>
                  <a:gd name="connsiteX723" fmla="*/ 1881177 w 4397079"/>
                  <a:gd name="connsiteY723" fmla="*/ 758717 h 1000125"/>
                  <a:gd name="connsiteX724" fmla="*/ 1896715 w 4397079"/>
                  <a:gd name="connsiteY724" fmla="*/ 752281 h 1000125"/>
                  <a:gd name="connsiteX725" fmla="*/ 58166 w 4397079"/>
                  <a:gd name="connsiteY725" fmla="*/ 747931 h 1000125"/>
                  <a:gd name="connsiteX726" fmla="*/ 79849 w 4397079"/>
                  <a:gd name="connsiteY726" fmla="*/ 769614 h 1000125"/>
                  <a:gd name="connsiteX727" fmla="*/ 79849 w 4397079"/>
                  <a:gd name="connsiteY727" fmla="*/ 800690 h 1000125"/>
                  <a:gd name="connsiteX728" fmla="*/ 40532 w 4397079"/>
                  <a:gd name="connsiteY728" fmla="*/ 840007 h 1000125"/>
                  <a:gd name="connsiteX729" fmla="*/ 36549 w 4397079"/>
                  <a:gd name="connsiteY729" fmla="*/ 841657 h 1000125"/>
                  <a:gd name="connsiteX730" fmla="*/ 4154808 w 4397079"/>
                  <a:gd name="connsiteY730" fmla="*/ 747424 h 1000125"/>
                  <a:gd name="connsiteX731" fmla="*/ 4170347 w 4397079"/>
                  <a:gd name="connsiteY731" fmla="*/ 753859 h 1000125"/>
                  <a:gd name="connsiteX732" fmla="*/ 4211390 w 4397079"/>
                  <a:gd name="connsiteY732" fmla="*/ 794903 h 1000125"/>
                  <a:gd name="connsiteX733" fmla="*/ 4211390 w 4397079"/>
                  <a:gd name="connsiteY733" fmla="*/ 825980 h 1000125"/>
                  <a:gd name="connsiteX734" fmla="*/ 4172074 w 4397079"/>
                  <a:gd name="connsiteY734" fmla="*/ 865296 h 1000125"/>
                  <a:gd name="connsiteX735" fmla="*/ 4140998 w 4397079"/>
                  <a:gd name="connsiteY735" fmla="*/ 865296 h 1000125"/>
                  <a:gd name="connsiteX736" fmla="*/ 4099954 w 4397079"/>
                  <a:gd name="connsiteY736" fmla="*/ 824252 h 1000125"/>
                  <a:gd name="connsiteX737" fmla="*/ 4099954 w 4397079"/>
                  <a:gd name="connsiteY737" fmla="*/ 793176 h 1000125"/>
                  <a:gd name="connsiteX738" fmla="*/ 4139271 w 4397079"/>
                  <a:gd name="connsiteY738" fmla="*/ 753860 h 1000125"/>
                  <a:gd name="connsiteX739" fmla="*/ 4154808 w 4397079"/>
                  <a:gd name="connsiteY739" fmla="*/ 747424 h 1000125"/>
                  <a:gd name="connsiteX740" fmla="*/ 2260923 w 4397079"/>
                  <a:gd name="connsiteY740" fmla="*/ 737713 h 1000125"/>
                  <a:gd name="connsiteX741" fmla="*/ 2276461 w 4397079"/>
                  <a:gd name="connsiteY741" fmla="*/ 744149 h 1000125"/>
                  <a:gd name="connsiteX742" fmla="*/ 2317505 w 4397079"/>
                  <a:gd name="connsiteY742" fmla="*/ 785193 h 1000125"/>
                  <a:gd name="connsiteX743" fmla="*/ 2317505 w 4397079"/>
                  <a:gd name="connsiteY743" fmla="*/ 816269 h 1000125"/>
                  <a:gd name="connsiteX744" fmla="*/ 2278189 w 4397079"/>
                  <a:gd name="connsiteY744" fmla="*/ 855586 h 1000125"/>
                  <a:gd name="connsiteX745" fmla="*/ 2247112 w 4397079"/>
                  <a:gd name="connsiteY745" fmla="*/ 855586 h 1000125"/>
                  <a:gd name="connsiteX746" fmla="*/ 2206069 w 4397079"/>
                  <a:gd name="connsiteY746" fmla="*/ 814542 h 1000125"/>
                  <a:gd name="connsiteX747" fmla="*/ 2206068 w 4397079"/>
                  <a:gd name="connsiteY747" fmla="*/ 783465 h 1000125"/>
                  <a:gd name="connsiteX748" fmla="*/ 2245386 w 4397079"/>
                  <a:gd name="connsiteY748" fmla="*/ 744149 h 1000125"/>
                  <a:gd name="connsiteX749" fmla="*/ 2260923 w 4397079"/>
                  <a:gd name="connsiteY749" fmla="*/ 737713 h 1000125"/>
                  <a:gd name="connsiteX750" fmla="*/ 2608704 w 4397079"/>
                  <a:gd name="connsiteY750" fmla="*/ 734717 h 1000125"/>
                  <a:gd name="connsiteX751" fmla="*/ 2624242 w 4397079"/>
                  <a:gd name="connsiteY751" fmla="*/ 741153 h 1000125"/>
                  <a:gd name="connsiteX752" fmla="*/ 2665285 w 4397079"/>
                  <a:gd name="connsiteY752" fmla="*/ 782197 h 1000125"/>
                  <a:gd name="connsiteX753" fmla="*/ 2665285 w 4397079"/>
                  <a:gd name="connsiteY753" fmla="*/ 813273 h 1000125"/>
                  <a:gd name="connsiteX754" fmla="*/ 2625968 w 4397079"/>
                  <a:gd name="connsiteY754" fmla="*/ 852590 h 1000125"/>
                  <a:gd name="connsiteX755" fmla="*/ 2594893 w 4397079"/>
                  <a:gd name="connsiteY755" fmla="*/ 852589 h 1000125"/>
                  <a:gd name="connsiteX756" fmla="*/ 2553849 w 4397079"/>
                  <a:gd name="connsiteY756" fmla="*/ 811546 h 1000125"/>
                  <a:gd name="connsiteX757" fmla="*/ 2553849 w 4397079"/>
                  <a:gd name="connsiteY757" fmla="*/ 780470 h 1000125"/>
                  <a:gd name="connsiteX758" fmla="*/ 2593165 w 4397079"/>
                  <a:gd name="connsiteY758" fmla="*/ 741153 h 1000125"/>
                  <a:gd name="connsiteX759" fmla="*/ 2608704 w 4397079"/>
                  <a:gd name="connsiteY759" fmla="*/ 734717 h 1000125"/>
                  <a:gd name="connsiteX760" fmla="*/ 704257 w 4397079"/>
                  <a:gd name="connsiteY760" fmla="*/ 730712 h 1000125"/>
                  <a:gd name="connsiteX761" fmla="*/ 719795 w 4397079"/>
                  <a:gd name="connsiteY761" fmla="*/ 737148 h 1000125"/>
                  <a:gd name="connsiteX762" fmla="*/ 760840 w 4397079"/>
                  <a:gd name="connsiteY762" fmla="*/ 778191 h 1000125"/>
                  <a:gd name="connsiteX763" fmla="*/ 760840 w 4397079"/>
                  <a:gd name="connsiteY763" fmla="*/ 809267 h 1000125"/>
                  <a:gd name="connsiteX764" fmla="*/ 721523 w 4397079"/>
                  <a:gd name="connsiteY764" fmla="*/ 848584 h 1000125"/>
                  <a:gd name="connsiteX765" fmla="*/ 690447 w 4397079"/>
                  <a:gd name="connsiteY765" fmla="*/ 848584 h 1000125"/>
                  <a:gd name="connsiteX766" fmla="*/ 649403 w 4397079"/>
                  <a:gd name="connsiteY766" fmla="*/ 807540 h 1000125"/>
                  <a:gd name="connsiteX767" fmla="*/ 649403 w 4397079"/>
                  <a:gd name="connsiteY767" fmla="*/ 776464 h 1000125"/>
                  <a:gd name="connsiteX768" fmla="*/ 688719 w 4397079"/>
                  <a:gd name="connsiteY768" fmla="*/ 737148 h 1000125"/>
                  <a:gd name="connsiteX769" fmla="*/ 704257 w 4397079"/>
                  <a:gd name="connsiteY769" fmla="*/ 730712 h 1000125"/>
                  <a:gd name="connsiteX770" fmla="*/ 2968056 w 4397079"/>
                  <a:gd name="connsiteY770" fmla="*/ 725004 h 1000125"/>
                  <a:gd name="connsiteX771" fmla="*/ 2983594 w 4397079"/>
                  <a:gd name="connsiteY771" fmla="*/ 731440 h 1000125"/>
                  <a:gd name="connsiteX772" fmla="*/ 3024638 w 4397079"/>
                  <a:gd name="connsiteY772" fmla="*/ 772484 h 1000125"/>
                  <a:gd name="connsiteX773" fmla="*/ 3024638 w 4397079"/>
                  <a:gd name="connsiteY773" fmla="*/ 803560 h 1000125"/>
                  <a:gd name="connsiteX774" fmla="*/ 2985321 w 4397079"/>
                  <a:gd name="connsiteY774" fmla="*/ 842876 h 1000125"/>
                  <a:gd name="connsiteX775" fmla="*/ 2954246 w 4397079"/>
                  <a:gd name="connsiteY775" fmla="*/ 842876 h 1000125"/>
                  <a:gd name="connsiteX776" fmla="*/ 2913202 w 4397079"/>
                  <a:gd name="connsiteY776" fmla="*/ 801832 h 1000125"/>
                  <a:gd name="connsiteX777" fmla="*/ 2913202 w 4397079"/>
                  <a:gd name="connsiteY777" fmla="*/ 770757 h 1000125"/>
                  <a:gd name="connsiteX778" fmla="*/ 2952518 w 4397079"/>
                  <a:gd name="connsiteY778" fmla="*/ 731440 h 1000125"/>
                  <a:gd name="connsiteX779" fmla="*/ 2968056 w 4397079"/>
                  <a:gd name="connsiteY779" fmla="*/ 725004 h 1000125"/>
                  <a:gd name="connsiteX780" fmla="*/ 4336956 w 4397079"/>
                  <a:gd name="connsiteY780" fmla="*/ 724396 h 1000125"/>
                  <a:gd name="connsiteX781" fmla="*/ 4359569 w 4397079"/>
                  <a:gd name="connsiteY781" fmla="*/ 822438 h 1000125"/>
                  <a:gd name="connsiteX782" fmla="*/ 4354271 w 4397079"/>
                  <a:gd name="connsiteY782" fmla="*/ 820244 h 1000125"/>
                  <a:gd name="connsiteX783" fmla="*/ 4313227 w 4397079"/>
                  <a:gd name="connsiteY783" fmla="*/ 779200 h 1000125"/>
                  <a:gd name="connsiteX784" fmla="*/ 4313227 w 4397079"/>
                  <a:gd name="connsiteY784" fmla="*/ 748124 h 1000125"/>
                  <a:gd name="connsiteX785" fmla="*/ 1055471 w 4397079"/>
                  <a:gd name="connsiteY785" fmla="*/ 724282 h 1000125"/>
                  <a:gd name="connsiteX786" fmla="*/ 1071010 w 4397079"/>
                  <a:gd name="connsiteY786" fmla="*/ 730717 h 1000125"/>
                  <a:gd name="connsiteX787" fmla="*/ 1112053 w 4397079"/>
                  <a:gd name="connsiteY787" fmla="*/ 771761 h 1000125"/>
                  <a:gd name="connsiteX788" fmla="*/ 1112053 w 4397079"/>
                  <a:gd name="connsiteY788" fmla="*/ 802837 h 1000125"/>
                  <a:gd name="connsiteX789" fmla="*/ 1072737 w 4397079"/>
                  <a:gd name="connsiteY789" fmla="*/ 842154 h 1000125"/>
                  <a:gd name="connsiteX790" fmla="*/ 1041661 w 4397079"/>
                  <a:gd name="connsiteY790" fmla="*/ 842154 h 1000125"/>
                  <a:gd name="connsiteX791" fmla="*/ 1000617 w 4397079"/>
                  <a:gd name="connsiteY791" fmla="*/ 801110 h 1000125"/>
                  <a:gd name="connsiteX792" fmla="*/ 1000617 w 4397079"/>
                  <a:gd name="connsiteY792" fmla="*/ 770034 h 1000125"/>
                  <a:gd name="connsiteX793" fmla="*/ 1039934 w 4397079"/>
                  <a:gd name="connsiteY793" fmla="*/ 730717 h 1000125"/>
                  <a:gd name="connsiteX794" fmla="*/ 1055471 w 4397079"/>
                  <a:gd name="connsiteY794" fmla="*/ 724282 h 1000125"/>
                  <a:gd name="connsiteX795" fmla="*/ 3662479 w 4397079"/>
                  <a:gd name="connsiteY795" fmla="*/ 720148 h 1000125"/>
                  <a:gd name="connsiteX796" fmla="*/ 3678017 w 4397079"/>
                  <a:gd name="connsiteY796" fmla="*/ 726584 h 1000125"/>
                  <a:gd name="connsiteX797" fmla="*/ 3719061 w 4397079"/>
                  <a:gd name="connsiteY797" fmla="*/ 767628 h 1000125"/>
                  <a:gd name="connsiteX798" fmla="*/ 3719061 w 4397079"/>
                  <a:gd name="connsiteY798" fmla="*/ 798704 h 1000125"/>
                  <a:gd name="connsiteX799" fmla="*/ 3679745 w 4397079"/>
                  <a:gd name="connsiteY799" fmla="*/ 838020 h 1000125"/>
                  <a:gd name="connsiteX800" fmla="*/ 3648669 w 4397079"/>
                  <a:gd name="connsiteY800" fmla="*/ 838020 h 1000125"/>
                  <a:gd name="connsiteX801" fmla="*/ 3607625 w 4397079"/>
                  <a:gd name="connsiteY801" fmla="*/ 796977 h 1000125"/>
                  <a:gd name="connsiteX802" fmla="*/ 3607625 w 4397079"/>
                  <a:gd name="connsiteY802" fmla="*/ 765901 h 1000125"/>
                  <a:gd name="connsiteX803" fmla="*/ 3646941 w 4397079"/>
                  <a:gd name="connsiteY803" fmla="*/ 726584 h 1000125"/>
                  <a:gd name="connsiteX804" fmla="*/ 3662479 w 4397079"/>
                  <a:gd name="connsiteY804" fmla="*/ 720148 h 1000125"/>
                  <a:gd name="connsiteX805" fmla="*/ 371046 w 4397079"/>
                  <a:gd name="connsiteY805" fmla="*/ 719138 h 1000125"/>
                  <a:gd name="connsiteX806" fmla="*/ 386584 w 4397079"/>
                  <a:gd name="connsiteY806" fmla="*/ 725574 h 1000125"/>
                  <a:gd name="connsiteX807" fmla="*/ 427629 w 4397079"/>
                  <a:gd name="connsiteY807" fmla="*/ 766617 h 1000125"/>
                  <a:gd name="connsiteX808" fmla="*/ 427629 w 4397079"/>
                  <a:gd name="connsiteY808" fmla="*/ 797693 h 1000125"/>
                  <a:gd name="connsiteX809" fmla="*/ 388312 w 4397079"/>
                  <a:gd name="connsiteY809" fmla="*/ 837010 h 1000125"/>
                  <a:gd name="connsiteX810" fmla="*/ 357236 w 4397079"/>
                  <a:gd name="connsiteY810" fmla="*/ 837010 h 1000125"/>
                  <a:gd name="connsiteX811" fmla="*/ 316193 w 4397079"/>
                  <a:gd name="connsiteY811" fmla="*/ 795967 h 1000125"/>
                  <a:gd name="connsiteX812" fmla="*/ 316193 w 4397079"/>
                  <a:gd name="connsiteY812" fmla="*/ 764891 h 1000125"/>
                  <a:gd name="connsiteX813" fmla="*/ 355508 w 4397079"/>
                  <a:gd name="connsiteY813" fmla="*/ 725574 h 1000125"/>
                  <a:gd name="connsiteX814" fmla="*/ 371046 w 4397079"/>
                  <a:gd name="connsiteY814" fmla="*/ 719138 h 1000125"/>
                  <a:gd name="connsiteX815" fmla="*/ 3314306 w 4397079"/>
                  <a:gd name="connsiteY815" fmla="*/ 716941 h 1000125"/>
                  <a:gd name="connsiteX816" fmla="*/ 3329844 w 4397079"/>
                  <a:gd name="connsiteY816" fmla="*/ 723377 h 1000125"/>
                  <a:gd name="connsiteX817" fmla="*/ 3370888 w 4397079"/>
                  <a:gd name="connsiteY817" fmla="*/ 764421 h 1000125"/>
                  <a:gd name="connsiteX818" fmla="*/ 3370888 w 4397079"/>
                  <a:gd name="connsiteY818" fmla="*/ 795496 h 1000125"/>
                  <a:gd name="connsiteX819" fmla="*/ 3331571 w 4397079"/>
                  <a:gd name="connsiteY819" fmla="*/ 834813 h 1000125"/>
                  <a:gd name="connsiteX820" fmla="*/ 3300495 w 4397079"/>
                  <a:gd name="connsiteY820" fmla="*/ 834813 h 1000125"/>
                  <a:gd name="connsiteX821" fmla="*/ 3259451 w 4397079"/>
                  <a:gd name="connsiteY821" fmla="*/ 793769 h 1000125"/>
                  <a:gd name="connsiteX822" fmla="*/ 3259452 w 4397079"/>
                  <a:gd name="connsiteY822" fmla="*/ 762693 h 1000125"/>
                  <a:gd name="connsiteX823" fmla="*/ 3298768 w 4397079"/>
                  <a:gd name="connsiteY823" fmla="*/ 723377 h 1000125"/>
                  <a:gd name="connsiteX824" fmla="*/ 3314306 w 4397079"/>
                  <a:gd name="connsiteY824" fmla="*/ 716941 h 1000125"/>
                  <a:gd name="connsiteX825" fmla="*/ 1414824 w 4397079"/>
                  <a:gd name="connsiteY825" fmla="*/ 714569 h 1000125"/>
                  <a:gd name="connsiteX826" fmla="*/ 1430363 w 4397079"/>
                  <a:gd name="connsiteY826" fmla="*/ 721004 h 1000125"/>
                  <a:gd name="connsiteX827" fmla="*/ 1471406 w 4397079"/>
                  <a:gd name="connsiteY827" fmla="*/ 762048 h 1000125"/>
                  <a:gd name="connsiteX828" fmla="*/ 1471406 w 4397079"/>
                  <a:gd name="connsiteY828" fmla="*/ 793124 h 1000125"/>
                  <a:gd name="connsiteX829" fmla="*/ 1432090 w 4397079"/>
                  <a:gd name="connsiteY829" fmla="*/ 832440 h 1000125"/>
                  <a:gd name="connsiteX830" fmla="*/ 1401014 w 4397079"/>
                  <a:gd name="connsiteY830" fmla="*/ 832440 h 1000125"/>
                  <a:gd name="connsiteX831" fmla="*/ 1359970 w 4397079"/>
                  <a:gd name="connsiteY831" fmla="*/ 791397 h 1000125"/>
                  <a:gd name="connsiteX832" fmla="*/ 1359970 w 4397079"/>
                  <a:gd name="connsiteY832" fmla="*/ 760321 h 1000125"/>
                  <a:gd name="connsiteX833" fmla="*/ 1399287 w 4397079"/>
                  <a:gd name="connsiteY833" fmla="*/ 721004 h 1000125"/>
                  <a:gd name="connsiteX834" fmla="*/ 1414824 w 4397079"/>
                  <a:gd name="connsiteY834" fmla="*/ 714569 h 1000125"/>
                  <a:gd name="connsiteX835" fmla="*/ 4008729 w 4397079"/>
                  <a:gd name="connsiteY835" fmla="*/ 712084 h 1000125"/>
                  <a:gd name="connsiteX836" fmla="*/ 4024267 w 4397079"/>
                  <a:gd name="connsiteY836" fmla="*/ 718520 h 1000125"/>
                  <a:gd name="connsiteX837" fmla="*/ 4065311 w 4397079"/>
                  <a:gd name="connsiteY837" fmla="*/ 759564 h 1000125"/>
                  <a:gd name="connsiteX838" fmla="*/ 4065311 w 4397079"/>
                  <a:gd name="connsiteY838" fmla="*/ 790640 h 1000125"/>
                  <a:gd name="connsiteX839" fmla="*/ 4025994 w 4397079"/>
                  <a:gd name="connsiteY839" fmla="*/ 829957 h 1000125"/>
                  <a:gd name="connsiteX840" fmla="*/ 3994918 w 4397079"/>
                  <a:gd name="connsiteY840" fmla="*/ 829957 h 1000125"/>
                  <a:gd name="connsiteX841" fmla="*/ 3953874 w 4397079"/>
                  <a:gd name="connsiteY841" fmla="*/ 788913 h 1000125"/>
                  <a:gd name="connsiteX842" fmla="*/ 3953874 w 4397079"/>
                  <a:gd name="connsiteY842" fmla="*/ 757837 h 1000125"/>
                  <a:gd name="connsiteX843" fmla="*/ 3993191 w 4397079"/>
                  <a:gd name="connsiteY843" fmla="*/ 718520 h 1000125"/>
                  <a:gd name="connsiteX844" fmla="*/ 4008729 w 4397079"/>
                  <a:gd name="connsiteY844" fmla="*/ 712084 h 1000125"/>
                  <a:gd name="connsiteX845" fmla="*/ 1762604 w 4397079"/>
                  <a:gd name="connsiteY845" fmla="*/ 711572 h 1000125"/>
                  <a:gd name="connsiteX846" fmla="*/ 1778143 w 4397079"/>
                  <a:gd name="connsiteY846" fmla="*/ 718008 h 1000125"/>
                  <a:gd name="connsiteX847" fmla="*/ 1819186 w 4397079"/>
                  <a:gd name="connsiteY847" fmla="*/ 759052 h 1000125"/>
                  <a:gd name="connsiteX848" fmla="*/ 1819186 w 4397079"/>
                  <a:gd name="connsiteY848" fmla="*/ 790128 h 1000125"/>
                  <a:gd name="connsiteX849" fmla="*/ 1779870 w 4397079"/>
                  <a:gd name="connsiteY849" fmla="*/ 829444 h 1000125"/>
                  <a:gd name="connsiteX850" fmla="*/ 1748794 w 4397079"/>
                  <a:gd name="connsiteY850" fmla="*/ 829444 h 1000125"/>
                  <a:gd name="connsiteX851" fmla="*/ 1707750 w 4397079"/>
                  <a:gd name="connsiteY851" fmla="*/ 788401 h 1000125"/>
                  <a:gd name="connsiteX852" fmla="*/ 1707750 w 4397079"/>
                  <a:gd name="connsiteY852" fmla="*/ 757325 h 1000125"/>
                  <a:gd name="connsiteX853" fmla="*/ 1747067 w 4397079"/>
                  <a:gd name="connsiteY853" fmla="*/ 718008 h 1000125"/>
                  <a:gd name="connsiteX854" fmla="*/ 1762604 w 4397079"/>
                  <a:gd name="connsiteY854" fmla="*/ 711572 h 1000125"/>
                  <a:gd name="connsiteX855" fmla="*/ 2126813 w 4397079"/>
                  <a:gd name="connsiteY855" fmla="*/ 697005 h 1000125"/>
                  <a:gd name="connsiteX856" fmla="*/ 2142351 w 4397079"/>
                  <a:gd name="connsiteY856" fmla="*/ 703440 h 1000125"/>
                  <a:gd name="connsiteX857" fmla="*/ 2183394 w 4397079"/>
                  <a:gd name="connsiteY857" fmla="*/ 744485 h 1000125"/>
                  <a:gd name="connsiteX858" fmla="*/ 2183394 w 4397079"/>
                  <a:gd name="connsiteY858" fmla="*/ 775561 h 1000125"/>
                  <a:gd name="connsiteX859" fmla="*/ 2144078 w 4397079"/>
                  <a:gd name="connsiteY859" fmla="*/ 814877 h 1000125"/>
                  <a:gd name="connsiteX860" fmla="*/ 2113002 w 4397079"/>
                  <a:gd name="connsiteY860" fmla="*/ 814877 h 1000125"/>
                  <a:gd name="connsiteX861" fmla="*/ 2071958 w 4397079"/>
                  <a:gd name="connsiteY861" fmla="*/ 773834 h 1000125"/>
                  <a:gd name="connsiteX862" fmla="*/ 2071958 w 4397079"/>
                  <a:gd name="connsiteY862" fmla="*/ 742758 h 1000125"/>
                  <a:gd name="connsiteX863" fmla="*/ 2111275 w 4397079"/>
                  <a:gd name="connsiteY863" fmla="*/ 703440 h 1000125"/>
                  <a:gd name="connsiteX864" fmla="*/ 2126813 w 4397079"/>
                  <a:gd name="connsiteY864" fmla="*/ 697005 h 1000125"/>
                  <a:gd name="connsiteX865" fmla="*/ 2474593 w 4397079"/>
                  <a:gd name="connsiteY865" fmla="*/ 694008 h 1000125"/>
                  <a:gd name="connsiteX866" fmla="*/ 2490131 w 4397079"/>
                  <a:gd name="connsiteY866" fmla="*/ 700444 h 1000125"/>
                  <a:gd name="connsiteX867" fmla="*/ 2531174 w 4397079"/>
                  <a:gd name="connsiteY867" fmla="*/ 741487 h 1000125"/>
                  <a:gd name="connsiteX868" fmla="*/ 2531175 w 4397079"/>
                  <a:gd name="connsiteY868" fmla="*/ 772564 h 1000125"/>
                  <a:gd name="connsiteX869" fmla="*/ 2491858 w 4397079"/>
                  <a:gd name="connsiteY869" fmla="*/ 811880 h 1000125"/>
                  <a:gd name="connsiteX870" fmla="*/ 2460782 w 4397079"/>
                  <a:gd name="connsiteY870" fmla="*/ 811880 h 1000125"/>
                  <a:gd name="connsiteX871" fmla="*/ 2419739 w 4397079"/>
                  <a:gd name="connsiteY871" fmla="*/ 770837 h 1000125"/>
                  <a:gd name="connsiteX872" fmla="*/ 2419738 w 4397079"/>
                  <a:gd name="connsiteY872" fmla="*/ 739761 h 1000125"/>
                  <a:gd name="connsiteX873" fmla="*/ 2459055 w 4397079"/>
                  <a:gd name="connsiteY873" fmla="*/ 700444 h 1000125"/>
                  <a:gd name="connsiteX874" fmla="*/ 2474593 w 4397079"/>
                  <a:gd name="connsiteY874" fmla="*/ 694008 h 1000125"/>
                  <a:gd name="connsiteX875" fmla="*/ 922496 w 4397079"/>
                  <a:gd name="connsiteY875" fmla="*/ 687293 h 1000125"/>
                  <a:gd name="connsiteX876" fmla="*/ 938034 w 4397079"/>
                  <a:gd name="connsiteY876" fmla="*/ 693729 h 1000125"/>
                  <a:gd name="connsiteX877" fmla="*/ 979078 w 4397079"/>
                  <a:gd name="connsiteY877" fmla="*/ 734772 h 1000125"/>
                  <a:gd name="connsiteX878" fmla="*/ 979078 w 4397079"/>
                  <a:gd name="connsiteY878" fmla="*/ 765848 h 1000125"/>
                  <a:gd name="connsiteX879" fmla="*/ 939761 w 4397079"/>
                  <a:gd name="connsiteY879" fmla="*/ 805165 h 1000125"/>
                  <a:gd name="connsiteX880" fmla="*/ 908685 w 4397079"/>
                  <a:gd name="connsiteY880" fmla="*/ 805165 h 1000125"/>
                  <a:gd name="connsiteX881" fmla="*/ 867641 w 4397079"/>
                  <a:gd name="connsiteY881" fmla="*/ 764121 h 1000125"/>
                  <a:gd name="connsiteX882" fmla="*/ 867641 w 4397079"/>
                  <a:gd name="connsiteY882" fmla="*/ 733045 h 1000125"/>
                  <a:gd name="connsiteX883" fmla="*/ 906958 w 4397079"/>
                  <a:gd name="connsiteY883" fmla="*/ 693728 h 1000125"/>
                  <a:gd name="connsiteX884" fmla="*/ 922496 w 4397079"/>
                  <a:gd name="connsiteY884" fmla="*/ 687293 h 1000125"/>
                  <a:gd name="connsiteX885" fmla="*/ 1270276 w 4397079"/>
                  <a:gd name="connsiteY885" fmla="*/ 684296 h 1000125"/>
                  <a:gd name="connsiteX886" fmla="*/ 1285814 w 4397079"/>
                  <a:gd name="connsiteY886" fmla="*/ 690732 h 1000125"/>
                  <a:gd name="connsiteX887" fmla="*/ 1326858 w 4397079"/>
                  <a:gd name="connsiteY887" fmla="*/ 731776 h 1000125"/>
                  <a:gd name="connsiteX888" fmla="*/ 1326858 w 4397079"/>
                  <a:gd name="connsiteY888" fmla="*/ 762852 h 1000125"/>
                  <a:gd name="connsiteX889" fmla="*/ 1287542 w 4397079"/>
                  <a:gd name="connsiteY889" fmla="*/ 802169 h 1000125"/>
                  <a:gd name="connsiteX890" fmla="*/ 1256466 w 4397079"/>
                  <a:gd name="connsiteY890" fmla="*/ 802168 h 1000125"/>
                  <a:gd name="connsiteX891" fmla="*/ 1215422 w 4397079"/>
                  <a:gd name="connsiteY891" fmla="*/ 761125 h 1000125"/>
                  <a:gd name="connsiteX892" fmla="*/ 1215422 w 4397079"/>
                  <a:gd name="connsiteY892" fmla="*/ 730049 h 1000125"/>
                  <a:gd name="connsiteX893" fmla="*/ 1254738 w 4397079"/>
                  <a:gd name="connsiteY893" fmla="*/ 690732 h 1000125"/>
                  <a:gd name="connsiteX894" fmla="*/ 1270276 w 4397079"/>
                  <a:gd name="connsiteY894" fmla="*/ 684296 h 1000125"/>
                  <a:gd name="connsiteX895" fmla="*/ 2833945 w 4397079"/>
                  <a:gd name="connsiteY895" fmla="*/ 684295 h 1000125"/>
                  <a:gd name="connsiteX896" fmla="*/ 2849484 w 4397079"/>
                  <a:gd name="connsiteY896" fmla="*/ 690731 h 1000125"/>
                  <a:gd name="connsiteX897" fmla="*/ 2890528 w 4397079"/>
                  <a:gd name="connsiteY897" fmla="*/ 731775 h 1000125"/>
                  <a:gd name="connsiteX898" fmla="*/ 2890527 w 4397079"/>
                  <a:gd name="connsiteY898" fmla="*/ 762851 h 1000125"/>
                  <a:gd name="connsiteX899" fmla="*/ 2851211 w 4397079"/>
                  <a:gd name="connsiteY899" fmla="*/ 802167 h 1000125"/>
                  <a:gd name="connsiteX900" fmla="*/ 2820135 w 4397079"/>
                  <a:gd name="connsiteY900" fmla="*/ 802167 h 1000125"/>
                  <a:gd name="connsiteX901" fmla="*/ 2779091 w 4397079"/>
                  <a:gd name="connsiteY901" fmla="*/ 761123 h 1000125"/>
                  <a:gd name="connsiteX902" fmla="*/ 2779091 w 4397079"/>
                  <a:gd name="connsiteY902" fmla="*/ 730048 h 1000125"/>
                  <a:gd name="connsiteX903" fmla="*/ 2818408 w 4397079"/>
                  <a:gd name="connsiteY903" fmla="*/ 690731 h 1000125"/>
                  <a:gd name="connsiteX904" fmla="*/ 2833945 w 4397079"/>
                  <a:gd name="connsiteY904" fmla="*/ 684295 h 1000125"/>
                  <a:gd name="connsiteX905" fmla="*/ 238072 w 4397079"/>
                  <a:gd name="connsiteY905" fmla="*/ 682149 h 1000125"/>
                  <a:gd name="connsiteX906" fmla="*/ 253610 w 4397079"/>
                  <a:gd name="connsiteY906" fmla="*/ 688585 h 1000125"/>
                  <a:gd name="connsiteX907" fmla="*/ 294654 w 4397079"/>
                  <a:gd name="connsiteY907" fmla="*/ 729629 h 1000125"/>
                  <a:gd name="connsiteX908" fmla="*/ 294654 w 4397079"/>
                  <a:gd name="connsiteY908" fmla="*/ 760705 h 1000125"/>
                  <a:gd name="connsiteX909" fmla="*/ 255337 w 4397079"/>
                  <a:gd name="connsiteY909" fmla="*/ 800021 h 1000125"/>
                  <a:gd name="connsiteX910" fmla="*/ 224261 w 4397079"/>
                  <a:gd name="connsiteY910" fmla="*/ 800021 h 1000125"/>
                  <a:gd name="connsiteX911" fmla="*/ 183217 w 4397079"/>
                  <a:gd name="connsiteY911" fmla="*/ 758978 h 1000125"/>
                  <a:gd name="connsiteX912" fmla="*/ 183218 w 4397079"/>
                  <a:gd name="connsiteY912" fmla="*/ 727901 h 1000125"/>
                  <a:gd name="connsiteX913" fmla="*/ 222534 w 4397079"/>
                  <a:gd name="connsiteY913" fmla="*/ 688585 h 1000125"/>
                  <a:gd name="connsiteX914" fmla="*/ 238072 w 4397079"/>
                  <a:gd name="connsiteY914" fmla="*/ 682149 h 1000125"/>
                  <a:gd name="connsiteX915" fmla="*/ 3181726 w 4397079"/>
                  <a:gd name="connsiteY915" fmla="*/ 681299 h 1000125"/>
                  <a:gd name="connsiteX916" fmla="*/ 3197264 w 4397079"/>
                  <a:gd name="connsiteY916" fmla="*/ 687734 h 1000125"/>
                  <a:gd name="connsiteX917" fmla="*/ 3238308 w 4397079"/>
                  <a:gd name="connsiteY917" fmla="*/ 728778 h 1000125"/>
                  <a:gd name="connsiteX918" fmla="*/ 3238308 w 4397079"/>
                  <a:gd name="connsiteY918" fmla="*/ 759854 h 1000125"/>
                  <a:gd name="connsiteX919" fmla="*/ 3198991 w 4397079"/>
                  <a:gd name="connsiteY919" fmla="*/ 799171 h 1000125"/>
                  <a:gd name="connsiteX920" fmla="*/ 3167915 w 4397079"/>
                  <a:gd name="connsiteY920" fmla="*/ 799171 h 1000125"/>
                  <a:gd name="connsiteX921" fmla="*/ 3126872 w 4397079"/>
                  <a:gd name="connsiteY921" fmla="*/ 758127 h 1000125"/>
                  <a:gd name="connsiteX922" fmla="*/ 3126872 w 4397079"/>
                  <a:gd name="connsiteY922" fmla="*/ 727051 h 1000125"/>
                  <a:gd name="connsiteX923" fmla="*/ 3166188 w 4397079"/>
                  <a:gd name="connsiteY923" fmla="*/ 687734 h 1000125"/>
                  <a:gd name="connsiteX924" fmla="*/ 3181726 w 4397079"/>
                  <a:gd name="connsiteY924" fmla="*/ 681299 h 1000125"/>
                  <a:gd name="connsiteX925" fmla="*/ 3528369 w 4397079"/>
                  <a:gd name="connsiteY925" fmla="*/ 679439 h 1000125"/>
                  <a:gd name="connsiteX926" fmla="*/ 3543907 w 4397079"/>
                  <a:gd name="connsiteY926" fmla="*/ 685874 h 1000125"/>
                  <a:gd name="connsiteX927" fmla="*/ 3584952 w 4397079"/>
                  <a:gd name="connsiteY927" fmla="*/ 726919 h 1000125"/>
                  <a:gd name="connsiteX928" fmla="*/ 3584951 w 4397079"/>
                  <a:gd name="connsiteY928" fmla="*/ 757995 h 1000125"/>
                  <a:gd name="connsiteX929" fmla="*/ 3545634 w 4397079"/>
                  <a:gd name="connsiteY929" fmla="*/ 797311 h 1000125"/>
                  <a:gd name="connsiteX930" fmla="*/ 3514558 w 4397079"/>
                  <a:gd name="connsiteY930" fmla="*/ 797311 h 1000125"/>
                  <a:gd name="connsiteX931" fmla="*/ 3473514 w 4397079"/>
                  <a:gd name="connsiteY931" fmla="*/ 756267 h 1000125"/>
                  <a:gd name="connsiteX932" fmla="*/ 3473515 w 4397079"/>
                  <a:gd name="connsiteY932" fmla="*/ 725191 h 1000125"/>
                  <a:gd name="connsiteX933" fmla="*/ 3512831 w 4397079"/>
                  <a:gd name="connsiteY933" fmla="*/ 685874 h 1000125"/>
                  <a:gd name="connsiteX934" fmla="*/ 3528369 w 4397079"/>
                  <a:gd name="connsiteY934" fmla="*/ 679439 h 1000125"/>
                  <a:gd name="connsiteX935" fmla="*/ 3876149 w 4397079"/>
                  <a:gd name="connsiteY935" fmla="*/ 676443 h 1000125"/>
                  <a:gd name="connsiteX936" fmla="*/ 3891688 w 4397079"/>
                  <a:gd name="connsiteY936" fmla="*/ 682879 h 1000125"/>
                  <a:gd name="connsiteX937" fmla="*/ 3932731 w 4397079"/>
                  <a:gd name="connsiteY937" fmla="*/ 723922 h 1000125"/>
                  <a:gd name="connsiteX938" fmla="*/ 3932732 w 4397079"/>
                  <a:gd name="connsiteY938" fmla="*/ 754998 h 1000125"/>
                  <a:gd name="connsiteX939" fmla="*/ 3893415 w 4397079"/>
                  <a:gd name="connsiteY939" fmla="*/ 794314 h 1000125"/>
                  <a:gd name="connsiteX940" fmla="*/ 3862338 w 4397079"/>
                  <a:gd name="connsiteY940" fmla="*/ 794314 h 1000125"/>
                  <a:gd name="connsiteX941" fmla="*/ 3821295 w 4397079"/>
                  <a:gd name="connsiteY941" fmla="*/ 753271 h 1000125"/>
                  <a:gd name="connsiteX942" fmla="*/ 3821295 w 4397079"/>
                  <a:gd name="connsiteY942" fmla="*/ 722194 h 1000125"/>
                  <a:gd name="connsiteX943" fmla="*/ 3860611 w 4397079"/>
                  <a:gd name="connsiteY943" fmla="*/ 682878 h 1000125"/>
                  <a:gd name="connsiteX944" fmla="*/ 3876149 w 4397079"/>
                  <a:gd name="connsiteY944" fmla="*/ 676443 h 1000125"/>
                  <a:gd name="connsiteX945" fmla="*/ 589285 w 4397079"/>
                  <a:gd name="connsiteY945" fmla="*/ 675719 h 1000125"/>
                  <a:gd name="connsiteX946" fmla="*/ 604823 w 4397079"/>
                  <a:gd name="connsiteY946" fmla="*/ 682154 h 1000125"/>
                  <a:gd name="connsiteX947" fmla="*/ 645867 w 4397079"/>
                  <a:gd name="connsiteY947" fmla="*/ 723198 h 1000125"/>
                  <a:gd name="connsiteX948" fmla="*/ 645867 w 4397079"/>
                  <a:gd name="connsiteY948" fmla="*/ 754275 h 1000125"/>
                  <a:gd name="connsiteX949" fmla="*/ 606550 w 4397079"/>
                  <a:gd name="connsiteY949" fmla="*/ 793591 h 1000125"/>
                  <a:gd name="connsiteX950" fmla="*/ 575474 w 4397079"/>
                  <a:gd name="connsiteY950" fmla="*/ 793591 h 1000125"/>
                  <a:gd name="connsiteX951" fmla="*/ 534430 w 4397079"/>
                  <a:gd name="connsiteY951" fmla="*/ 752547 h 1000125"/>
                  <a:gd name="connsiteX952" fmla="*/ 534430 w 4397079"/>
                  <a:gd name="connsiteY952" fmla="*/ 721471 h 1000125"/>
                  <a:gd name="connsiteX953" fmla="*/ 573747 w 4397079"/>
                  <a:gd name="connsiteY953" fmla="*/ 682155 h 1000125"/>
                  <a:gd name="connsiteX954" fmla="*/ 589285 w 4397079"/>
                  <a:gd name="connsiteY954" fmla="*/ 675719 h 1000125"/>
                  <a:gd name="connsiteX955" fmla="*/ 1629629 w 4397079"/>
                  <a:gd name="connsiteY955" fmla="*/ 674583 h 1000125"/>
                  <a:gd name="connsiteX956" fmla="*/ 1645167 w 4397079"/>
                  <a:gd name="connsiteY956" fmla="*/ 681019 h 1000125"/>
                  <a:gd name="connsiteX957" fmla="*/ 1686211 w 4397079"/>
                  <a:gd name="connsiteY957" fmla="*/ 722063 h 1000125"/>
                  <a:gd name="connsiteX958" fmla="*/ 1686211 w 4397079"/>
                  <a:gd name="connsiteY958" fmla="*/ 753139 h 1000125"/>
                  <a:gd name="connsiteX959" fmla="*/ 1646894 w 4397079"/>
                  <a:gd name="connsiteY959" fmla="*/ 792455 h 1000125"/>
                  <a:gd name="connsiteX960" fmla="*/ 1615818 w 4397079"/>
                  <a:gd name="connsiteY960" fmla="*/ 792456 h 1000125"/>
                  <a:gd name="connsiteX961" fmla="*/ 1574774 w 4397079"/>
                  <a:gd name="connsiteY961" fmla="*/ 751412 h 1000125"/>
                  <a:gd name="connsiteX962" fmla="*/ 1574775 w 4397079"/>
                  <a:gd name="connsiteY962" fmla="*/ 720336 h 1000125"/>
                  <a:gd name="connsiteX963" fmla="*/ 1614091 w 4397079"/>
                  <a:gd name="connsiteY963" fmla="*/ 681019 h 1000125"/>
                  <a:gd name="connsiteX964" fmla="*/ 1629629 w 4397079"/>
                  <a:gd name="connsiteY964" fmla="*/ 674583 h 1000125"/>
                  <a:gd name="connsiteX965" fmla="*/ 1977409 w 4397079"/>
                  <a:gd name="connsiteY965" fmla="*/ 671587 h 1000125"/>
                  <a:gd name="connsiteX966" fmla="*/ 1992947 w 4397079"/>
                  <a:gd name="connsiteY966" fmla="*/ 678023 h 1000125"/>
                  <a:gd name="connsiteX967" fmla="*/ 2033991 w 4397079"/>
                  <a:gd name="connsiteY967" fmla="*/ 719067 h 1000125"/>
                  <a:gd name="connsiteX968" fmla="*/ 2033991 w 4397079"/>
                  <a:gd name="connsiteY968" fmla="*/ 750142 h 1000125"/>
                  <a:gd name="connsiteX969" fmla="*/ 1994674 w 4397079"/>
                  <a:gd name="connsiteY969" fmla="*/ 789459 h 1000125"/>
                  <a:gd name="connsiteX970" fmla="*/ 1963599 w 4397079"/>
                  <a:gd name="connsiteY970" fmla="*/ 789459 h 1000125"/>
                  <a:gd name="connsiteX971" fmla="*/ 1922555 w 4397079"/>
                  <a:gd name="connsiteY971" fmla="*/ 748415 h 1000125"/>
                  <a:gd name="connsiteX972" fmla="*/ 1922555 w 4397079"/>
                  <a:gd name="connsiteY972" fmla="*/ 717339 h 1000125"/>
                  <a:gd name="connsiteX973" fmla="*/ 1961871 w 4397079"/>
                  <a:gd name="connsiteY973" fmla="*/ 678023 h 1000125"/>
                  <a:gd name="connsiteX974" fmla="*/ 1977409 w 4397079"/>
                  <a:gd name="connsiteY974" fmla="*/ 671587 h 1000125"/>
                  <a:gd name="connsiteX975" fmla="*/ 4235502 w 4397079"/>
                  <a:gd name="connsiteY975" fmla="*/ 666730 h 1000125"/>
                  <a:gd name="connsiteX976" fmla="*/ 4251041 w 4397079"/>
                  <a:gd name="connsiteY976" fmla="*/ 673165 h 1000125"/>
                  <a:gd name="connsiteX977" fmla="*/ 4292085 w 4397079"/>
                  <a:gd name="connsiteY977" fmla="*/ 714209 h 1000125"/>
                  <a:gd name="connsiteX978" fmla="*/ 4292084 w 4397079"/>
                  <a:gd name="connsiteY978" fmla="*/ 745285 h 1000125"/>
                  <a:gd name="connsiteX979" fmla="*/ 4252768 w 4397079"/>
                  <a:gd name="connsiteY979" fmla="*/ 784602 h 1000125"/>
                  <a:gd name="connsiteX980" fmla="*/ 4221692 w 4397079"/>
                  <a:gd name="connsiteY980" fmla="*/ 784602 h 1000125"/>
                  <a:gd name="connsiteX981" fmla="*/ 4180648 w 4397079"/>
                  <a:gd name="connsiteY981" fmla="*/ 743558 h 1000125"/>
                  <a:gd name="connsiteX982" fmla="*/ 4180648 w 4397079"/>
                  <a:gd name="connsiteY982" fmla="*/ 712482 h 1000125"/>
                  <a:gd name="connsiteX983" fmla="*/ 4219965 w 4397079"/>
                  <a:gd name="connsiteY983" fmla="*/ 673165 h 1000125"/>
                  <a:gd name="connsiteX984" fmla="*/ 4235502 w 4397079"/>
                  <a:gd name="connsiteY984" fmla="*/ 666730 h 1000125"/>
                  <a:gd name="connsiteX985" fmla="*/ 2341617 w 4397079"/>
                  <a:gd name="connsiteY985" fmla="*/ 657019 h 1000125"/>
                  <a:gd name="connsiteX986" fmla="*/ 2357156 w 4397079"/>
                  <a:gd name="connsiteY986" fmla="*/ 663455 h 1000125"/>
                  <a:gd name="connsiteX987" fmla="*/ 2398199 w 4397079"/>
                  <a:gd name="connsiteY987" fmla="*/ 704499 h 1000125"/>
                  <a:gd name="connsiteX988" fmla="*/ 2398199 w 4397079"/>
                  <a:gd name="connsiteY988" fmla="*/ 735575 h 1000125"/>
                  <a:gd name="connsiteX989" fmla="*/ 2358883 w 4397079"/>
                  <a:gd name="connsiteY989" fmla="*/ 774892 h 1000125"/>
                  <a:gd name="connsiteX990" fmla="*/ 2327807 w 4397079"/>
                  <a:gd name="connsiteY990" fmla="*/ 774892 h 1000125"/>
                  <a:gd name="connsiteX991" fmla="*/ 2286762 w 4397079"/>
                  <a:gd name="connsiteY991" fmla="*/ 733847 h 1000125"/>
                  <a:gd name="connsiteX992" fmla="*/ 2286762 w 4397079"/>
                  <a:gd name="connsiteY992" fmla="*/ 702771 h 1000125"/>
                  <a:gd name="connsiteX993" fmla="*/ 2326079 w 4397079"/>
                  <a:gd name="connsiteY993" fmla="*/ 663455 h 1000125"/>
                  <a:gd name="connsiteX994" fmla="*/ 2341617 w 4397079"/>
                  <a:gd name="connsiteY994" fmla="*/ 657019 h 1000125"/>
                  <a:gd name="connsiteX995" fmla="*/ 2687867 w 4397079"/>
                  <a:gd name="connsiteY995" fmla="*/ 648955 h 1000125"/>
                  <a:gd name="connsiteX996" fmla="*/ 2703405 w 4397079"/>
                  <a:gd name="connsiteY996" fmla="*/ 655392 h 1000125"/>
                  <a:gd name="connsiteX997" fmla="*/ 2744448 w 4397079"/>
                  <a:gd name="connsiteY997" fmla="*/ 696435 h 1000125"/>
                  <a:gd name="connsiteX998" fmla="*/ 2744449 w 4397079"/>
                  <a:gd name="connsiteY998" fmla="*/ 727511 h 1000125"/>
                  <a:gd name="connsiteX999" fmla="*/ 2705132 w 4397079"/>
                  <a:gd name="connsiteY999" fmla="*/ 766829 h 1000125"/>
                  <a:gd name="connsiteX1000" fmla="*/ 2674056 w 4397079"/>
                  <a:gd name="connsiteY1000" fmla="*/ 766829 h 1000125"/>
                  <a:gd name="connsiteX1001" fmla="*/ 2633012 w 4397079"/>
                  <a:gd name="connsiteY1001" fmla="*/ 725784 h 1000125"/>
                  <a:gd name="connsiteX1002" fmla="*/ 2633012 w 4397079"/>
                  <a:gd name="connsiteY1002" fmla="*/ 694709 h 1000125"/>
                  <a:gd name="connsiteX1003" fmla="*/ 2672329 w 4397079"/>
                  <a:gd name="connsiteY1003" fmla="*/ 655392 h 1000125"/>
                  <a:gd name="connsiteX1004" fmla="*/ 2687867 w 4397079"/>
                  <a:gd name="connsiteY1004" fmla="*/ 648955 h 1000125"/>
                  <a:gd name="connsiteX1005" fmla="*/ 788385 w 4397079"/>
                  <a:gd name="connsiteY1005" fmla="*/ 646584 h 1000125"/>
                  <a:gd name="connsiteX1006" fmla="*/ 803924 w 4397079"/>
                  <a:gd name="connsiteY1006" fmla="*/ 653019 h 1000125"/>
                  <a:gd name="connsiteX1007" fmla="*/ 844967 w 4397079"/>
                  <a:gd name="connsiteY1007" fmla="*/ 694064 h 1000125"/>
                  <a:gd name="connsiteX1008" fmla="*/ 844967 w 4397079"/>
                  <a:gd name="connsiteY1008" fmla="*/ 725140 h 1000125"/>
                  <a:gd name="connsiteX1009" fmla="*/ 805651 w 4397079"/>
                  <a:gd name="connsiteY1009" fmla="*/ 764456 h 1000125"/>
                  <a:gd name="connsiteX1010" fmla="*/ 774575 w 4397079"/>
                  <a:gd name="connsiteY1010" fmla="*/ 764456 h 1000125"/>
                  <a:gd name="connsiteX1011" fmla="*/ 733531 w 4397079"/>
                  <a:gd name="connsiteY1011" fmla="*/ 723413 h 1000125"/>
                  <a:gd name="connsiteX1012" fmla="*/ 733531 w 4397079"/>
                  <a:gd name="connsiteY1012" fmla="*/ 692337 h 1000125"/>
                  <a:gd name="connsiteX1013" fmla="*/ 772848 w 4397079"/>
                  <a:gd name="connsiteY1013" fmla="*/ 653019 h 1000125"/>
                  <a:gd name="connsiteX1014" fmla="*/ 788385 w 4397079"/>
                  <a:gd name="connsiteY1014" fmla="*/ 646584 h 1000125"/>
                  <a:gd name="connsiteX1015" fmla="*/ 1136166 w 4397079"/>
                  <a:gd name="connsiteY1015" fmla="*/ 643587 h 1000125"/>
                  <a:gd name="connsiteX1016" fmla="*/ 1151704 w 4397079"/>
                  <a:gd name="connsiteY1016" fmla="*/ 650023 h 1000125"/>
                  <a:gd name="connsiteX1017" fmla="*/ 1192747 w 4397079"/>
                  <a:gd name="connsiteY1017" fmla="*/ 691067 h 1000125"/>
                  <a:gd name="connsiteX1018" fmla="*/ 1192747 w 4397079"/>
                  <a:gd name="connsiteY1018" fmla="*/ 722143 h 1000125"/>
                  <a:gd name="connsiteX1019" fmla="*/ 1153431 w 4397079"/>
                  <a:gd name="connsiteY1019" fmla="*/ 761459 h 1000125"/>
                  <a:gd name="connsiteX1020" fmla="*/ 1122355 w 4397079"/>
                  <a:gd name="connsiteY1020" fmla="*/ 761460 h 1000125"/>
                  <a:gd name="connsiteX1021" fmla="*/ 1081311 w 4397079"/>
                  <a:gd name="connsiteY1021" fmla="*/ 720416 h 1000125"/>
                  <a:gd name="connsiteX1022" fmla="*/ 1081311 w 4397079"/>
                  <a:gd name="connsiteY1022" fmla="*/ 689340 h 1000125"/>
                  <a:gd name="connsiteX1023" fmla="*/ 1120628 w 4397079"/>
                  <a:gd name="connsiteY1023" fmla="*/ 650023 h 1000125"/>
                  <a:gd name="connsiteX1024" fmla="*/ 1136166 w 4397079"/>
                  <a:gd name="connsiteY1024" fmla="*/ 643587 h 1000125"/>
                  <a:gd name="connsiteX1025" fmla="*/ 103961 w 4397079"/>
                  <a:gd name="connsiteY1025" fmla="*/ 641440 h 1000125"/>
                  <a:gd name="connsiteX1026" fmla="*/ 119499 w 4397079"/>
                  <a:gd name="connsiteY1026" fmla="*/ 647876 h 1000125"/>
                  <a:gd name="connsiteX1027" fmla="*/ 160544 w 4397079"/>
                  <a:gd name="connsiteY1027" fmla="*/ 688919 h 1000125"/>
                  <a:gd name="connsiteX1028" fmla="*/ 160543 w 4397079"/>
                  <a:gd name="connsiteY1028" fmla="*/ 719996 h 1000125"/>
                  <a:gd name="connsiteX1029" fmla="*/ 121227 w 4397079"/>
                  <a:gd name="connsiteY1029" fmla="*/ 759313 h 1000125"/>
                  <a:gd name="connsiteX1030" fmla="*/ 90151 w 4397079"/>
                  <a:gd name="connsiteY1030" fmla="*/ 759313 h 1000125"/>
                  <a:gd name="connsiteX1031" fmla="*/ 62027 w 4397079"/>
                  <a:gd name="connsiteY1031" fmla="*/ 731190 h 1000125"/>
                  <a:gd name="connsiteX1032" fmla="*/ 79090 w 4397079"/>
                  <a:gd name="connsiteY1032" fmla="*/ 657209 h 1000125"/>
                  <a:gd name="connsiteX1033" fmla="*/ 88423 w 4397079"/>
                  <a:gd name="connsiteY1033" fmla="*/ 647876 h 1000125"/>
                  <a:gd name="connsiteX1034" fmla="*/ 103961 w 4397079"/>
                  <a:gd name="connsiteY1034" fmla="*/ 641440 h 1000125"/>
                  <a:gd name="connsiteX1035" fmla="*/ 3047220 w 4397079"/>
                  <a:gd name="connsiteY1035" fmla="*/ 639243 h 1000125"/>
                  <a:gd name="connsiteX1036" fmla="*/ 3062758 w 4397079"/>
                  <a:gd name="connsiteY1036" fmla="*/ 645679 h 1000125"/>
                  <a:gd name="connsiteX1037" fmla="*/ 3103802 w 4397079"/>
                  <a:gd name="connsiteY1037" fmla="*/ 686723 h 1000125"/>
                  <a:gd name="connsiteX1038" fmla="*/ 3103802 w 4397079"/>
                  <a:gd name="connsiteY1038" fmla="*/ 717799 h 1000125"/>
                  <a:gd name="connsiteX1039" fmla="*/ 3064485 w 4397079"/>
                  <a:gd name="connsiteY1039" fmla="*/ 757115 h 1000125"/>
                  <a:gd name="connsiteX1040" fmla="*/ 3033409 w 4397079"/>
                  <a:gd name="connsiteY1040" fmla="*/ 757115 h 1000125"/>
                  <a:gd name="connsiteX1041" fmla="*/ 2992365 w 4397079"/>
                  <a:gd name="connsiteY1041" fmla="*/ 716072 h 1000125"/>
                  <a:gd name="connsiteX1042" fmla="*/ 2992365 w 4397079"/>
                  <a:gd name="connsiteY1042" fmla="*/ 684996 h 1000125"/>
                  <a:gd name="connsiteX1043" fmla="*/ 3031682 w 4397079"/>
                  <a:gd name="connsiteY1043" fmla="*/ 645679 h 1000125"/>
                  <a:gd name="connsiteX1044" fmla="*/ 3047220 w 4397079"/>
                  <a:gd name="connsiteY1044" fmla="*/ 639243 h 1000125"/>
                  <a:gd name="connsiteX1045" fmla="*/ 451740 w 4397079"/>
                  <a:gd name="connsiteY1045" fmla="*/ 638444 h 1000125"/>
                  <a:gd name="connsiteX1046" fmla="*/ 467278 w 4397079"/>
                  <a:gd name="connsiteY1046" fmla="*/ 644880 h 1000125"/>
                  <a:gd name="connsiteX1047" fmla="*/ 508323 w 4397079"/>
                  <a:gd name="connsiteY1047" fmla="*/ 685923 h 1000125"/>
                  <a:gd name="connsiteX1048" fmla="*/ 508323 w 4397079"/>
                  <a:gd name="connsiteY1048" fmla="*/ 716999 h 1000125"/>
                  <a:gd name="connsiteX1049" fmla="*/ 469006 w 4397079"/>
                  <a:gd name="connsiteY1049" fmla="*/ 756316 h 1000125"/>
                  <a:gd name="connsiteX1050" fmla="*/ 437929 w 4397079"/>
                  <a:gd name="connsiteY1050" fmla="*/ 756316 h 1000125"/>
                  <a:gd name="connsiteX1051" fmla="*/ 396886 w 4397079"/>
                  <a:gd name="connsiteY1051" fmla="*/ 715273 h 1000125"/>
                  <a:gd name="connsiteX1052" fmla="*/ 396886 w 4397079"/>
                  <a:gd name="connsiteY1052" fmla="*/ 684197 h 1000125"/>
                  <a:gd name="connsiteX1053" fmla="*/ 436202 w 4397079"/>
                  <a:gd name="connsiteY1053" fmla="*/ 644880 h 1000125"/>
                  <a:gd name="connsiteX1054" fmla="*/ 451740 w 4397079"/>
                  <a:gd name="connsiteY1054" fmla="*/ 638444 h 1000125"/>
                  <a:gd name="connsiteX1055" fmla="*/ 3395000 w 4397079"/>
                  <a:gd name="connsiteY1055" fmla="*/ 636246 h 1000125"/>
                  <a:gd name="connsiteX1056" fmla="*/ 3410538 w 4397079"/>
                  <a:gd name="connsiteY1056" fmla="*/ 642683 h 1000125"/>
                  <a:gd name="connsiteX1057" fmla="*/ 3451582 w 4397079"/>
                  <a:gd name="connsiteY1057" fmla="*/ 683726 h 1000125"/>
                  <a:gd name="connsiteX1058" fmla="*/ 3451582 w 4397079"/>
                  <a:gd name="connsiteY1058" fmla="*/ 714802 h 1000125"/>
                  <a:gd name="connsiteX1059" fmla="*/ 3412265 w 4397079"/>
                  <a:gd name="connsiteY1059" fmla="*/ 754119 h 1000125"/>
                  <a:gd name="connsiteX1060" fmla="*/ 3381189 w 4397079"/>
                  <a:gd name="connsiteY1060" fmla="*/ 754119 h 1000125"/>
                  <a:gd name="connsiteX1061" fmla="*/ 3340146 w 4397079"/>
                  <a:gd name="connsiteY1061" fmla="*/ 713075 h 1000125"/>
                  <a:gd name="connsiteX1062" fmla="*/ 3340146 w 4397079"/>
                  <a:gd name="connsiteY1062" fmla="*/ 681999 h 1000125"/>
                  <a:gd name="connsiteX1063" fmla="*/ 3379462 w 4397079"/>
                  <a:gd name="connsiteY1063" fmla="*/ 642683 h 1000125"/>
                  <a:gd name="connsiteX1064" fmla="*/ 3395000 w 4397079"/>
                  <a:gd name="connsiteY1064" fmla="*/ 636246 h 1000125"/>
                  <a:gd name="connsiteX1065" fmla="*/ 3741643 w 4397079"/>
                  <a:gd name="connsiteY1065" fmla="*/ 634386 h 1000125"/>
                  <a:gd name="connsiteX1066" fmla="*/ 3757181 w 4397079"/>
                  <a:gd name="connsiteY1066" fmla="*/ 640822 h 1000125"/>
                  <a:gd name="connsiteX1067" fmla="*/ 3798225 w 4397079"/>
                  <a:gd name="connsiteY1067" fmla="*/ 681866 h 1000125"/>
                  <a:gd name="connsiteX1068" fmla="*/ 3798224 w 4397079"/>
                  <a:gd name="connsiteY1068" fmla="*/ 712943 h 1000125"/>
                  <a:gd name="connsiteX1069" fmla="*/ 3758909 w 4397079"/>
                  <a:gd name="connsiteY1069" fmla="*/ 752259 h 1000125"/>
                  <a:gd name="connsiteX1070" fmla="*/ 3727832 w 4397079"/>
                  <a:gd name="connsiteY1070" fmla="*/ 752260 h 1000125"/>
                  <a:gd name="connsiteX1071" fmla="*/ 3686788 w 4397079"/>
                  <a:gd name="connsiteY1071" fmla="*/ 711216 h 1000125"/>
                  <a:gd name="connsiteX1072" fmla="*/ 3686788 w 4397079"/>
                  <a:gd name="connsiteY1072" fmla="*/ 680140 h 1000125"/>
                  <a:gd name="connsiteX1073" fmla="*/ 3726105 w 4397079"/>
                  <a:gd name="connsiteY1073" fmla="*/ 640823 h 1000125"/>
                  <a:gd name="connsiteX1074" fmla="*/ 3741643 w 4397079"/>
                  <a:gd name="connsiteY1074" fmla="*/ 634386 h 1000125"/>
                  <a:gd name="connsiteX1075" fmla="*/ 1495518 w 4397079"/>
                  <a:gd name="connsiteY1075" fmla="*/ 633874 h 1000125"/>
                  <a:gd name="connsiteX1076" fmla="*/ 1511057 w 4397079"/>
                  <a:gd name="connsiteY1076" fmla="*/ 640310 h 1000125"/>
                  <a:gd name="connsiteX1077" fmla="*/ 1552100 w 4397079"/>
                  <a:gd name="connsiteY1077" fmla="*/ 681354 h 1000125"/>
                  <a:gd name="connsiteX1078" fmla="*/ 1552100 w 4397079"/>
                  <a:gd name="connsiteY1078" fmla="*/ 712430 h 1000125"/>
                  <a:gd name="connsiteX1079" fmla="*/ 1512784 w 4397079"/>
                  <a:gd name="connsiteY1079" fmla="*/ 751746 h 1000125"/>
                  <a:gd name="connsiteX1080" fmla="*/ 1481708 w 4397079"/>
                  <a:gd name="connsiteY1080" fmla="*/ 751746 h 1000125"/>
                  <a:gd name="connsiteX1081" fmla="*/ 1440664 w 4397079"/>
                  <a:gd name="connsiteY1081" fmla="*/ 710703 h 1000125"/>
                  <a:gd name="connsiteX1082" fmla="*/ 1440664 w 4397079"/>
                  <a:gd name="connsiteY1082" fmla="*/ 679627 h 1000125"/>
                  <a:gd name="connsiteX1083" fmla="*/ 1479981 w 4397079"/>
                  <a:gd name="connsiteY1083" fmla="*/ 640310 h 1000125"/>
                  <a:gd name="connsiteX1084" fmla="*/ 1495518 w 4397079"/>
                  <a:gd name="connsiteY1084" fmla="*/ 633874 h 1000125"/>
                  <a:gd name="connsiteX1085" fmla="*/ 4089423 w 4397079"/>
                  <a:gd name="connsiteY1085" fmla="*/ 631390 h 1000125"/>
                  <a:gd name="connsiteX1086" fmla="*/ 4104961 w 4397079"/>
                  <a:gd name="connsiteY1086" fmla="*/ 637826 h 1000125"/>
                  <a:gd name="connsiteX1087" fmla="*/ 4146005 w 4397079"/>
                  <a:gd name="connsiteY1087" fmla="*/ 678870 h 1000125"/>
                  <a:gd name="connsiteX1088" fmla="*/ 4146005 w 4397079"/>
                  <a:gd name="connsiteY1088" fmla="*/ 709946 h 1000125"/>
                  <a:gd name="connsiteX1089" fmla="*/ 4106688 w 4397079"/>
                  <a:gd name="connsiteY1089" fmla="*/ 749263 h 1000125"/>
                  <a:gd name="connsiteX1090" fmla="*/ 4075612 w 4397079"/>
                  <a:gd name="connsiteY1090" fmla="*/ 749263 h 1000125"/>
                  <a:gd name="connsiteX1091" fmla="*/ 4034568 w 4397079"/>
                  <a:gd name="connsiteY1091" fmla="*/ 708219 h 1000125"/>
                  <a:gd name="connsiteX1092" fmla="*/ 4034568 w 4397079"/>
                  <a:gd name="connsiteY1092" fmla="*/ 677143 h 1000125"/>
                  <a:gd name="connsiteX1093" fmla="*/ 4073885 w 4397079"/>
                  <a:gd name="connsiteY1093" fmla="*/ 637826 h 1000125"/>
                  <a:gd name="connsiteX1094" fmla="*/ 4089423 w 4397079"/>
                  <a:gd name="connsiteY1094" fmla="*/ 631390 h 1000125"/>
                  <a:gd name="connsiteX1095" fmla="*/ 1843298 w 4397079"/>
                  <a:gd name="connsiteY1095" fmla="*/ 630878 h 1000125"/>
                  <a:gd name="connsiteX1096" fmla="*/ 1858837 w 4397079"/>
                  <a:gd name="connsiteY1096" fmla="*/ 637314 h 1000125"/>
                  <a:gd name="connsiteX1097" fmla="*/ 1899881 w 4397079"/>
                  <a:gd name="connsiteY1097" fmla="*/ 678357 h 1000125"/>
                  <a:gd name="connsiteX1098" fmla="*/ 1899880 w 4397079"/>
                  <a:gd name="connsiteY1098" fmla="*/ 709434 h 1000125"/>
                  <a:gd name="connsiteX1099" fmla="*/ 1860564 w 4397079"/>
                  <a:gd name="connsiteY1099" fmla="*/ 748750 h 1000125"/>
                  <a:gd name="connsiteX1100" fmla="*/ 1829488 w 4397079"/>
                  <a:gd name="connsiteY1100" fmla="*/ 748750 h 1000125"/>
                  <a:gd name="connsiteX1101" fmla="*/ 1788444 w 4397079"/>
                  <a:gd name="connsiteY1101" fmla="*/ 707706 h 1000125"/>
                  <a:gd name="connsiteX1102" fmla="*/ 1788444 w 4397079"/>
                  <a:gd name="connsiteY1102" fmla="*/ 676630 h 1000125"/>
                  <a:gd name="connsiteX1103" fmla="*/ 1827761 w 4397079"/>
                  <a:gd name="connsiteY1103" fmla="*/ 637314 h 1000125"/>
                  <a:gd name="connsiteX1104" fmla="*/ 1843298 w 4397079"/>
                  <a:gd name="connsiteY1104" fmla="*/ 630878 h 1000125"/>
                  <a:gd name="connsiteX1105" fmla="*/ 2207507 w 4397079"/>
                  <a:gd name="connsiteY1105" fmla="*/ 616311 h 1000125"/>
                  <a:gd name="connsiteX1106" fmla="*/ 2223045 w 4397079"/>
                  <a:gd name="connsiteY1106" fmla="*/ 622746 h 1000125"/>
                  <a:gd name="connsiteX1107" fmla="*/ 2264089 w 4397079"/>
                  <a:gd name="connsiteY1107" fmla="*/ 663790 h 1000125"/>
                  <a:gd name="connsiteX1108" fmla="*/ 2264088 w 4397079"/>
                  <a:gd name="connsiteY1108" fmla="*/ 694866 h 1000125"/>
                  <a:gd name="connsiteX1109" fmla="*/ 2224773 w 4397079"/>
                  <a:gd name="connsiteY1109" fmla="*/ 734183 h 1000125"/>
                  <a:gd name="connsiteX1110" fmla="*/ 2193696 w 4397079"/>
                  <a:gd name="connsiteY1110" fmla="*/ 734183 h 1000125"/>
                  <a:gd name="connsiteX1111" fmla="*/ 2152653 w 4397079"/>
                  <a:gd name="connsiteY1111" fmla="*/ 693139 h 1000125"/>
                  <a:gd name="connsiteX1112" fmla="*/ 2152652 w 4397079"/>
                  <a:gd name="connsiteY1112" fmla="*/ 662063 h 1000125"/>
                  <a:gd name="connsiteX1113" fmla="*/ 2191969 w 4397079"/>
                  <a:gd name="connsiteY1113" fmla="*/ 622746 h 1000125"/>
                  <a:gd name="connsiteX1114" fmla="*/ 2207507 w 4397079"/>
                  <a:gd name="connsiteY1114" fmla="*/ 616311 h 1000125"/>
                  <a:gd name="connsiteX1115" fmla="*/ 2555287 w 4397079"/>
                  <a:gd name="connsiteY1115" fmla="*/ 613314 h 1000125"/>
                  <a:gd name="connsiteX1116" fmla="*/ 2570825 w 4397079"/>
                  <a:gd name="connsiteY1116" fmla="*/ 619750 h 1000125"/>
                  <a:gd name="connsiteX1117" fmla="*/ 2611869 w 4397079"/>
                  <a:gd name="connsiteY1117" fmla="*/ 660793 h 1000125"/>
                  <a:gd name="connsiteX1118" fmla="*/ 2611869 w 4397079"/>
                  <a:gd name="connsiteY1118" fmla="*/ 691870 h 1000125"/>
                  <a:gd name="connsiteX1119" fmla="*/ 2572552 w 4397079"/>
                  <a:gd name="connsiteY1119" fmla="*/ 731186 h 1000125"/>
                  <a:gd name="connsiteX1120" fmla="*/ 2541476 w 4397079"/>
                  <a:gd name="connsiteY1120" fmla="*/ 731186 h 1000125"/>
                  <a:gd name="connsiteX1121" fmla="*/ 2500433 w 4397079"/>
                  <a:gd name="connsiteY1121" fmla="*/ 690142 h 1000125"/>
                  <a:gd name="connsiteX1122" fmla="*/ 2500433 w 4397079"/>
                  <a:gd name="connsiteY1122" fmla="*/ 659066 h 1000125"/>
                  <a:gd name="connsiteX1123" fmla="*/ 2539749 w 4397079"/>
                  <a:gd name="connsiteY1123" fmla="*/ 619750 h 1000125"/>
                  <a:gd name="connsiteX1124" fmla="*/ 2555287 w 4397079"/>
                  <a:gd name="connsiteY1124" fmla="*/ 613314 h 1000125"/>
                  <a:gd name="connsiteX1125" fmla="*/ 1003190 w 4397079"/>
                  <a:gd name="connsiteY1125" fmla="*/ 606598 h 1000125"/>
                  <a:gd name="connsiteX1126" fmla="*/ 1018728 w 4397079"/>
                  <a:gd name="connsiteY1126" fmla="*/ 613034 h 1000125"/>
                  <a:gd name="connsiteX1127" fmla="*/ 1059772 w 4397079"/>
                  <a:gd name="connsiteY1127" fmla="*/ 654078 h 1000125"/>
                  <a:gd name="connsiteX1128" fmla="*/ 1059772 w 4397079"/>
                  <a:gd name="connsiteY1128" fmla="*/ 685154 h 1000125"/>
                  <a:gd name="connsiteX1129" fmla="*/ 1020455 w 4397079"/>
                  <a:gd name="connsiteY1129" fmla="*/ 724471 h 1000125"/>
                  <a:gd name="connsiteX1130" fmla="*/ 989379 w 4397079"/>
                  <a:gd name="connsiteY1130" fmla="*/ 724471 h 1000125"/>
                  <a:gd name="connsiteX1131" fmla="*/ 948336 w 4397079"/>
                  <a:gd name="connsiteY1131" fmla="*/ 683427 h 1000125"/>
                  <a:gd name="connsiteX1132" fmla="*/ 948335 w 4397079"/>
                  <a:gd name="connsiteY1132" fmla="*/ 652351 h 1000125"/>
                  <a:gd name="connsiteX1133" fmla="*/ 987652 w 4397079"/>
                  <a:gd name="connsiteY1133" fmla="*/ 613034 h 1000125"/>
                  <a:gd name="connsiteX1134" fmla="*/ 1003190 w 4397079"/>
                  <a:gd name="connsiteY1134" fmla="*/ 606598 h 1000125"/>
                  <a:gd name="connsiteX1135" fmla="*/ 1350970 w 4397079"/>
                  <a:gd name="connsiteY1135" fmla="*/ 603602 h 1000125"/>
                  <a:gd name="connsiteX1136" fmla="*/ 1366508 w 4397079"/>
                  <a:gd name="connsiteY1136" fmla="*/ 610038 h 1000125"/>
                  <a:gd name="connsiteX1137" fmla="*/ 1407552 w 4397079"/>
                  <a:gd name="connsiteY1137" fmla="*/ 651082 h 1000125"/>
                  <a:gd name="connsiteX1138" fmla="*/ 1407552 w 4397079"/>
                  <a:gd name="connsiteY1138" fmla="*/ 682158 h 1000125"/>
                  <a:gd name="connsiteX1139" fmla="*/ 1368236 w 4397079"/>
                  <a:gd name="connsiteY1139" fmla="*/ 721475 h 1000125"/>
                  <a:gd name="connsiteX1140" fmla="*/ 1337159 w 4397079"/>
                  <a:gd name="connsiteY1140" fmla="*/ 721474 h 1000125"/>
                  <a:gd name="connsiteX1141" fmla="*/ 1296116 w 4397079"/>
                  <a:gd name="connsiteY1141" fmla="*/ 680431 h 1000125"/>
                  <a:gd name="connsiteX1142" fmla="*/ 1296116 w 4397079"/>
                  <a:gd name="connsiteY1142" fmla="*/ 649355 h 1000125"/>
                  <a:gd name="connsiteX1143" fmla="*/ 1335432 w 4397079"/>
                  <a:gd name="connsiteY1143" fmla="*/ 610038 h 1000125"/>
                  <a:gd name="connsiteX1144" fmla="*/ 1350970 w 4397079"/>
                  <a:gd name="connsiteY1144" fmla="*/ 603602 h 1000125"/>
                  <a:gd name="connsiteX1145" fmla="*/ 2914639 w 4397079"/>
                  <a:gd name="connsiteY1145" fmla="*/ 603601 h 1000125"/>
                  <a:gd name="connsiteX1146" fmla="*/ 2930178 w 4397079"/>
                  <a:gd name="connsiteY1146" fmla="*/ 610037 h 1000125"/>
                  <a:gd name="connsiteX1147" fmla="*/ 2971222 w 4397079"/>
                  <a:gd name="connsiteY1147" fmla="*/ 651081 h 1000125"/>
                  <a:gd name="connsiteX1148" fmla="*/ 2971222 w 4397079"/>
                  <a:gd name="connsiteY1148" fmla="*/ 682157 h 1000125"/>
                  <a:gd name="connsiteX1149" fmla="*/ 2931905 w 4397079"/>
                  <a:gd name="connsiteY1149" fmla="*/ 721473 h 1000125"/>
                  <a:gd name="connsiteX1150" fmla="*/ 2900829 w 4397079"/>
                  <a:gd name="connsiteY1150" fmla="*/ 721473 h 1000125"/>
                  <a:gd name="connsiteX1151" fmla="*/ 2859785 w 4397079"/>
                  <a:gd name="connsiteY1151" fmla="*/ 680429 h 1000125"/>
                  <a:gd name="connsiteX1152" fmla="*/ 2859785 w 4397079"/>
                  <a:gd name="connsiteY1152" fmla="*/ 649353 h 1000125"/>
                  <a:gd name="connsiteX1153" fmla="*/ 2899102 w 4397079"/>
                  <a:gd name="connsiteY1153" fmla="*/ 610037 h 1000125"/>
                  <a:gd name="connsiteX1154" fmla="*/ 2914639 w 4397079"/>
                  <a:gd name="connsiteY1154" fmla="*/ 603601 h 1000125"/>
                  <a:gd name="connsiteX1155" fmla="*/ 3609063 w 4397079"/>
                  <a:gd name="connsiteY1155" fmla="*/ 598745 h 1000125"/>
                  <a:gd name="connsiteX1156" fmla="*/ 3624602 w 4397079"/>
                  <a:gd name="connsiteY1156" fmla="*/ 605181 h 1000125"/>
                  <a:gd name="connsiteX1157" fmla="*/ 3665646 w 4397079"/>
                  <a:gd name="connsiteY1157" fmla="*/ 646225 h 1000125"/>
                  <a:gd name="connsiteX1158" fmla="*/ 3665646 w 4397079"/>
                  <a:gd name="connsiteY1158" fmla="*/ 677301 h 1000125"/>
                  <a:gd name="connsiteX1159" fmla="*/ 3626328 w 4397079"/>
                  <a:gd name="connsiteY1159" fmla="*/ 716617 h 1000125"/>
                  <a:gd name="connsiteX1160" fmla="*/ 3595252 w 4397079"/>
                  <a:gd name="connsiteY1160" fmla="*/ 716617 h 1000125"/>
                  <a:gd name="connsiteX1161" fmla="*/ 3554209 w 4397079"/>
                  <a:gd name="connsiteY1161" fmla="*/ 675573 h 1000125"/>
                  <a:gd name="connsiteX1162" fmla="*/ 3554209 w 4397079"/>
                  <a:gd name="connsiteY1162" fmla="*/ 644498 h 1000125"/>
                  <a:gd name="connsiteX1163" fmla="*/ 3593526 w 4397079"/>
                  <a:gd name="connsiteY1163" fmla="*/ 605181 h 1000125"/>
                  <a:gd name="connsiteX1164" fmla="*/ 3609063 w 4397079"/>
                  <a:gd name="connsiteY1164" fmla="*/ 598745 h 1000125"/>
                  <a:gd name="connsiteX1165" fmla="*/ 322200 w 4397079"/>
                  <a:gd name="connsiteY1165" fmla="*/ 598021 h 1000125"/>
                  <a:gd name="connsiteX1166" fmla="*/ 337738 w 4397079"/>
                  <a:gd name="connsiteY1166" fmla="*/ 604457 h 1000125"/>
                  <a:gd name="connsiteX1167" fmla="*/ 378781 w 4397079"/>
                  <a:gd name="connsiteY1167" fmla="*/ 645501 h 1000125"/>
                  <a:gd name="connsiteX1168" fmla="*/ 378781 w 4397079"/>
                  <a:gd name="connsiteY1168" fmla="*/ 676577 h 1000125"/>
                  <a:gd name="connsiteX1169" fmla="*/ 339465 w 4397079"/>
                  <a:gd name="connsiteY1169" fmla="*/ 715893 h 1000125"/>
                  <a:gd name="connsiteX1170" fmla="*/ 308389 w 4397079"/>
                  <a:gd name="connsiteY1170" fmla="*/ 715893 h 1000125"/>
                  <a:gd name="connsiteX1171" fmla="*/ 267346 w 4397079"/>
                  <a:gd name="connsiteY1171" fmla="*/ 674850 h 1000125"/>
                  <a:gd name="connsiteX1172" fmla="*/ 267346 w 4397079"/>
                  <a:gd name="connsiteY1172" fmla="*/ 643774 h 1000125"/>
                  <a:gd name="connsiteX1173" fmla="*/ 306662 w 4397079"/>
                  <a:gd name="connsiteY1173" fmla="*/ 604457 h 1000125"/>
                  <a:gd name="connsiteX1174" fmla="*/ 322200 w 4397079"/>
                  <a:gd name="connsiteY1174" fmla="*/ 598021 h 1000125"/>
                  <a:gd name="connsiteX1175" fmla="*/ 3260889 w 4397079"/>
                  <a:gd name="connsiteY1175" fmla="*/ 595538 h 1000125"/>
                  <a:gd name="connsiteX1176" fmla="*/ 3276427 w 4397079"/>
                  <a:gd name="connsiteY1176" fmla="*/ 601974 h 1000125"/>
                  <a:gd name="connsiteX1177" fmla="*/ 3317471 w 4397079"/>
                  <a:gd name="connsiteY1177" fmla="*/ 643018 h 1000125"/>
                  <a:gd name="connsiteX1178" fmla="*/ 3317471 w 4397079"/>
                  <a:gd name="connsiteY1178" fmla="*/ 674094 h 1000125"/>
                  <a:gd name="connsiteX1179" fmla="*/ 3278155 w 4397079"/>
                  <a:gd name="connsiteY1179" fmla="*/ 713411 h 1000125"/>
                  <a:gd name="connsiteX1180" fmla="*/ 3247078 w 4397079"/>
                  <a:gd name="connsiteY1180" fmla="*/ 713411 h 1000125"/>
                  <a:gd name="connsiteX1181" fmla="*/ 3206035 w 4397079"/>
                  <a:gd name="connsiteY1181" fmla="*/ 672367 h 1000125"/>
                  <a:gd name="connsiteX1182" fmla="*/ 3206035 w 4397079"/>
                  <a:gd name="connsiteY1182" fmla="*/ 641291 h 1000125"/>
                  <a:gd name="connsiteX1183" fmla="*/ 3245351 w 4397079"/>
                  <a:gd name="connsiteY1183" fmla="*/ 601974 h 1000125"/>
                  <a:gd name="connsiteX1184" fmla="*/ 3260889 w 4397079"/>
                  <a:gd name="connsiteY1184" fmla="*/ 595538 h 1000125"/>
                  <a:gd name="connsiteX1185" fmla="*/ 669979 w 4397079"/>
                  <a:gd name="connsiteY1185" fmla="*/ 595024 h 1000125"/>
                  <a:gd name="connsiteX1186" fmla="*/ 685517 w 4397079"/>
                  <a:gd name="connsiteY1186" fmla="*/ 601461 h 1000125"/>
                  <a:gd name="connsiteX1187" fmla="*/ 726561 w 4397079"/>
                  <a:gd name="connsiteY1187" fmla="*/ 642504 h 1000125"/>
                  <a:gd name="connsiteX1188" fmla="*/ 726561 w 4397079"/>
                  <a:gd name="connsiteY1188" fmla="*/ 673580 h 1000125"/>
                  <a:gd name="connsiteX1189" fmla="*/ 687244 w 4397079"/>
                  <a:gd name="connsiteY1189" fmla="*/ 712897 h 1000125"/>
                  <a:gd name="connsiteX1190" fmla="*/ 656168 w 4397079"/>
                  <a:gd name="connsiteY1190" fmla="*/ 712897 h 1000125"/>
                  <a:gd name="connsiteX1191" fmla="*/ 615124 w 4397079"/>
                  <a:gd name="connsiteY1191" fmla="*/ 671853 h 1000125"/>
                  <a:gd name="connsiteX1192" fmla="*/ 615124 w 4397079"/>
                  <a:gd name="connsiteY1192" fmla="*/ 640777 h 1000125"/>
                  <a:gd name="connsiteX1193" fmla="*/ 654441 w 4397079"/>
                  <a:gd name="connsiteY1193" fmla="*/ 601460 h 1000125"/>
                  <a:gd name="connsiteX1194" fmla="*/ 669979 w 4397079"/>
                  <a:gd name="connsiteY1194" fmla="*/ 595024 h 1000125"/>
                  <a:gd name="connsiteX1195" fmla="*/ 1710323 w 4397079"/>
                  <a:gd name="connsiteY1195" fmla="*/ 593889 h 1000125"/>
                  <a:gd name="connsiteX1196" fmla="*/ 1725861 w 4397079"/>
                  <a:gd name="connsiteY1196" fmla="*/ 600325 h 1000125"/>
                  <a:gd name="connsiteX1197" fmla="*/ 1766905 w 4397079"/>
                  <a:gd name="connsiteY1197" fmla="*/ 641369 h 1000125"/>
                  <a:gd name="connsiteX1198" fmla="*/ 1766905 w 4397079"/>
                  <a:gd name="connsiteY1198" fmla="*/ 672445 h 1000125"/>
                  <a:gd name="connsiteX1199" fmla="*/ 1727588 w 4397079"/>
                  <a:gd name="connsiteY1199" fmla="*/ 711761 h 1000125"/>
                  <a:gd name="connsiteX1200" fmla="*/ 1696512 w 4397079"/>
                  <a:gd name="connsiteY1200" fmla="*/ 711761 h 1000125"/>
                  <a:gd name="connsiteX1201" fmla="*/ 1655469 w 4397079"/>
                  <a:gd name="connsiteY1201" fmla="*/ 670718 h 1000125"/>
                  <a:gd name="connsiteX1202" fmla="*/ 1655468 w 4397079"/>
                  <a:gd name="connsiteY1202" fmla="*/ 639642 h 1000125"/>
                  <a:gd name="connsiteX1203" fmla="*/ 1694785 w 4397079"/>
                  <a:gd name="connsiteY1203" fmla="*/ 600325 h 1000125"/>
                  <a:gd name="connsiteX1204" fmla="*/ 1710323 w 4397079"/>
                  <a:gd name="connsiteY1204" fmla="*/ 593889 h 1000125"/>
                  <a:gd name="connsiteX1205" fmla="*/ 3955313 w 4397079"/>
                  <a:gd name="connsiteY1205" fmla="*/ 590682 h 1000125"/>
                  <a:gd name="connsiteX1206" fmla="*/ 3970851 w 4397079"/>
                  <a:gd name="connsiteY1206" fmla="*/ 597118 h 1000125"/>
                  <a:gd name="connsiteX1207" fmla="*/ 4011894 w 4397079"/>
                  <a:gd name="connsiteY1207" fmla="*/ 638161 h 1000125"/>
                  <a:gd name="connsiteX1208" fmla="*/ 4011894 w 4397079"/>
                  <a:gd name="connsiteY1208" fmla="*/ 669237 h 1000125"/>
                  <a:gd name="connsiteX1209" fmla="*/ 3972578 w 4397079"/>
                  <a:gd name="connsiteY1209" fmla="*/ 708554 h 1000125"/>
                  <a:gd name="connsiteX1210" fmla="*/ 3941501 w 4397079"/>
                  <a:gd name="connsiteY1210" fmla="*/ 708554 h 1000125"/>
                  <a:gd name="connsiteX1211" fmla="*/ 3900458 w 4397079"/>
                  <a:gd name="connsiteY1211" fmla="*/ 667510 h 1000125"/>
                  <a:gd name="connsiteX1212" fmla="*/ 3900458 w 4397079"/>
                  <a:gd name="connsiteY1212" fmla="*/ 636434 h 1000125"/>
                  <a:gd name="connsiteX1213" fmla="*/ 3939775 w 4397079"/>
                  <a:gd name="connsiteY1213" fmla="*/ 597118 h 1000125"/>
                  <a:gd name="connsiteX1214" fmla="*/ 3955313 w 4397079"/>
                  <a:gd name="connsiteY1214" fmla="*/ 590682 h 1000125"/>
                  <a:gd name="connsiteX1215" fmla="*/ 2056573 w 4397079"/>
                  <a:gd name="connsiteY1215" fmla="*/ 585826 h 1000125"/>
                  <a:gd name="connsiteX1216" fmla="*/ 2072111 w 4397079"/>
                  <a:gd name="connsiteY1216" fmla="*/ 592262 h 1000125"/>
                  <a:gd name="connsiteX1217" fmla="*/ 2113155 w 4397079"/>
                  <a:gd name="connsiteY1217" fmla="*/ 633305 h 1000125"/>
                  <a:gd name="connsiteX1218" fmla="*/ 2113155 w 4397079"/>
                  <a:gd name="connsiteY1218" fmla="*/ 664382 h 1000125"/>
                  <a:gd name="connsiteX1219" fmla="*/ 2073838 w 4397079"/>
                  <a:gd name="connsiteY1219" fmla="*/ 703698 h 1000125"/>
                  <a:gd name="connsiteX1220" fmla="*/ 2042762 w 4397079"/>
                  <a:gd name="connsiteY1220" fmla="*/ 703698 h 1000125"/>
                  <a:gd name="connsiteX1221" fmla="*/ 2001718 w 4397079"/>
                  <a:gd name="connsiteY1221" fmla="*/ 662654 h 1000125"/>
                  <a:gd name="connsiteX1222" fmla="*/ 2001718 w 4397079"/>
                  <a:gd name="connsiteY1222" fmla="*/ 631578 h 1000125"/>
                  <a:gd name="connsiteX1223" fmla="*/ 2041035 w 4397079"/>
                  <a:gd name="connsiteY1223" fmla="*/ 592262 h 1000125"/>
                  <a:gd name="connsiteX1224" fmla="*/ 2056573 w 4397079"/>
                  <a:gd name="connsiteY1224" fmla="*/ 585826 h 1000125"/>
                  <a:gd name="connsiteX1225" fmla="*/ 4304817 w 4397079"/>
                  <a:gd name="connsiteY1225" fmla="*/ 585049 h 1000125"/>
                  <a:gd name="connsiteX1226" fmla="*/ 4331138 w 4397079"/>
                  <a:gd name="connsiteY1226" fmla="*/ 699169 h 1000125"/>
                  <a:gd name="connsiteX1227" fmla="*/ 4316393 w 4397079"/>
                  <a:gd name="connsiteY1227" fmla="*/ 705277 h 1000125"/>
                  <a:gd name="connsiteX1228" fmla="*/ 4300854 w 4397079"/>
                  <a:gd name="connsiteY1228" fmla="*/ 698841 h 1000125"/>
                  <a:gd name="connsiteX1229" fmla="*/ 4259811 w 4397079"/>
                  <a:gd name="connsiteY1229" fmla="*/ 657798 h 1000125"/>
                  <a:gd name="connsiteX1230" fmla="*/ 4259811 w 4397079"/>
                  <a:gd name="connsiteY1230" fmla="*/ 626722 h 1000125"/>
                  <a:gd name="connsiteX1231" fmla="*/ 4299128 w 4397079"/>
                  <a:gd name="connsiteY1231" fmla="*/ 587405 h 1000125"/>
                  <a:gd name="connsiteX1232" fmla="*/ 98529 w 4397079"/>
                  <a:gd name="connsiteY1232" fmla="*/ 572927 h 1000125"/>
                  <a:gd name="connsiteX1233" fmla="*/ 100122 w 4397079"/>
                  <a:gd name="connsiteY1233" fmla="*/ 574520 h 1000125"/>
                  <a:gd name="connsiteX1234" fmla="*/ 100122 w 4397079"/>
                  <a:gd name="connsiteY1234" fmla="*/ 605596 h 1000125"/>
                  <a:gd name="connsiteX1235" fmla="*/ 88258 w 4397079"/>
                  <a:gd name="connsiteY1235" fmla="*/ 617460 h 1000125"/>
                  <a:gd name="connsiteX1236" fmla="*/ 2420781 w 4397079"/>
                  <a:gd name="connsiteY1236" fmla="*/ 571258 h 1000125"/>
                  <a:gd name="connsiteX1237" fmla="*/ 2436319 w 4397079"/>
                  <a:gd name="connsiteY1237" fmla="*/ 577694 h 1000125"/>
                  <a:gd name="connsiteX1238" fmla="*/ 2477362 w 4397079"/>
                  <a:gd name="connsiteY1238" fmla="*/ 618738 h 1000125"/>
                  <a:gd name="connsiteX1239" fmla="*/ 2477362 w 4397079"/>
                  <a:gd name="connsiteY1239" fmla="*/ 649814 h 1000125"/>
                  <a:gd name="connsiteX1240" fmla="*/ 2438046 w 4397079"/>
                  <a:gd name="connsiteY1240" fmla="*/ 689130 h 1000125"/>
                  <a:gd name="connsiteX1241" fmla="*/ 2406970 w 4397079"/>
                  <a:gd name="connsiteY1241" fmla="*/ 689130 h 1000125"/>
                  <a:gd name="connsiteX1242" fmla="*/ 2365927 w 4397079"/>
                  <a:gd name="connsiteY1242" fmla="*/ 648087 h 1000125"/>
                  <a:gd name="connsiteX1243" fmla="*/ 2365926 w 4397079"/>
                  <a:gd name="connsiteY1243" fmla="*/ 617010 h 1000125"/>
                  <a:gd name="connsiteX1244" fmla="*/ 2405243 w 4397079"/>
                  <a:gd name="connsiteY1244" fmla="*/ 577694 h 1000125"/>
                  <a:gd name="connsiteX1245" fmla="*/ 2420781 w 4397079"/>
                  <a:gd name="connsiteY1245" fmla="*/ 571258 h 1000125"/>
                  <a:gd name="connsiteX1246" fmla="*/ 2768561 w 4397079"/>
                  <a:gd name="connsiteY1246" fmla="*/ 568262 h 1000125"/>
                  <a:gd name="connsiteX1247" fmla="*/ 2784099 w 4397079"/>
                  <a:gd name="connsiteY1247" fmla="*/ 574697 h 1000125"/>
                  <a:gd name="connsiteX1248" fmla="*/ 2825143 w 4397079"/>
                  <a:gd name="connsiteY1248" fmla="*/ 615741 h 1000125"/>
                  <a:gd name="connsiteX1249" fmla="*/ 2825143 w 4397079"/>
                  <a:gd name="connsiteY1249" fmla="*/ 646817 h 1000125"/>
                  <a:gd name="connsiteX1250" fmla="*/ 2785827 w 4397079"/>
                  <a:gd name="connsiteY1250" fmla="*/ 686134 h 1000125"/>
                  <a:gd name="connsiteX1251" fmla="*/ 2754751 w 4397079"/>
                  <a:gd name="connsiteY1251" fmla="*/ 686134 h 1000125"/>
                  <a:gd name="connsiteX1252" fmla="*/ 2713706 w 4397079"/>
                  <a:gd name="connsiteY1252" fmla="*/ 645090 h 1000125"/>
                  <a:gd name="connsiteX1253" fmla="*/ 2713707 w 4397079"/>
                  <a:gd name="connsiteY1253" fmla="*/ 614014 h 1000125"/>
                  <a:gd name="connsiteX1254" fmla="*/ 2753023 w 4397079"/>
                  <a:gd name="connsiteY1254" fmla="*/ 574698 h 1000125"/>
                  <a:gd name="connsiteX1255" fmla="*/ 2768561 w 4397079"/>
                  <a:gd name="connsiteY1255" fmla="*/ 568262 h 1000125"/>
                  <a:gd name="connsiteX1256" fmla="*/ 869079 w 4397079"/>
                  <a:gd name="connsiteY1256" fmla="*/ 565890 h 1000125"/>
                  <a:gd name="connsiteX1257" fmla="*/ 884618 w 4397079"/>
                  <a:gd name="connsiteY1257" fmla="*/ 572325 h 1000125"/>
                  <a:gd name="connsiteX1258" fmla="*/ 925661 w 4397079"/>
                  <a:gd name="connsiteY1258" fmla="*/ 613370 h 1000125"/>
                  <a:gd name="connsiteX1259" fmla="*/ 925661 w 4397079"/>
                  <a:gd name="connsiteY1259" fmla="*/ 644446 h 1000125"/>
                  <a:gd name="connsiteX1260" fmla="*/ 886345 w 4397079"/>
                  <a:gd name="connsiteY1260" fmla="*/ 683762 h 1000125"/>
                  <a:gd name="connsiteX1261" fmla="*/ 855269 w 4397079"/>
                  <a:gd name="connsiteY1261" fmla="*/ 683762 h 1000125"/>
                  <a:gd name="connsiteX1262" fmla="*/ 814225 w 4397079"/>
                  <a:gd name="connsiteY1262" fmla="*/ 642719 h 1000125"/>
                  <a:gd name="connsiteX1263" fmla="*/ 814225 w 4397079"/>
                  <a:gd name="connsiteY1263" fmla="*/ 611642 h 1000125"/>
                  <a:gd name="connsiteX1264" fmla="*/ 853542 w 4397079"/>
                  <a:gd name="connsiteY1264" fmla="*/ 572325 h 1000125"/>
                  <a:gd name="connsiteX1265" fmla="*/ 869079 w 4397079"/>
                  <a:gd name="connsiteY1265" fmla="*/ 565890 h 1000125"/>
                  <a:gd name="connsiteX1266" fmla="*/ 1216860 w 4397079"/>
                  <a:gd name="connsiteY1266" fmla="*/ 562894 h 1000125"/>
                  <a:gd name="connsiteX1267" fmla="*/ 1232398 w 4397079"/>
                  <a:gd name="connsiteY1267" fmla="*/ 569329 h 1000125"/>
                  <a:gd name="connsiteX1268" fmla="*/ 1273442 w 4397079"/>
                  <a:gd name="connsiteY1268" fmla="*/ 610373 h 1000125"/>
                  <a:gd name="connsiteX1269" fmla="*/ 1273441 w 4397079"/>
                  <a:gd name="connsiteY1269" fmla="*/ 641449 h 1000125"/>
                  <a:gd name="connsiteX1270" fmla="*/ 1234125 w 4397079"/>
                  <a:gd name="connsiteY1270" fmla="*/ 680765 h 1000125"/>
                  <a:gd name="connsiteX1271" fmla="*/ 1203049 w 4397079"/>
                  <a:gd name="connsiteY1271" fmla="*/ 680765 h 1000125"/>
                  <a:gd name="connsiteX1272" fmla="*/ 1162005 w 4397079"/>
                  <a:gd name="connsiteY1272" fmla="*/ 639722 h 1000125"/>
                  <a:gd name="connsiteX1273" fmla="*/ 1162005 w 4397079"/>
                  <a:gd name="connsiteY1273" fmla="*/ 608646 h 1000125"/>
                  <a:gd name="connsiteX1274" fmla="*/ 1201322 w 4397079"/>
                  <a:gd name="connsiteY1274" fmla="*/ 569329 h 1000125"/>
                  <a:gd name="connsiteX1275" fmla="*/ 1216860 w 4397079"/>
                  <a:gd name="connsiteY1275" fmla="*/ 562894 h 1000125"/>
                  <a:gd name="connsiteX1276" fmla="*/ 184655 w 4397079"/>
                  <a:gd name="connsiteY1276" fmla="*/ 560746 h 1000125"/>
                  <a:gd name="connsiteX1277" fmla="*/ 200193 w 4397079"/>
                  <a:gd name="connsiteY1277" fmla="*/ 567182 h 1000125"/>
                  <a:gd name="connsiteX1278" fmla="*/ 241237 w 4397079"/>
                  <a:gd name="connsiteY1278" fmla="*/ 608226 h 1000125"/>
                  <a:gd name="connsiteX1279" fmla="*/ 241238 w 4397079"/>
                  <a:gd name="connsiteY1279" fmla="*/ 639301 h 1000125"/>
                  <a:gd name="connsiteX1280" fmla="*/ 201921 w 4397079"/>
                  <a:gd name="connsiteY1280" fmla="*/ 678619 h 1000125"/>
                  <a:gd name="connsiteX1281" fmla="*/ 170844 w 4397079"/>
                  <a:gd name="connsiteY1281" fmla="*/ 678619 h 1000125"/>
                  <a:gd name="connsiteX1282" fmla="*/ 129801 w 4397079"/>
                  <a:gd name="connsiteY1282" fmla="*/ 637575 h 1000125"/>
                  <a:gd name="connsiteX1283" fmla="*/ 129801 w 4397079"/>
                  <a:gd name="connsiteY1283" fmla="*/ 606499 h 1000125"/>
                  <a:gd name="connsiteX1284" fmla="*/ 169117 w 4397079"/>
                  <a:gd name="connsiteY1284" fmla="*/ 567183 h 1000125"/>
                  <a:gd name="connsiteX1285" fmla="*/ 184655 w 4397079"/>
                  <a:gd name="connsiteY1285" fmla="*/ 560746 h 1000125"/>
                  <a:gd name="connsiteX1286" fmla="*/ 3127914 w 4397079"/>
                  <a:gd name="connsiteY1286" fmla="*/ 558549 h 1000125"/>
                  <a:gd name="connsiteX1287" fmla="*/ 3143452 w 4397079"/>
                  <a:gd name="connsiteY1287" fmla="*/ 564985 h 1000125"/>
                  <a:gd name="connsiteX1288" fmla="*/ 3184496 w 4397079"/>
                  <a:gd name="connsiteY1288" fmla="*/ 606029 h 1000125"/>
                  <a:gd name="connsiteX1289" fmla="*/ 3184496 w 4397079"/>
                  <a:gd name="connsiteY1289" fmla="*/ 637105 h 1000125"/>
                  <a:gd name="connsiteX1290" fmla="*/ 3145179 w 4397079"/>
                  <a:gd name="connsiteY1290" fmla="*/ 676421 h 1000125"/>
                  <a:gd name="connsiteX1291" fmla="*/ 3114103 w 4397079"/>
                  <a:gd name="connsiteY1291" fmla="*/ 676421 h 1000125"/>
                  <a:gd name="connsiteX1292" fmla="*/ 3073059 w 4397079"/>
                  <a:gd name="connsiteY1292" fmla="*/ 635378 h 1000125"/>
                  <a:gd name="connsiteX1293" fmla="*/ 3073059 w 4397079"/>
                  <a:gd name="connsiteY1293" fmla="*/ 604302 h 1000125"/>
                  <a:gd name="connsiteX1294" fmla="*/ 3112376 w 4397079"/>
                  <a:gd name="connsiteY1294" fmla="*/ 564985 h 1000125"/>
                  <a:gd name="connsiteX1295" fmla="*/ 3127914 w 4397079"/>
                  <a:gd name="connsiteY1295" fmla="*/ 558549 h 1000125"/>
                  <a:gd name="connsiteX1296" fmla="*/ 3475694 w 4397079"/>
                  <a:gd name="connsiteY1296" fmla="*/ 555552 h 1000125"/>
                  <a:gd name="connsiteX1297" fmla="*/ 3491232 w 4397079"/>
                  <a:gd name="connsiteY1297" fmla="*/ 561989 h 1000125"/>
                  <a:gd name="connsiteX1298" fmla="*/ 3532276 w 4397079"/>
                  <a:gd name="connsiteY1298" fmla="*/ 603032 h 1000125"/>
                  <a:gd name="connsiteX1299" fmla="*/ 3532276 w 4397079"/>
                  <a:gd name="connsiteY1299" fmla="*/ 634108 h 1000125"/>
                  <a:gd name="connsiteX1300" fmla="*/ 3492959 w 4397079"/>
                  <a:gd name="connsiteY1300" fmla="*/ 673425 h 1000125"/>
                  <a:gd name="connsiteX1301" fmla="*/ 3461883 w 4397079"/>
                  <a:gd name="connsiteY1301" fmla="*/ 673425 h 1000125"/>
                  <a:gd name="connsiteX1302" fmla="*/ 3420840 w 4397079"/>
                  <a:gd name="connsiteY1302" fmla="*/ 632381 h 1000125"/>
                  <a:gd name="connsiteX1303" fmla="*/ 3420840 w 4397079"/>
                  <a:gd name="connsiteY1303" fmla="*/ 601305 h 1000125"/>
                  <a:gd name="connsiteX1304" fmla="*/ 3460156 w 4397079"/>
                  <a:gd name="connsiteY1304" fmla="*/ 561989 h 1000125"/>
                  <a:gd name="connsiteX1305" fmla="*/ 3475694 w 4397079"/>
                  <a:gd name="connsiteY1305" fmla="*/ 555552 h 1000125"/>
                  <a:gd name="connsiteX1306" fmla="*/ 535868 w 4397079"/>
                  <a:gd name="connsiteY1306" fmla="*/ 554316 h 1000125"/>
                  <a:gd name="connsiteX1307" fmla="*/ 551407 w 4397079"/>
                  <a:gd name="connsiteY1307" fmla="*/ 560752 h 1000125"/>
                  <a:gd name="connsiteX1308" fmla="*/ 592450 w 4397079"/>
                  <a:gd name="connsiteY1308" fmla="*/ 601796 h 1000125"/>
                  <a:gd name="connsiteX1309" fmla="*/ 592450 w 4397079"/>
                  <a:gd name="connsiteY1309" fmla="*/ 632872 h 1000125"/>
                  <a:gd name="connsiteX1310" fmla="*/ 553134 w 4397079"/>
                  <a:gd name="connsiteY1310" fmla="*/ 672188 h 1000125"/>
                  <a:gd name="connsiteX1311" fmla="*/ 522058 w 4397079"/>
                  <a:gd name="connsiteY1311" fmla="*/ 672188 h 1000125"/>
                  <a:gd name="connsiteX1312" fmla="*/ 481013 w 4397079"/>
                  <a:gd name="connsiteY1312" fmla="*/ 631145 h 1000125"/>
                  <a:gd name="connsiteX1313" fmla="*/ 481014 w 4397079"/>
                  <a:gd name="connsiteY1313" fmla="*/ 600069 h 1000125"/>
                  <a:gd name="connsiteX1314" fmla="*/ 520331 w 4397079"/>
                  <a:gd name="connsiteY1314" fmla="*/ 560752 h 1000125"/>
                  <a:gd name="connsiteX1315" fmla="*/ 535868 w 4397079"/>
                  <a:gd name="connsiteY1315" fmla="*/ 554316 h 1000125"/>
                  <a:gd name="connsiteX1316" fmla="*/ 3822337 w 4397079"/>
                  <a:gd name="connsiteY1316" fmla="*/ 553692 h 1000125"/>
                  <a:gd name="connsiteX1317" fmla="*/ 3837875 w 4397079"/>
                  <a:gd name="connsiteY1317" fmla="*/ 560128 h 1000125"/>
                  <a:gd name="connsiteX1318" fmla="*/ 3878919 w 4397079"/>
                  <a:gd name="connsiteY1318" fmla="*/ 601172 h 1000125"/>
                  <a:gd name="connsiteX1319" fmla="*/ 3878918 w 4397079"/>
                  <a:gd name="connsiteY1319" fmla="*/ 632249 h 1000125"/>
                  <a:gd name="connsiteX1320" fmla="*/ 3839603 w 4397079"/>
                  <a:gd name="connsiteY1320" fmla="*/ 671565 h 1000125"/>
                  <a:gd name="connsiteX1321" fmla="*/ 3808527 w 4397079"/>
                  <a:gd name="connsiteY1321" fmla="*/ 671565 h 1000125"/>
                  <a:gd name="connsiteX1322" fmla="*/ 3767482 w 4397079"/>
                  <a:gd name="connsiteY1322" fmla="*/ 630522 h 1000125"/>
                  <a:gd name="connsiteX1323" fmla="*/ 3767482 w 4397079"/>
                  <a:gd name="connsiteY1323" fmla="*/ 599446 h 1000125"/>
                  <a:gd name="connsiteX1324" fmla="*/ 3806799 w 4397079"/>
                  <a:gd name="connsiteY1324" fmla="*/ 560128 h 1000125"/>
                  <a:gd name="connsiteX1325" fmla="*/ 3822337 w 4397079"/>
                  <a:gd name="connsiteY1325" fmla="*/ 553692 h 1000125"/>
                  <a:gd name="connsiteX1326" fmla="*/ 1576212 w 4397079"/>
                  <a:gd name="connsiteY1326" fmla="*/ 553180 h 1000125"/>
                  <a:gd name="connsiteX1327" fmla="*/ 1591751 w 4397079"/>
                  <a:gd name="connsiteY1327" fmla="*/ 559616 h 1000125"/>
                  <a:gd name="connsiteX1328" fmla="*/ 1632795 w 4397079"/>
                  <a:gd name="connsiteY1328" fmla="*/ 600660 h 1000125"/>
                  <a:gd name="connsiteX1329" fmla="*/ 1632794 w 4397079"/>
                  <a:gd name="connsiteY1329" fmla="*/ 631736 h 1000125"/>
                  <a:gd name="connsiteX1330" fmla="*/ 1593478 w 4397079"/>
                  <a:gd name="connsiteY1330" fmla="*/ 671052 h 1000125"/>
                  <a:gd name="connsiteX1331" fmla="*/ 1562402 w 4397079"/>
                  <a:gd name="connsiteY1331" fmla="*/ 671052 h 1000125"/>
                  <a:gd name="connsiteX1332" fmla="*/ 1521358 w 4397079"/>
                  <a:gd name="connsiteY1332" fmla="*/ 630009 h 1000125"/>
                  <a:gd name="connsiteX1333" fmla="*/ 1521358 w 4397079"/>
                  <a:gd name="connsiteY1333" fmla="*/ 598932 h 1000125"/>
                  <a:gd name="connsiteX1334" fmla="*/ 1560675 w 4397079"/>
                  <a:gd name="connsiteY1334" fmla="*/ 559616 h 1000125"/>
                  <a:gd name="connsiteX1335" fmla="*/ 1576212 w 4397079"/>
                  <a:gd name="connsiteY1335" fmla="*/ 553180 h 1000125"/>
                  <a:gd name="connsiteX1336" fmla="*/ 4170117 w 4397079"/>
                  <a:gd name="connsiteY1336" fmla="*/ 550696 h 1000125"/>
                  <a:gd name="connsiteX1337" fmla="*/ 4185656 w 4397079"/>
                  <a:gd name="connsiteY1337" fmla="*/ 557132 h 1000125"/>
                  <a:gd name="connsiteX1338" fmla="*/ 4226699 w 4397079"/>
                  <a:gd name="connsiteY1338" fmla="*/ 598176 h 1000125"/>
                  <a:gd name="connsiteX1339" fmla="*/ 4226699 w 4397079"/>
                  <a:gd name="connsiteY1339" fmla="*/ 629252 h 1000125"/>
                  <a:gd name="connsiteX1340" fmla="*/ 4187382 w 4397079"/>
                  <a:gd name="connsiteY1340" fmla="*/ 668569 h 1000125"/>
                  <a:gd name="connsiteX1341" fmla="*/ 4156306 w 4397079"/>
                  <a:gd name="connsiteY1341" fmla="*/ 668569 h 1000125"/>
                  <a:gd name="connsiteX1342" fmla="*/ 4115262 w 4397079"/>
                  <a:gd name="connsiteY1342" fmla="*/ 627525 h 1000125"/>
                  <a:gd name="connsiteX1343" fmla="*/ 4115262 w 4397079"/>
                  <a:gd name="connsiteY1343" fmla="*/ 596449 h 1000125"/>
                  <a:gd name="connsiteX1344" fmla="*/ 4154579 w 4397079"/>
                  <a:gd name="connsiteY1344" fmla="*/ 557132 h 1000125"/>
                  <a:gd name="connsiteX1345" fmla="*/ 4170117 w 4397079"/>
                  <a:gd name="connsiteY1345" fmla="*/ 550696 h 1000125"/>
                  <a:gd name="connsiteX1346" fmla="*/ 1923992 w 4397079"/>
                  <a:gd name="connsiteY1346" fmla="*/ 550184 h 1000125"/>
                  <a:gd name="connsiteX1347" fmla="*/ 1939531 w 4397079"/>
                  <a:gd name="connsiteY1347" fmla="*/ 556620 h 1000125"/>
                  <a:gd name="connsiteX1348" fmla="*/ 1980575 w 4397079"/>
                  <a:gd name="connsiteY1348" fmla="*/ 597663 h 1000125"/>
                  <a:gd name="connsiteX1349" fmla="*/ 1980575 w 4397079"/>
                  <a:gd name="connsiteY1349" fmla="*/ 628739 h 1000125"/>
                  <a:gd name="connsiteX1350" fmla="*/ 1941258 w 4397079"/>
                  <a:gd name="connsiteY1350" fmla="*/ 668056 h 1000125"/>
                  <a:gd name="connsiteX1351" fmla="*/ 1910182 w 4397079"/>
                  <a:gd name="connsiteY1351" fmla="*/ 668056 h 1000125"/>
                  <a:gd name="connsiteX1352" fmla="*/ 1869138 w 4397079"/>
                  <a:gd name="connsiteY1352" fmla="*/ 627012 h 1000125"/>
                  <a:gd name="connsiteX1353" fmla="*/ 1869138 w 4397079"/>
                  <a:gd name="connsiteY1353" fmla="*/ 595936 h 1000125"/>
                  <a:gd name="connsiteX1354" fmla="*/ 1908455 w 4397079"/>
                  <a:gd name="connsiteY1354" fmla="*/ 556620 h 1000125"/>
                  <a:gd name="connsiteX1355" fmla="*/ 1923992 w 4397079"/>
                  <a:gd name="connsiteY1355" fmla="*/ 550184 h 1000125"/>
                  <a:gd name="connsiteX1356" fmla="*/ 2288201 w 4397079"/>
                  <a:gd name="connsiteY1356" fmla="*/ 535617 h 1000125"/>
                  <a:gd name="connsiteX1357" fmla="*/ 2303739 w 4397079"/>
                  <a:gd name="connsiteY1357" fmla="*/ 542052 h 1000125"/>
                  <a:gd name="connsiteX1358" fmla="*/ 2344783 w 4397079"/>
                  <a:gd name="connsiteY1358" fmla="*/ 583096 h 1000125"/>
                  <a:gd name="connsiteX1359" fmla="*/ 2344783 w 4397079"/>
                  <a:gd name="connsiteY1359" fmla="*/ 614172 h 1000125"/>
                  <a:gd name="connsiteX1360" fmla="*/ 2305466 w 4397079"/>
                  <a:gd name="connsiteY1360" fmla="*/ 653489 h 1000125"/>
                  <a:gd name="connsiteX1361" fmla="*/ 2274390 w 4397079"/>
                  <a:gd name="connsiteY1361" fmla="*/ 653489 h 1000125"/>
                  <a:gd name="connsiteX1362" fmla="*/ 2233347 w 4397079"/>
                  <a:gd name="connsiteY1362" fmla="*/ 612445 h 1000125"/>
                  <a:gd name="connsiteX1363" fmla="*/ 2233347 w 4397079"/>
                  <a:gd name="connsiteY1363" fmla="*/ 581369 h 1000125"/>
                  <a:gd name="connsiteX1364" fmla="*/ 2272663 w 4397079"/>
                  <a:gd name="connsiteY1364" fmla="*/ 542052 h 1000125"/>
                  <a:gd name="connsiteX1365" fmla="*/ 2288201 w 4397079"/>
                  <a:gd name="connsiteY1365" fmla="*/ 535617 h 1000125"/>
                  <a:gd name="connsiteX1366" fmla="*/ 2634450 w 4397079"/>
                  <a:gd name="connsiteY1366" fmla="*/ 527553 h 1000125"/>
                  <a:gd name="connsiteX1367" fmla="*/ 2649988 w 4397079"/>
                  <a:gd name="connsiteY1367" fmla="*/ 533989 h 1000125"/>
                  <a:gd name="connsiteX1368" fmla="*/ 2691032 w 4397079"/>
                  <a:gd name="connsiteY1368" fmla="*/ 575033 h 1000125"/>
                  <a:gd name="connsiteX1369" fmla="*/ 2691032 w 4397079"/>
                  <a:gd name="connsiteY1369" fmla="*/ 606109 h 1000125"/>
                  <a:gd name="connsiteX1370" fmla="*/ 2651715 w 4397079"/>
                  <a:gd name="connsiteY1370" fmla="*/ 645425 h 1000125"/>
                  <a:gd name="connsiteX1371" fmla="*/ 2620639 w 4397079"/>
                  <a:gd name="connsiteY1371" fmla="*/ 645425 h 1000125"/>
                  <a:gd name="connsiteX1372" fmla="*/ 2579595 w 4397079"/>
                  <a:gd name="connsiteY1372" fmla="*/ 604382 h 1000125"/>
                  <a:gd name="connsiteX1373" fmla="*/ 2579595 w 4397079"/>
                  <a:gd name="connsiteY1373" fmla="*/ 573306 h 1000125"/>
                  <a:gd name="connsiteX1374" fmla="*/ 2618912 w 4397079"/>
                  <a:gd name="connsiteY1374" fmla="*/ 533989 h 1000125"/>
                  <a:gd name="connsiteX1375" fmla="*/ 2634450 w 4397079"/>
                  <a:gd name="connsiteY1375" fmla="*/ 527553 h 1000125"/>
                  <a:gd name="connsiteX1376" fmla="*/ 1083884 w 4397079"/>
                  <a:gd name="connsiteY1376" fmla="*/ 525904 h 1000125"/>
                  <a:gd name="connsiteX1377" fmla="*/ 1099422 w 4397079"/>
                  <a:gd name="connsiteY1377" fmla="*/ 532340 h 1000125"/>
                  <a:gd name="connsiteX1378" fmla="*/ 1140466 w 4397079"/>
                  <a:gd name="connsiteY1378" fmla="*/ 573384 h 1000125"/>
                  <a:gd name="connsiteX1379" fmla="*/ 1140466 w 4397079"/>
                  <a:gd name="connsiteY1379" fmla="*/ 604460 h 1000125"/>
                  <a:gd name="connsiteX1380" fmla="*/ 1101149 w 4397079"/>
                  <a:gd name="connsiteY1380" fmla="*/ 643777 h 1000125"/>
                  <a:gd name="connsiteX1381" fmla="*/ 1070073 w 4397079"/>
                  <a:gd name="connsiteY1381" fmla="*/ 643777 h 1000125"/>
                  <a:gd name="connsiteX1382" fmla="*/ 1029029 w 4397079"/>
                  <a:gd name="connsiteY1382" fmla="*/ 602733 h 1000125"/>
                  <a:gd name="connsiteX1383" fmla="*/ 1029030 w 4397079"/>
                  <a:gd name="connsiteY1383" fmla="*/ 571657 h 1000125"/>
                  <a:gd name="connsiteX1384" fmla="*/ 1068346 w 4397079"/>
                  <a:gd name="connsiteY1384" fmla="*/ 532340 h 1000125"/>
                  <a:gd name="connsiteX1385" fmla="*/ 1083884 w 4397079"/>
                  <a:gd name="connsiteY1385" fmla="*/ 525904 h 1000125"/>
                  <a:gd name="connsiteX1386" fmla="*/ 1430134 w 4397079"/>
                  <a:gd name="connsiteY1386" fmla="*/ 517841 h 1000125"/>
                  <a:gd name="connsiteX1387" fmla="*/ 1445672 w 4397079"/>
                  <a:gd name="connsiteY1387" fmla="*/ 524277 h 1000125"/>
                  <a:gd name="connsiteX1388" fmla="*/ 1486716 w 4397079"/>
                  <a:gd name="connsiteY1388" fmla="*/ 565321 h 1000125"/>
                  <a:gd name="connsiteX1389" fmla="*/ 1486716 w 4397079"/>
                  <a:gd name="connsiteY1389" fmla="*/ 596397 h 1000125"/>
                  <a:gd name="connsiteX1390" fmla="*/ 1447399 w 4397079"/>
                  <a:gd name="connsiteY1390" fmla="*/ 635713 h 1000125"/>
                  <a:gd name="connsiteX1391" fmla="*/ 1416323 w 4397079"/>
                  <a:gd name="connsiteY1391" fmla="*/ 635714 h 1000125"/>
                  <a:gd name="connsiteX1392" fmla="*/ 1375279 w 4397079"/>
                  <a:gd name="connsiteY1392" fmla="*/ 594670 h 1000125"/>
                  <a:gd name="connsiteX1393" fmla="*/ 1375279 w 4397079"/>
                  <a:gd name="connsiteY1393" fmla="*/ 563594 h 1000125"/>
                  <a:gd name="connsiteX1394" fmla="*/ 1414596 w 4397079"/>
                  <a:gd name="connsiteY1394" fmla="*/ 524277 h 1000125"/>
                  <a:gd name="connsiteX1395" fmla="*/ 1430134 w 4397079"/>
                  <a:gd name="connsiteY1395" fmla="*/ 517841 h 1000125"/>
                  <a:gd name="connsiteX1396" fmla="*/ 2993803 w 4397079"/>
                  <a:gd name="connsiteY1396" fmla="*/ 517840 h 1000125"/>
                  <a:gd name="connsiteX1397" fmla="*/ 3009341 w 4397079"/>
                  <a:gd name="connsiteY1397" fmla="*/ 524276 h 1000125"/>
                  <a:gd name="connsiteX1398" fmla="*/ 3050385 w 4397079"/>
                  <a:gd name="connsiteY1398" fmla="*/ 565320 h 1000125"/>
                  <a:gd name="connsiteX1399" fmla="*/ 3050385 w 4397079"/>
                  <a:gd name="connsiteY1399" fmla="*/ 596396 h 1000125"/>
                  <a:gd name="connsiteX1400" fmla="*/ 3011068 w 4397079"/>
                  <a:gd name="connsiteY1400" fmla="*/ 635713 h 1000125"/>
                  <a:gd name="connsiteX1401" fmla="*/ 2979992 w 4397079"/>
                  <a:gd name="connsiteY1401" fmla="*/ 635713 h 1000125"/>
                  <a:gd name="connsiteX1402" fmla="*/ 2938949 w 4397079"/>
                  <a:gd name="connsiteY1402" fmla="*/ 594669 h 1000125"/>
                  <a:gd name="connsiteX1403" fmla="*/ 2938949 w 4397079"/>
                  <a:gd name="connsiteY1403" fmla="*/ 563593 h 1000125"/>
                  <a:gd name="connsiteX1404" fmla="*/ 2978265 w 4397079"/>
                  <a:gd name="connsiteY1404" fmla="*/ 524276 h 1000125"/>
                  <a:gd name="connsiteX1405" fmla="*/ 2993803 w 4397079"/>
                  <a:gd name="connsiteY1405" fmla="*/ 517840 h 1000125"/>
                  <a:gd name="connsiteX1406" fmla="*/ 402893 w 4397079"/>
                  <a:gd name="connsiteY1406" fmla="*/ 517327 h 1000125"/>
                  <a:gd name="connsiteX1407" fmla="*/ 418431 w 4397079"/>
                  <a:gd name="connsiteY1407" fmla="*/ 523763 h 1000125"/>
                  <a:gd name="connsiteX1408" fmla="*/ 459475 w 4397079"/>
                  <a:gd name="connsiteY1408" fmla="*/ 564807 h 1000125"/>
                  <a:gd name="connsiteX1409" fmla="*/ 459475 w 4397079"/>
                  <a:gd name="connsiteY1409" fmla="*/ 595883 h 1000125"/>
                  <a:gd name="connsiteX1410" fmla="*/ 420158 w 4397079"/>
                  <a:gd name="connsiteY1410" fmla="*/ 635199 h 1000125"/>
                  <a:gd name="connsiteX1411" fmla="*/ 389082 w 4397079"/>
                  <a:gd name="connsiteY1411" fmla="*/ 635199 h 1000125"/>
                  <a:gd name="connsiteX1412" fmla="*/ 348038 w 4397079"/>
                  <a:gd name="connsiteY1412" fmla="*/ 594155 h 1000125"/>
                  <a:gd name="connsiteX1413" fmla="*/ 348038 w 4397079"/>
                  <a:gd name="connsiteY1413" fmla="*/ 563079 h 1000125"/>
                  <a:gd name="connsiteX1414" fmla="*/ 387355 w 4397079"/>
                  <a:gd name="connsiteY1414" fmla="*/ 523763 h 1000125"/>
                  <a:gd name="connsiteX1415" fmla="*/ 402893 w 4397079"/>
                  <a:gd name="connsiteY1415" fmla="*/ 517327 h 1000125"/>
                  <a:gd name="connsiteX1416" fmla="*/ 3341583 w 4397079"/>
                  <a:gd name="connsiteY1416" fmla="*/ 514844 h 1000125"/>
                  <a:gd name="connsiteX1417" fmla="*/ 3357121 w 4397079"/>
                  <a:gd name="connsiteY1417" fmla="*/ 521280 h 1000125"/>
                  <a:gd name="connsiteX1418" fmla="*/ 3398165 w 4397079"/>
                  <a:gd name="connsiteY1418" fmla="*/ 562324 h 1000125"/>
                  <a:gd name="connsiteX1419" fmla="*/ 3398165 w 4397079"/>
                  <a:gd name="connsiteY1419" fmla="*/ 593400 h 1000125"/>
                  <a:gd name="connsiteX1420" fmla="*/ 3358849 w 4397079"/>
                  <a:gd name="connsiteY1420" fmla="*/ 632716 h 1000125"/>
                  <a:gd name="connsiteX1421" fmla="*/ 3327773 w 4397079"/>
                  <a:gd name="connsiteY1421" fmla="*/ 632716 h 1000125"/>
                  <a:gd name="connsiteX1422" fmla="*/ 3286729 w 4397079"/>
                  <a:gd name="connsiteY1422" fmla="*/ 591673 h 1000125"/>
                  <a:gd name="connsiteX1423" fmla="*/ 3286729 w 4397079"/>
                  <a:gd name="connsiteY1423" fmla="*/ 560597 h 1000125"/>
                  <a:gd name="connsiteX1424" fmla="*/ 3326045 w 4397079"/>
                  <a:gd name="connsiteY1424" fmla="*/ 521280 h 1000125"/>
                  <a:gd name="connsiteX1425" fmla="*/ 3341583 w 4397079"/>
                  <a:gd name="connsiteY1425" fmla="*/ 514844 h 1000125"/>
                  <a:gd name="connsiteX1426" fmla="*/ 750673 w 4397079"/>
                  <a:gd name="connsiteY1426" fmla="*/ 514330 h 1000125"/>
                  <a:gd name="connsiteX1427" fmla="*/ 766211 w 4397079"/>
                  <a:gd name="connsiteY1427" fmla="*/ 520767 h 1000125"/>
                  <a:gd name="connsiteX1428" fmla="*/ 807255 w 4397079"/>
                  <a:gd name="connsiteY1428" fmla="*/ 561810 h 1000125"/>
                  <a:gd name="connsiteX1429" fmla="*/ 807255 w 4397079"/>
                  <a:gd name="connsiteY1429" fmla="*/ 592886 h 1000125"/>
                  <a:gd name="connsiteX1430" fmla="*/ 767938 w 4397079"/>
                  <a:gd name="connsiteY1430" fmla="*/ 632203 h 1000125"/>
                  <a:gd name="connsiteX1431" fmla="*/ 736862 w 4397079"/>
                  <a:gd name="connsiteY1431" fmla="*/ 632203 h 1000125"/>
                  <a:gd name="connsiteX1432" fmla="*/ 695818 w 4397079"/>
                  <a:gd name="connsiteY1432" fmla="*/ 591159 h 1000125"/>
                  <a:gd name="connsiteX1433" fmla="*/ 695819 w 4397079"/>
                  <a:gd name="connsiteY1433" fmla="*/ 560083 h 1000125"/>
                  <a:gd name="connsiteX1434" fmla="*/ 735135 w 4397079"/>
                  <a:gd name="connsiteY1434" fmla="*/ 520767 h 1000125"/>
                  <a:gd name="connsiteX1435" fmla="*/ 750673 w 4397079"/>
                  <a:gd name="connsiteY1435" fmla="*/ 514330 h 1000125"/>
                  <a:gd name="connsiteX1436" fmla="*/ 3688226 w 4397079"/>
                  <a:gd name="connsiteY1436" fmla="*/ 512984 h 1000125"/>
                  <a:gd name="connsiteX1437" fmla="*/ 3703764 w 4397079"/>
                  <a:gd name="connsiteY1437" fmla="*/ 519420 h 1000125"/>
                  <a:gd name="connsiteX1438" fmla="*/ 3744808 w 4397079"/>
                  <a:gd name="connsiteY1438" fmla="*/ 560464 h 1000125"/>
                  <a:gd name="connsiteX1439" fmla="*/ 3744808 w 4397079"/>
                  <a:gd name="connsiteY1439" fmla="*/ 591540 h 1000125"/>
                  <a:gd name="connsiteX1440" fmla="*/ 3705492 w 4397079"/>
                  <a:gd name="connsiteY1440" fmla="*/ 630856 h 1000125"/>
                  <a:gd name="connsiteX1441" fmla="*/ 3674415 w 4397079"/>
                  <a:gd name="connsiteY1441" fmla="*/ 630856 h 1000125"/>
                  <a:gd name="connsiteX1442" fmla="*/ 3633372 w 4397079"/>
                  <a:gd name="connsiteY1442" fmla="*/ 589813 h 1000125"/>
                  <a:gd name="connsiteX1443" fmla="*/ 3633372 w 4397079"/>
                  <a:gd name="connsiteY1443" fmla="*/ 558736 h 1000125"/>
                  <a:gd name="connsiteX1444" fmla="*/ 3672688 w 4397079"/>
                  <a:gd name="connsiteY1444" fmla="*/ 519420 h 1000125"/>
                  <a:gd name="connsiteX1445" fmla="*/ 3688226 w 4397079"/>
                  <a:gd name="connsiteY1445" fmla="*/ 512984 h 1000125"/>
                  <a:gd name="connsiteX1446" fmla="*/ 4036007 w 4397079"/>
                  <a:gd name="connsiteY1446" fmla="*/ 509988 h 1000125"/>
                  <a:gd name="connsiteX1447" fmla="*/ 4051545 w 4397079"/>
                  <a:gd name="connsiteY1447" fmla="*/ 516424 h 1000125"/>
                  <a:gd name="connsiteX1448" fmla="*/ 4092588 w 4397079"/>
                  <a:gd name="connsiteY1448" fmla="*/ 557467 h 1000125"/>
                  <a:gd name="connsiteX1449" fmla="*/ 4092588 w 4397079"/>
                  <a:gd name="connsiteY1449" fmla="*/ 588543 h 1000125"/>
                  <a:gd name="connsiteX1450" fmla="*/ 4053272 w 4397079"/>
                  <a:gd name="connsiteY1450" fmla="*/ 627859 h 1000125"/>
                  <a:gd name="connsiteX1451" fmla="*/ 4022196 w 4397079"/>
                  <a:gd name="connsiteY1451" fmla="*/ 627860 h 1000125"/>
                  <a:gd name="connsiteX1452" fmla="*/ 3981152 w 4397079"/>
                  <a:gd name="connsiteY1452" fmla="*/ 586816 h 1000125"/>
                  <a:gd name="connsiteX1453" fmla="*/ 3981152 w 4397079"/>
                  <a:gd name="connsiteY1453" fmla="*/ 555740 h 1000125"/>
                  <a:gd name="connsiteX1454" fmla="*/ 4020469 w 4397079"/>
                  <a:gd name="connsiteY1454" fmla="*/ 516424 h 1000125"/>
                  <a:gd name="connsiteX1455" fmla="*/ 4036007 w 4397079"/>
                  <a:gd name="connsiteY1455" fmla="*/ 509988 h 1000125"/>
                  <a:gd name="connsiteX1456" fmla="*/ 1789487 w 4397079"/>
                  <a:gd name="connsiteY1456" fmla="*/ 508128 h 1000125"/>
                  <a:gd name="connsiteX1457" fmla="*/ 1805025 w 4397079"/>
                  <a:gd name="connsiteY1457" fmla="*/ 514564 h 1000125"/>
                  <a:gd name="connsiteX1458" fmla="*/ 1846069 w 4397079"/>
                  <a:gd name="connsiteY1458" fmla="*/ 555608 h 1000125"/>
                  <a:gd name="connsiteX1459" fmla="*/ 1846069 w 4397079"/>
                  <a:gd name="connsiteY1459" fmla="*/ 586684 h 1000125"/>
                  <a:gd name="connsiteX1460" fmla="*/ 1806752 w 4397079"/>
                  <a:gd name="connsiteY1460" fmla="*/ 626000 h 1000125"/>
                  <a:gd name="connsiteX1461" fmla="*/ 1775676 w 4397079"/>
                  <a:gd name="connsiteY1461" fmla="*/ 626001 h 1000125"/>
                  <a:gd name="connsiteX1462" fmla="*/ 1734632 w 4397079"/>
                  <a:gd name="connsiteY1462" fmla="*/ 584957 h 1000125"/>
                  <a:gd name="connsiteX1463" fmla="*/ 1734632 w 4397079"/>
                  <a:gd name="connsiteY1463" fmla="*/ 553881 h 1000125"/>
                  <a:gd name="connsiteX1464" fmla="*/ 1773949 w 4397079"/>
                  <a:gd name="connsiteY1464" fmla="*/ 514564 h 1000125"/>
                  <a:gd name="connsiteX1465" fmla="*/ 1789487 w 4397079"/>
                  <a:gd name="connsiteY1465" fmla="*/ 508128 h 1000125"/>
                  <a:gd name="connsiteX1466" fmla="*/ 2137267 w 4397079"/>
                  <a:gd name="connsiteY1466" fmla="*/ 505132 h 1000125"/>
                  <a:gd name="connsiteX1467" fmla="*/ 2152805 w 4397079"/>
                  <a:gd name="connsiteY1467" fmla="*/ 511568 h 1000125"/>
                  <a:gd name="connsiteX1468" fmla="*/ 2193849 w 4397079"/>
                  <a:gd name="connsiteY1468" fmla="*/ 552611 h 1000125"/>
                  <a:gd name="connsiteX1469" fmla="*/ 2193849 w 4397079"/>
                  <a:gd name="connsiteY1469" fmla="*/ 583687 h 1000125"/>
                  <a:gd name="connsiteX1470" fmla="*/ 2154532 w 4397079"/>
                  <a:gd name="connsiteY1470" fmla="*/ 623004 h 1000125"/>
                  <a:gd name="connsiteX1471" fmla="*/ 2123456 w 4397079"/>
                  <a:gd name="connsiteY1471" fmla="*/ 623004 h 1000125"/>
                  <a:gd name="connsiteX1472" fmla="*/ 2082413 w 4397079"/>
                  <a:gd name="connsiteY1472" fmla="*/ 581960 h 1000125"/>
                  <a:gd name="connsiteX1473" fmla="*/ 2082412 w 4397079"/>
                  <a:gd name="connsiteY1473" fmla="*/ 550884 h 1000125"/>
                  <a:gd name="connsiteX1474" fmla="*/ 2121729 w 4397079"/>
                  <a:gd name="connsiteY1474" fmla="*/ 511568 h 1000125"/>
                  <a:gd name="connsiteX1475" fmla="*/ 2137267 w 4397079"/>
                  <a:gd name="connsiteY1475" fmla="*/ 505132 h 1000125"/>
                  <a:gd name="connsiteX1476" fmla="*/ 2501475 w 4397079"/>
                  <a:gd name="connsiteY1476" fmla="*/ 490564 h 1000125"/>
                  <a:gd name="connsiteX1477" fmla="*/ 2517013 w 4397079"/>
                  <a:gd name="connsiteY1477" fmla="*/ 497000 h 1000125"/>
                  <a:gd name="connsiteX1478" fmla="*/ 2558057 w 4397079"/>
                  <a:gd name="connsiteY1478" fmla="*/ 538043 h 1000125"/>
                  <a:gd name="connsiteX1479" fmla="*/ 2558056 w 4397079"/>
                  <a:gd name="connsiteY1479" fmla="*/ 569120 h 1000125"/>
                  <a:gd name="connsiteX1480" fmla="*/ 2518740 w 4397079"/>
                  <a:gd name="connsiteY1480" fmla="*/ 608436 h 1000125"/>
                  <a:gd name="connsiteX1481" fmla="*/ 2487664 w 4397079"/>
                  <a:gd name="connsiteY1481" fmla="*/ 608436 h 1000125"/>
                  <a:gd name="connsiteX1482" fmla="*/ 2446620 w 4397079"/>
                  <a:gd name="connsiteY1482" fmla="*/ 567393 h 1000125"/>
                  <a:gd name="connsiteX1483" fmla="*/ 2446620 w 4397079"/>
                  <a:gd name="connsiteY1483" fmla="*/ 536316 h 1000125"/>
                  <a:gd name="connsiteX1484" fmla="*/ 2485937 w 4397079"/>
                  <a:gd name="connsiteY1484" fmla="*/ 497000 h 1000125"/>
                  <a:gd name="connsiteX1485" fmla="*/ 2501475 w 4397079"/>
                  <a:gd name="connsiteY1485" fmla="*/ 490564 h 1000125"/>
                  <a:gd name="connsiteX1486" fmla="*/ 2849255 w 4397079"/>
                  <a:gd name="connsiteY1486" fmla="*/ 487567 h 1000125"/>
                  <a:gd name="connsiteX1487" fmla="*/ 2864793 w 4397079"/>
                  <a:gd name="connsiteY1487" fmla="*/ 494003 h 1000125"/>
                  <a:gd name="connsiteX1488" fmla="*/ 2905836 w 4397079"/>
                  <a:gd name="connsiteY1488" fmla="*/ 535047 h 1000125"/>
                  <a:gd name="connsiteX1489" fmla="*/ 2905837 w 4397079"/>
                  <a:gd name="connsiteY1489" fmla="*/ 566123 h 1000125"/>
                  <a:gd name="connsiteX1490" fmla="*/ 2866520 w 4397079"/>
                  <a:gd name="connsiteY1490" fmla="*/ 605440 h 1000125"/>
                  <a:gd name="connsiteX1491" fmla="*/ 2835445 w 4397079"/>
                  <a:gd name="connsiteY1491" fmla="*/ 605440 h 1000125"/>
                  <a:gd name="connsiteX1492" fmla="*/ 2794400 w 4397079"/>
                  <a:gd name="connsiteY1492" fmla="*/ 564396 h 1000125"/>
                  <a:gd name="connsiteX1493" fmla="*/ 2794401 w 4397079"/>
                  <a:gd name="connsiteY1493" fmla="*/ 533321 h 1000125"/>
                  <a:gd name="connsiteX1494" fmla="*/ 2833717 w 4397079"/>
                  <a:gd name="connsiteY1494" fmla="*/ 494004 h 1000125"/>
                  <a:gd name="connsiteX1495" fmla="*/ 2849255 w 4397079"/>
                  <a:gd name="connsiteY1495" fmla="*/ 487567 h 1000125"/>
                  <a:gd name="connsiteX1496" fmla="*/ 949773 w 4397079"/>
                  <a:gd name="connsiteY1496" fmla="*/ 485196 h 1000125"/>
                  <a:gd name="connsiteX1497" fmla="*/ 965312 w 4397079"/>
                  <a:gd name="connsiteY1497" fmla="*/ 491631 h 1000125"/>
                  <a:gd name="connsiteX1498" fmla="*/ 1006356 w 4397079"/>
                  <a:gd name="connsiteY1498" fmla="*/ 532675 h 1000125"/>
                  <a:gd name="connsiteX1499" fmla="*/ 1006355 w 4397079"/>
                  <a:gd name="connsiteY1499" fmla="*/ 563752 h 1000125"/>
                  <a:gd name="connsiteX1500" fmla="*/ 967039 w 4397079"/>
                  <a:gd name="connsiteY1500" fmla="*/ 603068 h 1000125"/>
                  <a:gd name="connsiteX1501" fmla="*/ 935963 w 4397079"/>
                  <a:gd name="connsiteY1501" fmla="*/ 603068 h 1000125"/>
                  <a:gd name="connsiteX1502" fmla="*/ 894919 w 4397079"/>
                  <a:gd name="connsiteY1502" fmla="*/ 562024 h 1000125"/>
                  <a:gd name="connsiteX1503" fmla="*/ 894919 w 4397079"/>
                  <a:gd name="connsiteY1503" fmla="*/ 530948 h 1000125"/>
                  <a:gd name="connsiteX1504" fmla="*/ 934236 w 4397079"/>
                  <a:gd name="connsiteY1504" fmla="*/ 491631 h 1000125"/>
                  <a:gd name="connsiteX1505" fmla="*/ 949773 w 4397079"/>
                  <a:gd name="connsiteY1505" fmla="*/ 485196 h 1000125"/>
                  <a:gd name="connsiteX1506" fmla="*/ 1297554 w 4397079"/>
                  <a:gd name="connsiteY1506" fmla="*/ 482199 h 1000125"/>
                  <a:gd name="connsiteX1507" fmla="*/ 1313092 w 4397079"/>
                  <a:gd name="connsiteY1507" fmla="*/ 488635 h 1000125"/>
                  <a:gd name="connsiteX1508" fmla="*/ 1354136 w 4397079"/>
                  <a:gd name="connsiteY1508" fmla="*/ 529679 h 1000125"/>
                  <a:gd name="connsiteX1509" fmla="*/ 1354136 w 4397079"/>
                  <a:gd name="connsiteY1509" fmla="*/ 560755 h 1000125"/>
                  <a:gd name="connsiteX1510" fmla="*/ 1314819 w 4397079"/>
                  <a:gd name="connsiteY1510" fmla="*/ 600071 h 1000125"/>
                  <a:gd name="connsiteX1511" fmla="*/ 1283743 w 4397079"/>
                  <a:gd name="connsiteY1511" fmla="*/ 600071 h 1000125"/>
                  <a:gd name="connsiteX1512" fmla="*/ 1242699 w 4397079"/>
                  <a:gd name="connsiteY1512" fmla="*/ 559028 h 1000125"/>
                  <a:gd name="connsiteX1513" fmla="*/ 1242699 w 4397079"/>
                  <a:gd name="connsiteY1513" fmla="*/ 527952 h 1000125"/>
                  <a:gd name="connsiteX1514" fmla="*/ 1282016 w 4397079"/>
                  <a:gd name="connsiteY1514" fmla="*/ 488635 h 1000125"/>
                  <a:gd name="connsiteX1515" fmla="*/ 1297554 w 4397079"/>
                  <a:gd name="connsiteY1515" fmla="*/ 482199 h 1000125"/>
                  <a:gd name="connsiteX1516" fmla="*/ 3208608 w 4397079"/>
                  <a:gd name="connsiteY1516" fmla="*/ 477855 h 1000125"/>
                  <a:gd name="connsiteX1517" fmla="*/ 3224146 w 4397079"/>
                  <a:gd name="connsiteY1517" fmla="*/ 484291 h 1000125"/>
                  <a:gd name="connsiteX1518" fmla="*/ 3265190 w 4397079"/>
                  <a:gd name="connsiteY1518" fmla="*/ 525335 h 1000125"/>
                  <a:gd name="connsiteX1519" fmla="*/ 3265190 w 4397079"/>
                  <a:gd name="connsiteY1519" fmla="*/ 556411 h 1000125"/>
                  <a:gd name="connsiteX1520" fmla="*/ 3225873 w 4397079"/>
                  <a:gd name="connsiteY1520" fmla="*/ 595727 h 1000125"/>
                  <a:gd name="connsiteX1521" fmla="*/ 3194797 w 4397079"/>
                  <a:gd name="connsiteY1521" fmla="*/ 595727 h 1000125"/>
                  <a:gd name="connsiteX1522" fmla="*/ 3153753 w 4397079"/>
                  <a:gd name="connsiteY1522" fmla="*/ 554683 h 1000125"/>
                  <a:gd name="connsiteX1523" fmla="*/ 3153753 w 4397079"/>
                  <a:gd name="connsiteY1523" fmla="*/ 523608 h 1000125"/>
                  <a:gd name="connsiteX1524" fmla="*/ 3193070 w 4397079"/>
                  <a:gd name="connsiteY1524" fmla="*/ 484291 h 1000125"/>
                  <a:gd name="connsiteX1525" fmla="*/ 3208608 w 4397079"/>
                  <a:gd name="connsiteY1525" fmla="*/ 477855 h 1000125"/>
                  <a:gd name="connsiteX1526" fmla="*/ 268783 w 4397079"/>
                  <a:gd name="connsiteY1526" fmla="*/ 476618 h 1000125"/>
                  <a:gd name="connsiteX1527" fmla="*/ 284322 w 4397079"/>
                  <a:gd name="connsiteY1527" fmla="*/ 483054 h 1000125"/>
                  <a:gd name="connsiteX1528" fmla="*/ 325365 w 4397079"/>
                  <a:gd name="connsiteY1528" fmla="*/ 524098 h 1000125"/>
                  <a:gd name="connsiteX1529" fmla="*/ 325365 w 4397079"/>
                  <a:gd name="connsiteY1529" fmla="*/ 555174 h 1000125"/>
                  <a:gd name="connsiteX1530" fmla="*/ 286049 w 4397079"/>
                  <a:gd name="connsiteY1530" fmla="*/ 594490 h 1000125"/>
                  <a:gd name="connsiteX1531" fmla="*/ 254973 w 4397079"/>
                  <a:gd name="connsiteY1531" fmla="*/ 594490 h 1000125"/>
                  <a:gd name="connsiteX1532" fmla="*/ 213928 w 4397079"/>
                  <a:gd name="connsiteY1532" fmla="*/ 553447 h 1000125"/>
                  <a:gd name="connsiteX1533" fmla="*/ 213928 w 4397079"/>
                  <a:gd name="connsiteY1533" fmla="*/ 522371 h 1000125"/>
                  <a:gd name="connsiteX1534" fmla="*/ 253245 w 4397079"/>
                  <a:gd name="connsiteY1534" fmla="*/ 483054 h 1000125"/>
                  <a:gd name="connsiteX1535" fmla="*/ 268783 w 4397079"/>
                  <a:gd name="connsiteY1535" fmla="*/ 476618 h 1000125"/>
                  <a:gd name="connsiteX1536" fmla="*/ 3556388 w 4397079"/>
                  <a:gd name="connsiteY1536" fmla="*/ 474858 h 1000125"/>
                  <a:gd name="connsiteX1537" fmla="*/ 3571926 w 4397079"/>
                  <a:gd name="connsiteY1537" fmla="*/ 481294 h 1000125"/>
                  <a:gd name="connsiteX1538" fmla="*/ 3612970 w 4397079"/>
                  <a:gd name="connsiteY1538" fmla="*/ 522338 h 1000125"/>
                  <a:gd name="connsiteX1539" fmla="*/ 3612970 w 4397079"/>
                  <a:gd name="connsiteY1539" fmla="*/ 553414 h 1000125"/>
                  <a:gd name="connsiteX1540" fmla="*/ 3573652 w 4397079"/>
                  <a:gd name="connsiteY1540" fmla="*/ 592731 h 1000125"/>
                  <a:gd name="connsiteX1541" fmla="*/ 3542577 w 4397079"/>
                  <a:gd name="connsiteY1541" fmla="*/ 592731 h 1000125"/>
                  <a:gd name="connsiteX1542" fmla="*/ 3501534 w 4397079"/>
                  <a:gd name="connsiteY1542" fmla="*/ 551687 h 1000125"/>
                  <a:gd name="connsiteX1543" fmla="*/ 3501534 w 4397079"/>
                  <a:gd name="connsiteY1543" fmla="*/ 520611 h 1000125"/>
                  <a:gd name="connsiteX1544" fmla="*/ 3540850 w 4397079"/>
                  <a:gd name="connsiteY1544" fmla="*/ 481295 h 1000125"/>
                  <a:gd name="connsiteX1545" fmla="*/ 3556388 w 4397079"/>
                  <a:gd name="connsiteY1545" fmla="*/ 474858 h 1000125"/>
                  <a:gd name="connsiteX1546" fmla="*/ 616562 w 4397079"/>
                  <a:gd name="connsiteY1546" fmla="*/ 473622 h 1000125"/>
                  <a:gd name="connsiteX1547" fmla="*/ 632101 w 4397079"/>
                  <a:gd name="connsiteY1547" fmla="*/ 480057 h 1000125"/>
                  <a:gd name="connsiteX1548" fmla="*/ 673144 w 4397079"/>
                  <a:gd name="connsiteY1548" fmla="*/ 521102 h 1000125"/>
                  <a:gd name="connsiteX1549" fmla="*/ 673144 w 4397079"/>
                  <a:gd name="connsiteY1549" fmla="*/ 552178 h 1000125"/>
                  <a:gd name="connsiteX1550" fmla="*/ 633828 w 4397079"/>
                  <a:gd name="connsiteY1550" fmla="*/ 591494 h 1000125"/>
                  <a:gd name="connsiteX1551" fmla="*/ 602752 w 4397079"/>
                  <a:gd name="connsiteY1551" fmla="*/ 591494 h 1000125"/>
                  <a:gd name="connsiteX1552" fmla="*/ 561708 w 4397079"/>
                  <a:gd name="connsiteY1552" fmla="*/ 550451 h 1000125"/>
                  <a:gd name="connsiteX1553" fmla="*/ 561708 w 4397079"/>
                  <a:gd name="connsiteY1553" fmla="*/ 519375 h 1000125"/>
                  <a:gd name="connsiteX1554" fmla="*/ 601025 w 4397079"/>
                  <a:gd name="connsiteY1554" fmla="*/ 480057 h 1000125"/>
                  <a:gd name="connsiteX1555" fmla="*/ 616562 w 4397079"/>
                  <a:gd name="connsiteY1555" fmla="*/ 473622 h 1000125"/>
                  <a:gd name="connsiteX1556" fmla="*/ 3903031 w 4397079"/>
                  <a:gd name="connsiteY1556" fmla="*/ 472998 h 1000125"/>
                  <a:gd name="connsiteX1557" fmla="*/ 3918569 w 4397079"/>
                  <a:gd name="connsiteY1557" fmla="*/ 479434 h 1000125"/>
                  <a:gd name="connsiteX1558" fmla="*/ 3959613 w 4397079"/>
                  <a:gd name="connsiteY1558" fmla="*/ 520478 h 1000125"/>
                  <a:gd name="connsiteX1559" fmla="*/ 3959613 w 4397079"/>
                  <a:gd name="connsiteY1559" fmla="*/ 551554 h 1000125"/>
                  <a:gd name="connsiteX1560" fmla="*/ 3920297 w 4397079"/>
                  <a:gd name="connsiteY1560" fmla="*/ 590871 h 1000125"/>
                  <a:gd name="connsiteX1561" fmla="*/ 3889221 w 4397079"/>
                  <a:gd name="connsiteY1561" fmla="*/ 590871 h 1000125"/>
                  <a:gd name="connsiteX1562" fmla="*/ 3848176 w 4397079"/>
                  <a:gd name="connsiteY1562" fmla="*/ 549828 h 1000125"/>
                  <a:gd name="connsiteX1563" fmla="*/ 3848176 w 4397079"/>
                  <a:gd name="connsiteY1563" fmla="*/ 518751 h 1000125"/>
                  <a:gd name="connsiteX1564" fmla="*/ 3887493 w 4397079"/>
                  <a:gd name="connsiteY1564" fmla="*/ 479434 h 1000125"/>
                  <a:gd name="connsiteX1565" fmla="*/ 3903031 w 4397079"/>
                  <a:gd name="connsiteY1565" fmla="*/ 472998 h 1000125"/>
                  <a:gd name="connsiteX1566" fmla="*/ 1656906 w 4397079"/>
                  <a:gd name="connsiteY1566" fmla="*/ 472486 h 1000125"/>
                  <a:gd name="connsiteX1567" fmla="*/ 1672445 w 4397079"/>
                  <a:gd name="connsiteY1567" fmla="*/ 478922 h 1000125"/>
                  <a:gd name="connsiteX1568" fmla="*/ 1713489 w 4397079"/>
                  <a:gd name="connsiteY1568" fmla="*/ 519966 h 1000125"/>
                  <a:gd name="connsiteX1569" fmla="*/ 1713489 w 4397079"/>
                  <a:gd name="connsiteY1569" fmla="*/ 551042 h 1000125"/>
                  <a:gd name="connsiteX1570" fmla="*/ 1674172 w 4397079"/>
                  <a:gd name="connsiteY1570" fmla="*/ 590358 h 1000125"/>
                  <a:gd name="connsiteX1571" fmla="*/ 1643096 w 4397079"/>
                  <a:gd name="connsiteY1571" fmla="*/ 590358 h 1000125"/>
                  <a:gd name="connsiteX1572" fmla="*/ 1602052 w 4397079"/>
                  <a:gd name="connsiteY1572" fmla="*/ 549314 h 1000125"/>
                  <a:gd name="connsiteX1573" fmla="*/ 1602052 w 4397079"/>
                  <a:gd name="connsiteY1573" fmla="*/ 518238 h 1000125"/>
                  <a:gd name="connsiteX1574" fmla="*/ 1641369 w 4397079"/>
                  <a:gd name="connsiteY1574" fmla="*/ 478922 h 1000125"/>
                  <a:gd name="connsiteX1575" fmla="*/ 1656906 w 4397079"/>
                  <a:gd name="connsiteY1575" fmla="*/ 472486 h 1000125"/>
                  <a:gd name="connsiteX1576" fmla="*/ 4250812 w 4397079"/>
                  <a:gd name="connsiteY1576" fmla="*/ 470002 h 1000125"/>
                  <a:gd name="connsiteX1577" fmla="*/ 4266350 w 4397079"/>
                  <a:gd name="connsiteY1577" fmla="*/ 476438 h 1000125"/>
                  <a:gd name="connsiteX1578" fmla="*/ 4283789 w 4397079"/>
                  <a:gd name="connsiteY1578" fmla="*/ 493878 h 1000125"/>
                  <a:gd name="connsiteX1579" fmla="*/ 4298461 w 4397079"/>
                  <a:gd name="connsiteY1579" fmla="*/ 557490 h 1000125"/>
                  <a:gd name="connsiteX1580" fmla="*/ 4268076 w 4397079"/>
                  <a:gd name="connsiteY1580" fmla="*/ 587875 h 1000125"/>
                  <a:gd name="connsiteX1581" fmla="*/ 4237000 w 4397079"/>
                  <a:gd name="connsiteY1581" fmla="*/ 587875 h 1000125"/>
                  <a:gd name="connsiteX1582" fmla="*/ 4195956 w 4397079"/>
                  <a:gd name="connsiteY1582" fmla="*/ 546831 h 1000125"/>
                  <a:gd name="connsiteX1583" fmla="*/ 4195956 w 4397079"/>
                  <a:gd name="connsiteY1583" fmla="*/ 515755 h 1000125"/>
                  <a:gd name="connsiteX1584" fmla="*/ 4235273 w 4397079"/>
                  <a:gd name="connsiteY1584" fmla="*/ 476438 h 1000125"/>
                  <a:gd name="connsiteX1585" fmla="*/ 4250812 w 4397079"/>
                  <a:gd name="connsiteY1585" fmla="*/ 470002 h 1000125"/>
                  <a:gd name="connsiteX1586" fmla="*/ 2003156 w 4397079"/>
                  <a:gd name="connsiteY1586" fmla="*/ 464423 h 1000125"/>
                  <a:gd name="connsiteX1587" fmla="*/ 2018694 w 4397079"/>
                  <a:gd name="connsiteY1587" fmla="*/ 470859 h 1000125"/>
                  <a:gd name="connsiteX1588" fmla="*/ 2059738 w 4397079"/>
                  <a:gd name="connsiteY1588" fmla="*/ 511903 h 1000125"/>
                  <a:gd name="connsiteX1589" fmla="*/ 2059738 w 4397079"/>
                  <a:gd name="connsiteY1589" fmla="*/ 542979 h 1000125"/>
                  <a:gd name="connsiteX1590" fmla="*/ 2020421 w 4397079"/>
                  <a:gd name="connsiteY1590" fmla="*/ 582296 h 1000125"/>
                  <a:gd name="connsiteX1591" fmla="*/ 1989345 w 4397079"/>
                  <a:gd name="connsiteY1591" fmla="*/ 582296 h 1000125"/>
                  <a:gd name="connsiteX1592" fmla="*/ 1948301 w 4397079"/>
                  <a:gd name="connsiteY1592" fmla="*/ 541252 h 1000125"/>
                  <a:gd name="connsiteX1593" fmla="*/ 1948302 w 4397079"/>
                  <a:gd name="connsiteY1593" fmla="*/ 510176 h 1000125"/>
                  <a:gd name="connsiteX1594" fmla="*/ 1987618 w 4397079"/>
                  <a:gd name="connsiteY1594" fmla="*/ 470859 h 1000125"/>
                  <a:gd name="connsiteX1595" fmla="*/ 2003156 w 4397079"/>
                  <a:gd name="connsiteY1595" fmla="*/ 464423 h 1000125"/>
                  <a:gd name="connsiteX1596" fmla="*/ 2367364 w 4397079"/>
                  <a:gd name="connsiteY1596" fmla="*/ 449855 h 1000125"/>
                  <a:gd name="connsiteX1597" fmla="*/ 2382902 w 4397079"/>
                  <a:gd name="connsiteY1597" fmla="*/ 456291 h 1000125"/>
                  <a:gd name="connsiteX1598" fmla="*/ 2423945 w 4397079"/>
                  <a:gd name="connsiteY1598" fmla="*/ 497336 h 1000125"/>
                  <a:gd name="connsiteX1599" fmla="*/ 2423945 w 4397079"/>
                  <a:gd name="connsiteY1599" fmla="*/ 528412 h 1000125"/>
                  <a:gd name="connsiteX1600" fmla="*/ 2384629 w 4397079"/>
                  <a:gd name="connsiteY1600" fmla="*/ 567728 h 1000125"/>
                  <a:gd name="connsiteX1601" fmla="*/ 2353553 w 4397079"/>
                  <a:gd name="connsiteY1601" fmla="*/ 567728 h 1000125"/>
                  <a:gd name="connsiteX1602" fmla="*/ 2312509 w 4397079"/>
                  <a:gd name="connsiteY1602" fmla="*/ 526684 h 1000125"/>
                  <a:gd name="connsiteX1603" fmla="*/ 2312510 w 4397079"/>
                  <a:gd name="connsiteY1603" fmla="*/ 495608 h 1000125"/>
                  <a:gd name="connsiteX1604" fmla="*/ 2351826 w 4397079"/>
                  <a:gd name="connsiteY1604" fmla="*/ 456291 h 1000125"/>
                  <a:gd name="connsiteX1605" fmla="*/ 2367364 w 4397079"/>
                  <a:gd name="connsiteY1605" fmla="*/ 449855 h 1000125"/>
                  <a:gd name="connsiteX1606" fmla="*/ 127420 w 4397079"/>
                  <a:gd name="connsiteY1606" fmla="*/ 447665 h 1000125"/>
                  <a:gd name="connsiteX1607" fmla="*/ 139773 w 4397079"/>
                  <a:gd name="connsiteY1607" fmla="*/ 452782 h 1000125"/>
                  <a:gd name="connsiteX1608" fmla="*/ 180816 w 4397079"/>
                  <a:gd name="connsiteY1608" fmla="*/ 493826 h 1000125"/>
                  <a:gd name="connsiteX1609" fmla="*/ 180816 w 4397079"/>
                  <a:gd name="connsiteY1609" fmla="*/ 524902 h 1000125"/>
                  <a:gd name="connsiteX1610" fmla="*/ 141501 w 4397079"/>
                  <a:gd name="connsiteY1610" fmla="*/ 564218 h 1000125"/>
                  <a:gd name="connsiteX1611" fmla="*/ 110424 w 4397079"/>
                  <a:gd name="connsiteY1611" fmla="*/ 564219 h 1000125"/>
                  <a:gd name="connsiteX1612" fmla="*/ 102391 w 4397079"/>
                  <a:gd name="connsiteY1612" fmla="*/ 556185 h 1000125"/>
                  <a:gd name="connsiteX1613" fmla="*/ 2715144 w 4397079"/>
                  <a:gd name="connsiteY1613" fmla="*/ 446859 h 1000125"/>
                  <a:gd name="connsiteX1614" fmla="*/ 2730682 w 4397079"/>
                  <a:gd name="connsiteY1614" fmla="*/ 453295 h 1000125"/>
                  <a:gd name="connsiteX1615" fmla="*/ 2771726 w 4397079"/>
                  <a:gd name="connsiteY1615" fmla="*/ 494339 h 1000125"/>
                  <a:gd name="connsiteX1616" fmla="*/ 2771726 w 4397079"/>
                  <a:gd name="connsiteY1616" fmla="*/ 525415 h 1000125"/>
                  <a:gd name="connsiteX1617" fmla="*/ 2732410 w 4397079"/>
                  <a:gd name="connsiteY1617" fmla="*/ 564731 h 1000125"/>
                  <a:gd name="connsiteX1618" fmla="*/ 2701333 w 4397079"/>
                  <a:gd name="connsiteY1618" fmla="*/ 564731 h 1000125"/>
                  <a:gd name="connsiteX1619" fmla="*/ 2660289 w 4397079"/>
                  <a:gd name="connsiteY1619" fmla="*/ 523688 h 1000125"/>
                  <a:gd name="connsiteX1620" fmla="*/ 2660289 w 4397079"/>
                  <a:gd name="connsiteY1620" fmla="*/ 492612 h 1000125"/>
                  <a:gd name="connsiteX1621" fmla="*/ 2699606 w 4397079"/>
                  <a:gd name="connsiteY1621" fmla="*/ 453295 h 1000125"/>
                  <a:gd name="connsiteX1622" fmla="*/ 2715144 w 4397079"/>
                  <a:gd name="connsiteY1622" fmla="*/ 446859 h 1000125"/>
                  <a:gd name="connsiteX1623" fmla="*/ 4272522 w 4397079"/>
                  <a:gd name="connsiteY1623" fmla="*/ 445027 h 1000125"/>
                  <a:gd name="connsiteX1624" fmla="*/ 4277613 w 4397079"/>
                  <a:gd name="connsiteY1624" fmla="*/ 467100 h 1000125"/>
                  <a:gd name="connsiteX1625" fmla="*/ 4276650 w 4397079"/>
                  <a:gd name="connsiteY1625" fmla="*/ 466137 h 1000125"/>
                  <a:gd name="connsiteX1626" fmla="*/ 4270215 w 4397079"/>
                  <a:gd name="connsiteY1626" fmla="*/ 450599 h 1000125"/>
                  <a:gd name="connsiteX1627" fmla="*/ 1163048 w 4397079"/>
                  <a:gd name="connsiteY1627" fmla="*/ 440143 h 1000125"/>
                  <a:gd name="connsiteX1628" fmla="*/ 1178586 w 4397079"/>
                  <a:gd name="connsiteY1628" fmla="*/ 446579 h 1000125"/>
                  <a:gd name="connsiteX1629" fmla="*/ 1219630 w 4397079"/>
                  <a:gd name="connsiteY1629" fmla="*/ 487623 h 1000125"/>
                  <a:gd name="connsiteX1630" fmla="*/ 1219630 w 4397079"/>
                  <a:gd name="connsiteY1630" fmla="*/ 518699 h 1000125"/>
                  <a:gd name="connsiteX1631" fmla="*/ 1180313 w 4397079"/>
                  <a:gd name="connsiteY1631" fmla="*/ 558016 h 1000125"/>
                  <a:gd name="connsiteX1632" fmla="*/ 1149237 w 4397079"/>
                  <a:gd name="connsiteY1632" fmla="*/ 558016 h 1000125"/>
                  <a:gd name="connsiteX1633" fmla="*/ 1108193 w 4397079"/>
                  <a:gd name="connsiteY1633" fmla="*/ 516972 h 1000125"/>
                  <a:gd name="connsiteX1634" fmla="*/ 1108193 w 4397079"/>
                  <a:gd name="connsiteY1634" fmla="*/ 485896 h 1000125"/>
                  <a:gd name="connsiteX1635" fmla="*/ 1147510 w 4397079"/>
                  <a:gd name="connsiteY1635" fmla="*/ 446579 h 1000125"/>
                  <a:gd name="connsiteX1636" fmla="*/ 1163048 w 4397079"/>
                  <a:gd name="connsiteY1636" fmla="*/ 440143 h 1000125"/>
                  <a:gd name="connsiteX1637" fmla="*/ 1510828 w 4397079"/>
                  <a:gd name="connsiteY1637" fmla="*/ 437147 h 1000125"/>
                  <a:gd name="connsiteX1638" fmla="*/ 1526366 w 4397079"/>
                  <a:gd name="connsiteY1638" fmla="*/ 443583 h 1000125"/>
                  <a:gd name="connsiteX1639" fmla="*/ 1567410 w 4397079"/>
                  <a:gd name="connsiteY1639" fmla="*/ 484627 h 1000125"/>
                  <a:gd name="connsiteX1640" fmla="*/ 1567410 w 4397079"/>
                  <a:gd name="connsiteY1640" fmla="*/ 515703 h 1000125"/>
                  <a:gd name="connsiteX1641" fmla="*/ 1528093 w 4397079"/>
                  <a:gd name="connsiteY1641" fmla="*/ 555020 h 1000125"/>
                  <a:gd name="connsiteX1642" fmla="*/ 1497017 w 4397079"/>
                  <a:gd name="connsiteY1642" fmla="*/ 555019 h 1000125"/>
                  <a:gd name="connsiteX1643" fmla="*/ 1455973 w 4397079"/>
                  <a:gd name="connsiteY1643" fmla="*/ 513976 h 1000125"/>
                  <a:gd name="connsiteX1644" fmla="*/ 1455973 w 4397079"/>
                  <a:gd name="connsiteY1644" fmla="*/ 482900 h 1000125"/>
                  <a:gd name="connsiteX1645" fmla="*/ 1495290 w 4397079"/>
                  <a:gd name="connsiteY1645" fmla="*/ 443583 h 1000125"/>
                  <a:gd name="connsiteX1646" fmla="*/ 1510828 w 4397079"/>
                  <a:gd name="connsiteY1646" fmla="*/ 437147 h 1000125"/>
                  <a:gd name="connsiteX1647" fmla="*/ 3074497 w 4397079"/>
                  <a:gd name="connsiteY1647" fmla="*/ 437146 h 1000125"/>
                  <a:gd name="connsiteX1648" fmla="*/ 3090036 w 4397079"/>
                  <a:gd name="connsiteY1648" fmla="*/ 443582 h 1000125"/>
                  <a:gd name="connsiteX1649" fmla="*/ 3131079 w 4397079"/>
                  <a:gd name="connsiteY1649" fmla="*/ 484626 h 1000125"/>
                  <a:gd name="connsiteX1650" fmla="*/ 3131079 w 4397079"/>
                  <a:gd name="connsiteY1650" fmla="*/ 515702 h 1000125"/>
                  <a:gd name="connsiteX1651" fmla="*/ 3091763 w 4397079"/>
                  <a:gd name="connsiteY1651" fmla="*/ 555018 h 1000125"/>
                  <a:gd name="connsiteX1652" fmla="*/ 3060686 w 4397079"/>
                  <a:gd name="connsiteY1652" fmla="*/ 555019 h 1000125"/>
                  <a:gd name="connsiteX1653" fmla="*/ 3019643 w 4397079"/>
                  <a:gd name="connsiteY1653" fmla="*/ 513975 h 1000125"/>
                  <a:gd name="connsiteX1654" fmla="*/ 3019643 w 4397079"/>
                  <a:gd name="connsiteY1654" fmla="*/ 482899 h 1000125"/>
                  <a:gd name="connsiteX1655" fmla="*/ 3058959 w 4397079"/>
                  <a:gd name="connsiteY1655" fmla="*/ 443582 h 1000125"/>
                  <a:gd name="connsiteX1656" fmla="*/ 3074497 w 4397079"/>
                  <a:gd name="connsiteY1656" fmla="*/ 437146 h 1000125"/>
                  <a:gd name="connsiteX1657" fmla="*/ 483587 w 4397079"/>
                  <a:gd name="connsiteY1657" fmla="*/ 436633 h 1000125"/>
                  <a:gd name="connsiteX1658" fmla="*/ 499125 w 4397079"/>
                  <a:gd name="connsiteY1658" fmla="*/ 443069 h 1000125"/>
                  <a:gd name="connsiteX1659" fmla="*/ 540169 w 4397079"/>
                  <a:gd name="connsiteY1659" fmla="*/ 484113 h 1000125"/>
                  <a:gd name="connsiteX1660" fmla="*/ 540169 w 4397079"/>
                  <a:gd name="connsiteY1660" fmla="*/ 515189 h 1000125"/>
                  <a:gd name="connsiteX1661" fmla="*/ 500852 w 4397079"/>
                  <a:gd name="connsiteY1661" fmla="*/ 554505 h 1000125"/>
                  <a:gd name="connsiteX1662" fmla="*/ 469776 w 4397079"/>
                  <a:gd name="connsiteY1662" fmla="*/ 554505 h 1000125"/>
                  <a:gd name="connsiteX1663" fmla="*/ 428732 w 4397079"/>
                  <a:gd name="connsiteY1663" fmla="*/ 513461 h 1000125"/>
                  <a:gd name="connsiteX1664" fmla="*/ 428732 w 4397079"/>
                  <a:gd name="connsiteY1664" fmla="*/ 482385 h 1000125"/>
                  <a:gd name="connsiteX1665" fmla="*/ 468049 w 4397079"/>
                  <a:gd name="connsiteY1665" fmla="*/ 443069 h 1000125"/>
                  <a:gd name="connsiteX1666" fmla="*/ 483587 w 4397079"/>
                  <a:gd name="connsiteY1666" fmla="*/ 436633 h 1000125"/>
                  <a:gd name="connsiteX1667" fmla="*/ 3422277 w 4397079"/>
                  <a:gd name="connsiteY1667" fmla="*/ 434150 h 1000125"/>
                  <a:gd name="connsiteX1668" fmla="*/ 3437816 w 4397079"/>
                  <a:gd name="connsiteY1668" fmla="*/ 440585 h 1000125"/>
                  <a:gd name="connsiteX1669" fmla="*/ 3478859 w 4397079"/>
                  <a:gd name="connsiteY1669" fmla="*/ 481630 h 1000125"/>
                  <a:gd name="connsiteX1670" fmla="*/ 3478859 w 4397079"/>
                  <a:gd name="connsiteY1670" fmla="*/ 512706 h 1000125"/>
                  <a:gd name="connsiteX1671" fmla="*/ 3439543 w 4397079"/>
                  <a:gd name="connsiteY1671" fmla="*/ 552022 h 1000125"/>
                  <a:gd name="connsiteX1672" fmla="*/ 3408467 w 4397079"/>
                  <a:gd name="connsiteY1672" fmla="*/ 552022 h 1000125"/>
                  <a:gd name="connsiteX1673" fmla="*/ 3367423 w 4397079"/>
                  <a:gd name="connsiteY1673" fmla="*/ 510979 h 1000125"/>
                  <a:gd name="connsiteX1674" fmla="*/ 3367423 w 4397079"/>
                  <a:gd name="connsiteY1674" fmla="*/ 479903 h 1000125"/>
                  <a:gd name="connsiteX1675" fmla="*/ 3406740 w 4397079"/>
                  <a:gd name="connsiteY1675" fmla="*/ 440585 h 1000125"/>
                  <a:gd name="connsiteX1676" fmla="*/ 3422277 w 4397079"/>
                  <a:gd name="connsiteY1676" fmla="*/ 434150 h 1000125"/>
                  <a:gd name="connsiteX1677" fmla="*/ 831367 w 4397079"/>
                  <a:gd name="connsiteY1677" fmla="*/ 433637 h 1000125"/>
                  <a:gd name="connsiteX1678" fmla="*/ 846905 w 4397079"/>
                  <a:gd name="connsiteY1678" fmla="*/ 440073 h 1000125"/>
                  <a:gd name="connsiteX1679" fmla="*/ 887949 w 4397079"/>
                  <a:gd name="connsiteY1679" fmla="*/ 481116 h 1000125"/>
                  <a:gd name="connsiteX1680" fmla="*/ 887949 w 4397079"/>
                  <a:gd name="connsiteY1680" fmla="*/ 512192 h 1000125"/>
                  <a:gd name="connsiteX1681" fmla="*/ 848632 w 4397079"/>
                  <a:gd name="connsiteY1681" fmla="*/ 551509 h 1000125"/>
                  <a:gd name="connsiteX1682" fmla="*/ 817556 w 4397079"/>
                  <a:gd name="connsiteY1682" fmla="*/ 551509 h 1000125"/>
                  <a:gd name="connsiteX1683" fmla="*/ 776513 w 4397079"/>
                  <a:gd name="connsiteY1683" fmla="*/ 510465 h 1000125"/>
                  <a:gd name="connsiteX1684" fmla="*/ 776513 w 4397079"/>
                  <a:gd name="connsiteY1684" fmla="*/ 479389 h 1000125"/>
                  <a:gd name="connsiteX1685" fmla="*/ 815829 w 4397079"/>
                  <a:gd name="connsiteY1685" fmla="*/ 440073 h 1000125"/>
                  <a:gd name="connsiteX1686" fmla="*/ 831367 w 4397079"/>
                  <a:gd name="connsiteY1686" fmla="*/ 433637 h 1000125"/>
                  <a:gd name="connsiteX1687" fmla="*/ 3768920 w 4397079"/>
                  <a:gd name="connsiteY1687" fmla="*/ 432290 h 1000125"/>
                  <a:gd name="connsiteX1688" fmla="*/ 3784458 w 4397079"/>
                  <a:gd name="connsiteY1688" fmla="*/ 438726 h 1000125"/>
                  <a:gd name="connsiteX1689" fmla="*/ 3825502 w 4397079"/>
                  <a:gd name="connsiteY1689" fmla="*/ 479770 h 1000125"/>
                  <a:gd name="connsiteX1690" fmla="*/ 3825502 w 4397079"/>
                  <a:gd name="connsiteY1690" fmla="*/ 510845 h 1000125"/>
                  <a:gd name="connsiteX1691" fmla="*/ 3786186 w 4397079"/>
                  <a:gd name="connsiteY1691" fmla="*/ 550162 h 1000125"/>
                  <a:gd name="connsiteX1692" fmla="*/ 3755110 w 4397079"/>
                  <a:gd name="connsiteY1692" fmla="*/ 550162 h 1000125"/>
                  <a:gd name="connsiteX1693" fmla="*/ 3714066 w 4397079"/>
                  <a:gd name="connsiteY1693" fmla="*/ 509118 h 1000125"/>
                  <a:gd name="connsiteX1694" fmla="*/ 3714066 w 4397079"/>
                  <a:gd name="connsiteY1694" fmla="*/ 478042 h 1000125"/>
                  <a:gd name="connsiteX1695" fmla="*/ 3753382 w 4397079"/>
                  <a:gd name="connsiteY1695" fmla="*/ 438726 h 1000125"/>
                  <a:gd name="connsiteX1696" fmla="*/ 3768920 w 4397079"/>
                  <a:gd name="connsiteY1696" fmla="*/ 432290 h 1000125"/>
                  <a:gd name="connsiteX1697" fmla="*/ 4116701 w 4397079"/>
                  <a:gd name="connsiteY1697" fmla="*/ 429294 h 1000125"/>
                  <a:gd name="connsiteX1698" fmla="*/ 4132239 w 4397079"/>
                  <a:gd name="connsiteY1698" fmla="*/ 435729 h 1000125"/>
                  <a:gd name="connsiteX1699" fmla="*/ 4173282 w 4397079"/>
                  <a:gd name="connsiteY1699" fmla="*/ 476773 h 1000125"/>
                  <a:gd name="connsiteX1700" fmla="*/ 4173282 w 4397079"/>
                  <a:gd name="connsiteY1700" fmla="*/ 507849 h 1000125"/>
                  <a:gd name="connsiteX1701" fmla="*/ 4133966 w 4397079"/>
                  <a:gd name="connsiteY1701" fmla="*/ 547165 h 1000125"/>
                  <a:gd name="connsiteX1702" fmla="*/ 4102890 w 4397079"/>
                  <a:gd name="connsiteY1702" fmla="*/ 547165 h 1000125"/>
                  <a:gd name="connsiteX1703" fmla="*/ 4061846 w 4397079"/>
                  <a:gd name="connsiteY1703" fmla="*/ 506122 h 1000125"/>
                  <a:gd name="connsiteX1704" fmla="*/ 4061846 w 4397079"/>
                  <a:gd name="connsiteY1704" fmla="*/ 475046 h 1000125"/>
                  <a:gd name="connsiteX1705" fmla="*/ 4101163 w 4397079"/>
                  <a:gd name="connsiteY1705" fmla="*/ 435729 h 1000125"/>
                  <a:gd name="connsiteX1706" fmla="*/ 4116701 w 4397079"/>
                  <a:gd name="connsiteY1706" fmla="*/ 429294 h 1000125"/>
                  <a:gd name="connsiteX1707" fmla="*/ 1870181 w 4397079"/>
                  <a:gd name="connsiteY1707" fmla="*/ 427434 h 1000125"/>
                  <a:gd name="connsiteX1708" fmla="*/ 1885719 w 4397079"/>
                  <a:gd name="connsiteY1708" fmla="*/ 433870 h 1000125"/>
                  <a:gd name="connsiteX1709" fmla="*/ 1926763 w 4397079"/>
                  <a:gd name="connsiteY1709" fmla="*/ 474914 h 1000125"/>
                  <a:gd name="connsiteX1710" fmla="*/ 1926763 w 4397079"/>
                  <a:gd name="connsiteY1710" fmla="*/ 505990 h 1000125"/>
                  <a:gd name="connsiteX1711" fmla="*/ 1887446 w 4397079"/>
                  <a:gd name="connsiteY1711" fmla="*/ 545306 h 1000125"/>
                  <a:gd name="connsiteX1712" fmla="*/ 1856370 w 4397079"/>
                  <a:gd name="connsiteY1712" fmla="*/ 545306 h 1000125"/>
                  <a:gd name="connsiteX1713" fmla="*/ 1815326 w 4397079"/>
                  <a:gd name="connsiteY1713" fmla="*/ 504263 h 1000125"/>
                  <a:gd name="connsiteX1714" fmla="*/ 1815326 w 4397079"/>
                  <a:gd name="connsiteY1714" fmla="*/ 473187 h 1000125"/>
                  <a:gd name="connsiteX1715" fmla="*/ 1854643 w 4397079"/>
                  <a:gd name="connsiteY1715" fmla="*/ 433870 h 1000125"/>
                  <a:gd name="connsiteX1716" fmla="*/ 1870181 w 4397079"/>
                  <a:gd name="connsiteY1716" fmla="*/ 427434 h 1000125"/>
                  <a:gd name="connsiteX1717" fmla="*/ 2217961 w 4397079"/>
                  <a:gd name="connsiteY1717" fmla="*/ 424438 h 1000125"/>
                  <a:gd name="connsiteX1718" fmla="*/ 2233499 w 4397079"/>
                  <a:gd name="connsiteY1718" fmla="*/ 430874 h 1000125"/>
                  <a:gd name="connsiteX1719" fmla="*/ 2274543 w 4397079"/>
                  <a:gd name="connsiteY1719" fmla="*/ 471917 h 1000125"/>
                  <a:gd name="connsiteX1720" fmla="*/ 2274543 w 4397079"/>
                  <a:gd name="connsiteY1720" fmla="*/ 502994 h 1000125"/>
                  <a:gd name="connsiteX1721" fmla="*/ 2235226 w 4397079"/>
                  <a:gd name="connsiteY1721" fmla="*/ 542310 h 1000125"/>
                  <a:gd name="connsiteX1722" fmla="*/ 2204150 w 4397079"/>
                  <a:gd name="connsiteY1722" fmla="*/ 542310 h 1000125"/>
                  <a:gd name="connsiteX1723" fmla="*/ 2163106 w 4397079"/>
                  <a:gd name="connsiteY1723" fmla="*/ 501266 h 1000125"/>
                  <a:gd name="connsiteX1724" fmla="*/ 2163106 w 4397079"/>
                  <a:gd name="connsiteY1724" fmla="*/ 470190 h 1000125"/>
                  <a:gd name="connsiteX1725" fmla="*/ 2202423 w 4397079"/>
                  <a:gd name="connsiteY1725" fmla="*/ 430874 h 1000125"/>
                  <a:gd name="connsiteX1726" fmla="*/ 2217961 w 4397079"/>
                  <a:gd name="connsiteY1726" fmla="*/ 424438 h 1000125"/>
                  <a:gd name="connsiteX1727" fmla="*/ 2582169 w 4397079"/>
                  <a:gd name="connsiteY1727" fmla="*/ 409870 h 1000125"/>
                  <a:gd name="connsiteX1728" fmla="*/ 2597707 w 4397079"/>
                  <a:gd name="connsiteY1728" fmla="*/ 416306 h 1000125"/>
                  <a:gd name="connsiteX1729" fmla="*/ 2638751 w 4397079"/>
                  <a:gd name="connsiteY1729" fmla="*/ 457350 h 1000125"/>
                  <a:gd name="connsiteX1730" fmla="*/ 2638751 w 4397079"/>
                  <a:gd name="connsiteY1730" fmla="*/ 488425 h 1000125"/>
                  <a:gd name="connsiteX1731" fmla="*/ 2599434 w 4397079"/>
                  <a:gd name="connsiteY1731" fmla="*/ 527742 h 1000125"/>
                  <a:gd name="connsiteX1732" fmla="*/ 2568358 w 4397079"/>
                  <a:gd name="connsiteY1732" fmla="*/ 527742 h 1000125"/>
                  <a:gd name="connsiteX1733" fmla="*/ 2527314 w 4397079"/>
                  <a:gd name="connsiteY1733" fmla="*/ 486698 h 1000125"/>
                  <a:gd name="connsiteX1734" fmla="*/ 2527314 w 4397079"/>
                  <a:gd name="connsiteY1734" fmla="*/ 455622 h 1000125"/>
                  <a:gd name="connsiteX1735" fmla="*/ 2566631 w 4397079"/>
                  <a:gd name="connsiteY1735" fmla="*/ 416306 h 1000125"/>
                  <a:gd name="connsiteX1736" fmla="*/ 2582169 w 4397079"/>
                  <a:gd name="connsiteY1736" fmla="*/ 409870 h 1000125"/>
                  <a:gd name="connsiteX1737" fmla="*/ 2929949 w 4397079"/>
                  <a:gd name="connsiteY1737" fmla="*/ 406873 h 1000125"/>
                  <a:gd name="connsiteX1738" fmla="*/ 2945487 w 4397079"/>
                  <a:gd name="connsiteY1738" fmla="*/ 413309 h 1000125"/>
                  <a:gd name="connsiteX1739" fmla="*/ 2986531 w 4397079"/>
                  <a:gd name="connsiteY1739" fmla="*/ 454353 h 1000125"/>
                  <a:gd name="connsiteX1740" fmla="*/ 2986531 w 4397079"/>
                  <a:gd name="connsiteY1740" fmla="*/ 485429 h 1000125"/>
                  <a:gd name="connsiteX1741" fmla="*/ 2947215 w 4397079"/>
                  <a:gd name="connsiteY1741" fmla="*/ 524746 h 1000125"/>
                  <a:gd name="connsiteX1742" fmla="*/ 2916139 w 4397079"/>
                  <a:gd name="connsiteY1742" fmla="*/ 524746 h 1000125"/>
                  <a:gd name="connsiteX1743" fmla="*/ 2875094 w 4397079"/>
                  <a:gd name="connsiteY1743" fmla="*/ 483702 h 1000125"/>
                  <a:gd name="connsiteX1744" fmla="*/ 2875095 w 4397079"/>
                  <a:gd name="connsiteY1744" fmla="*/ 452626 h 1000125"/>
                  <a:gd name="connsiteX1745" fmla="*/ 2914411 w 4397079"/>
                  <a:gd name="connsiteY1745" fmla="*/ 413310 h 1000125"/>
                  <a:gd name="connsiteX1746" fmla="*/ 2929949 w 4397079"/>
                  <a:gd name="connsiteY1746" fmla="*/ 406873 h 1000125"/>
                  <a:gd name="connsiteX1747" fmla="*/ 1030468 w 4397079"/>
                  <a:gd name="connsiteY1747" fmla="*/ 404502 h 1000125"/>
                  <a:gd name="connsiteX1748" fmla="*/ 1046006 w 4397079"/>
                  <a:gd name="connsiteY1748" fmla="*/ 410937 h 1000125"/>
                  <a:gd name="connsiteX1749" fmla="*/ 1087050 w 4397079"/>
                  <a:gd name="connsiteY1749" fmla="*/ 451981 h 1000125"/>
                  <a:gd name="connsiteX1750" fmla="*/ 1087050 w 4397079"/>
                  <a:gd name="connsiteY1750" fmla="*/ 483057 h 1000125"/>
                  <a:gd name="connsiteX1751" fmla="*/ 1047733 w 4397079"/>
                  <a:gd name="connsiteY1751" fmla="*/ 522374 h 1000125"/>
                  <a:gd name="connsiteX1752" fmla="*/ 1016657 w 4397079"/>
                  <a:gd name="connsiteY1752" fmla="*/ 522374 h 1000125"/>
                  <a:gd name="connsiteX1753" fmla="*/ 975613 w 4397079"/>
                  <a:gd name="connsiteY1753" fmla="*/ 481330 h 1000125"/>
                  <a:gd name="connsiteX1754" fmla="*/ 975613 w 4397079"/>
                  <a:gd name="connsiteY1754" fmla="*/ 450254 h 1000125"/>
                  <a:gd name="connsiteX1755" fmla="*/ 1014930 w 4397079"/>
                  <a:gd name="connsiteY1755" fmla="*/ 410937 h 1000125"/>
                  <a:gd name="connsiteX1756" fmla="*/ 1030468 w 4397079"/>
                  <a:gd name="connsiteY1756" fmla="*/ 404502 h 1000125"/>
                  <a:gd name="connsiteX1757" fmla="*/ 3289302 w 4397079"/>
                  <a:gd name="connsiteY1757" fmla="*/ 397161 h 1000125"/>
                  <a:gd name="connsiteX1758" fmla="*/ 3304840 w 4397079"/>
                  <a:gd name="connsiteY1758" fmla="*/ 403597 h 1000125"/>
                  <a:gd name="connsiteX1759" fmla="*/ 3345884 w 4397079"/>
                  <a:gd name="connsiteY1759" fmla="*/ 444641 h 1000125"/>
                  <a:gd name="connsiteX1760" fmla="*/ 3345884 w 4397079"/>
                  <a:gd name="connsiteY1760" fmla="*/ 475717 h 1000125"/>
                  <a:gd name="connsiteX1761" fmla="*/ 3306567 w 4397079"/>
                  <a:gd name="connsiteY1761" fmla="*/ 515033 h 1000125"/>
                  <a:gd name="connsiteX1762" fmla="*/ 3275491 w 4397079"/>
                  <a:gd name="connsiteY1762" fmla="*/ 515033 h 1000125"/>
                  <a:gd name="connsiteX1763" fmla="*/ 3234448 w 4397079"/>
                  <a:gd name="connsiteY1763" fmla="*/ 473989 h 1000125"/>
                  <a:gd name="connsiteX1764" fmla="*/ 3234448 w 4397079"/>
                  <a:gd name="connsiteY1764" fmla="*/ 442913 h 1000125"/>
                  <a:gd name="connsiteX1765" fmla="*/ 3273764 w 4397079"/>
                  <a:gd name="connsiteY1765" fmla="*/ 403597 h 1000125"/>
                  <a:gd name="connsiteX1766" fmla="*/ 3289302 w 4397079"/>
                  <a:gd name="connsiteY1766" fmla="*/ 397161 h 1000125"/>
                  <a:gd name="connsiteX1767" fmla="*/ 1376717 w 4397079"/>
                  <a:gd name="connsiteY1767" fmla="*/ 396438 h 1000125"/>
                  <a:gd name="connsiteX1768" fmla="*/ 1392255 w 4397079"/>
                  <a:gd name="connsiteY1768" fmla="*/ 402875 h 1000125"/>
                  <a:gd name="connsiteX1769" fmla="*/ 1433299 w 4397079"/>
                  <a:gd name="connsiteY1769" fmla="*/ 443918 h 1000125"/>
                  <a:gd name="connsiteX1770" fmla="*/ 1433299 w 4397079"/>
                  <a:gd name="connsiteY1770" fmla="*/ 474994 h 1000125"/>
                  <a:gd name="connsiteX1771" fmla="*/ 1393983 w 4397079"/>
                  <a:gd name="connsiteY1771" fmla="*/ 514311 h 1000125"/>
                  <a:gd name="connsiteX1772" fmla="*/ 1362906 w 4397079"/>
                  <a:gd name="connsiteY1772" fmla="*/ 514311 h 1000125"/>
                  <a:gd name="connsiteX1773" fmla="*/ 1321863 w 4397079"/>
                  <a:gd name="connsiteY1773" fmla="*/ 473267 h 1000125"/>
                  <a:gd name="connsiteX1774" fmla="*/ 1321863 w 4397079"/>
                  <a:gd name="connsiteY1774" fmla="*/ 442191 h 1000125"/>
                  <a:gd name="connsiteX1775" fmla="*/ 1361179 w 4397079"/>
                  <a:gd name="connsiteY1775" fmla="*/ 402875 h 1000125"/>
                  <a:gd name="connsiteX1776" fmla="*/ 1376717 w 4397079"/>
                  <a:gd name="connsiteY1776" fmla="*/ 396438 h 1000125"/>
                  <a:gd name="connsiteX1777" fmla="*/ 349476 w 4397079"/>
                  <a:gd name="connsiteY1777" fmla="*/ 395924 h 1000125"/>
                  <a:gd name="connsiteX1778" fmla="*/ 365015 w 4397079"/>
                  <a:gd name="connsiteY1778" fmla="*/ 402360 h 1000125"/>
                  <a:gd name="connsiteX1779" fmla="*/ 406058 w 4397079"/>
                  <a:gd name="connsiteY1779" fmla="*/ 443404 h 1000125"/>
                  <a:gd name="connsiteX1780" fmla="*/ 406058 w 4397079"/>
                  <a:gd name="connsiteY1780" fmla="*/ 474480 h 1000125"/>
                  <a:gd name="connsiteX1781" fmla="*/ 366742 w 4397079"/>
                  <a:gd name="connsiteY1781" fmla="*/ 513796 h 1000125"/>
                  <a:gd name="connsiteX1782" fmla="*/ 335667 w 4397079"/>
                  <a:gd name="connsiteY1782" fmla="*/ 513796 h 1000125"/>
                  <a:gd name="connsiteX1783" fmla="*/ 294623 w 4397079"/>
                  <a:gd name="connsiteY1783" fmla="*/ 472753 h 1000125"/>
                  <a:gd name="connsiteX1784" fmla="*/ 294623 w 4397079"/>
                  <a:gd name="connsiteY1784" fmla="*/ 441677 h 1000125"/>
                  <a:gd name="connsiteX1785" fmla="*/ 333940 w 4397079"/>
                  <a:gd name="connsiteY1785" fmla="*/ 402360 h 1000125"/>
                  <a:gd name="connsiteX1786" fmla="*/ 349476 w 4397079"/>
                  <a:gd name="connsiteY1786" fmla="*/ 395924 h 1000125"/>
                  <a:gd name="connsiteX1787" fmla="*/ 3637082 w 4397079"/>
                  <a:gd name="connsiteY1787" fmla="*/ 394164 h 1000125"/>
                  <a:gd name="connsiteX1788" fmla="*/ 3652620 w 4397079"/>
                  <a:gd name="connsiteY1788" fmla="*/ 400600 h 1000125"/>
                  <a:gd name="connsiteX1789" fmla="*/ 3693664 w 4397079"/>
                  <a:gd name="connsiteY1789" fmla="*/ 441644 h 1000125"/>
                  <a:gd name="connsiteX1790" fmla="*/ 3693664 w 4397079"/>
                  <a:gd name="connsiteY1790" fmla="*/ 472720 h 1000125"/>
                  <a:gd name="connsiteX1791" fmla="*/ 3654346 w 4397079"/>
                  <a:gd name="connsiteY1791" fmla="*/ 512037 h 1000125"/>
                  <a:gd name="connsiteX1792" fmla="*/ 3623270 w 4397079"/>
                  <a:gd name="connsiteY1792" fmla="*/ 512037 h 1000125"/>
                  <a:gd name="connsiteX1793" fmla="*/ 3582227 w 4397079"/>
                  <a:gd name="connsiteY1793" fmla="*/ 470993 h 1000125"/>
                  <a:gd name="connsiteX1794" fmla="*/ 3582227 w 4397079"/>
                  <a:gd name="connsiteY1794" fmla="*/ 439916 h 1000125"/>
                  <a:gd name="connsiteX1795" fmla="*/ 3621544 w 4397079"/>
                  <a:gd name="connsiteY1795" fmla="*/ 400600 h 1000125"/>
                  <a:gd name="connsiteX1796" fmla="*/ 3637082 w 4397079"/>
                  <a:gd name="connsiteY1796" fmla="*/ 394164 h 1000125"/>
                  <a:gd name="connsiteX1797" fmla="*/ 697256 w 4397079"/>
                  <a:gd name="connsiteY1797" fmla="*/ 392928 h 1000125"/>
                  <a:gd name="connsiteX1798" fmla="*/ 712795 w 4397079"/>
                  <a:gd name="connsiteY1798" fmla="*/ 399363 h 1000125"/>
                  <a:gd name="connsiteX1799" fmla="*/ 753839 w 4397079"/>
                  <a:gd name="connsiteY1799" fmla="*/ 440407 h 1000125"/>
                  <a:gd name="connsiteX1800" fmla="*/ 753838 w 4397079"/>
                  <a:gd name="connsiteY1800" fmla="*/ 471484 h 1000125"/>
                  <a:gd name="connsiteX1801" fmla="*/ 714522 w 4397079"/>
                  <a:gd name="connsiteY1801" fmla="*/ 510800 h 1000125"/>
                  <a:gd name="connsiteX1802" fmla="*/ 683446 w 4397079"/>
                  <a:gd name="connsiteY1802" fmla="*/ 510800 h 1000125"/>
                  <a:gd name="connsiteX1803" fmla="*/ 642402 w 4397079"/>
                  <a:gd name="connsiteY1803" fmla="*/ 469756 h 1000125"/>
                  <a:gd name="connsiteX1804" fmla="*/ 642402 w 4397079"/>
                  <a:gd name="connsiteY1804" fmla="*/ 438680 h 1000125"/>
                  <a:gd name="connsiteX1805" fmla="*/ 681719 w 4397079"/>
                  <a:gd name="connsiteY1805" fmla="*/ 399363 h 1000125"/>
                  <a:gd name="connsiteX1806" fmla="*/ 697256 w 4397079"/>
                  <a:gd name="connsiteY1806" fmla="*/ 392928 h 1000125"/>
                  <a:gd name="connsiteX1807" fmla="*/ 3983725 w 4397079"/>
                  <a:gd name="connsiteY1807" fmla="*/ 392304 h 1000125"/>
                  <a:gd name="connsiteX1808" fmla="*/ 3999263 w 4397079"/>
                  <a:gd name="connsiteY1808" fmla="*/ 398740 h 1000125"/>
                  <a:gd name="connsiteX1809" fmla="*/ 4040307 w 4397079"/>
                  <a:gd name="connsiteY1809" fmla="*/ 439784 h 1000125"/>
                  <a:gd name="connsiteX1810" fmla="*/ 4040307 w 4397079"/>
                  <a:gd name="connsiteY1810" fmla="*/ 470860 h 1000125"/>
                  <a:gd name="connsiteX1811" fmla="*/ 4000991 w 4397079"/>
                  <a:gd name="connsiteY1811" fmla="*/ 510177 h 1000125"/>
                  <a:gd name="connsiteX1812" fmla="*/ 3969915 w 4397079"/>
                  <a:gd name="connsiteY1812" fmla="*/ 510177 h 1000125"/>
                  <a:gd name="connsiteX1813" fmla="*/ 3928870 w 4397079"/>
                  <a:gd name="connsiteY1813" fmla="*/ 469133 h 1000125"/>
                  <a:gd name="connsiteX1814" fmla="*/ 3928870 w 4397079"/>
                  <a:gd name="connsiteY1814" fmla="*/ 438057 h 1000125"/>
                  <a:gd name="connsiteX1815" fmla="*/ 3968187 w 4397079"/>
                  <a:gd name="connsiteY1815" fmla="*/ 398740 h 1000125"/>
                  <a:gd name="connsiteX1816" fmla="*/ 3983725 w 4397079"/>
                  <a:gd name="connsiteY1816" fmla="*/ 392304 h 1000125"/>
                  <a:gd name="connsiteX1817" fmla="*/ 1736070 w 4397079"/>
                  <a:gd name="connsiteY1817" fmla="*/ 386725 h 1000125"/>
                  <a:gd name="connsiteX1818" fmla="*/ 1751608 w 4397079"/>
                  <a:gd name="connsiteY1818" fmla="*/ 393162 h 1000125"/>
                  <a:gd name="connsiteX1819" fmla="*/ 1792652 w 4397079"/>
                  <a:gd name="connsiteY1819" fmla="*/ 434205 h 1000125"/>
                  <a:gd name="connsiteX1820" fmla="*/ 1792652 w 4397079"/>
                  <a:gd name="connsiteY1820" fmla="*/ 465281 h 1000125"/>
                  <a:gd name="connsiteX1821" fmla="*/ 1753335 w 4397079"/>
                  <a:gd name="connsiteY1821" fmla="*/ 504598 h 1000125"/>
                  <a:gd name="connsiteX1822" fmla="*/ 1722259 w 4397079"/>
                  <a:gd name="connsiteY1822" fmla="*/ 504598 h 1000125"/>
                  <a:gd name="connsiteX1823" fmla="*/ 1681215 w 4397079"/>
                  <a:gd name="connsiteY1823" fmla="*/ 463554 h 1000125"/>
                  <a:gd name="connsiteX1824" fmla="*/ 1681216 w 4397079"/>
                  <a:gd name="connsiteY1824" fmla="*/ 432478 h 1000125"/>
                  <a:gd name="connsiteX1825" fmla="*/ 1720532 w 4397079"/>
                  <a:gd name="connsiteY1825" fmla="*/ 393161 h 1000125"/>
                  <a:gd name="connsiteX1826" fmla="*/ 1736070 w 4397079"/>
                  <a:gd name="connsiteY1826" fmla="*/ 386725 h 1000125"/>
                  <a:gd name="connsiteX1827" fmla="*/ 2083850 w 4397079"/>
                  <a:gd name="connsiteY1827" fmla="*/ 383729 h 1000125"/>
                  <a:gd name="connsiteX1828" fmla="*/ 2099388 w 4397079"/>
                  <a:gd name="connsiteY1828" fmla="*/ 390165 h 1000125"/>
                  <a:gd name="connsiteX1829" fmla="*/ 2140432 w 4397079"/>
                  <a:gd name="connsiteY1829" fmla="*/ 431209 h 1000125"/>
                  <a:gd name="connsiteX1830" fmla="*/ 2140432 w 4397079"/>
                  <a:gd name="connsiteY1830" fmla="*/ 462285 h 1000125"/>
                  <a:gd name="connsiteX1831" fmla="*/ 2101116 w 4397079"/>
                  <a:gd name="connsiteY1831" fmla="*/ 501601 h 1000125"/>
                  <a:gd name="connsiteX1832" fmla="*/ 2070039 w 4397079"/>
                  <a:gd name="connsiteY1832" fmla="*/ 501602 h 1000125"/>
                  <a:gd name="connsiteX1833" fmla="*/ 2028996 w 4397079"/>
                  <a:gd name="connsiteY1833" fmla="*/ 460558 h 1000125"/>
                  <a:gd name="connsiteX1834" fmla="*/ 2028996 w 4397079"/>
                  <a:gd name="connsiteY1834" fmla="*/ 429482 h 1000125"/>
                  <a:gd name="connsiteX1835" fmla="*/ 2068312 w 4397079"/>
                  <a:gd name="connsiteY1835" fmla="*/ 390165 h 1000125"/>
                  <a:gd name="connsiteX1836" fmla="*/ 2083850 w 4397079"/>
                  <a:gd name="connsiteY1836" fmla="*/ 383729 h 1000125"/>
                  <a:gd name="connsiteX1837" fmla="*/ 2448058 w 4397079"/>
                  <a:gd name="connsiteY1837" fmla="*/ 369161 h 1000125"/>
                  <a:gd name="connsiteX1838" fmla="*/ 2463596 w 4397079"/>
                  <a:gd name="connsiteY1838" fmla="*/ 375597 h 1000125"/>
                  <a:gd name="connsiteX1839" fmla="*/ 2504639 w 4397079"/>
                  <a:gd name="connsiteY1839" fmla="*/ 416642 h 1000125"/>
                  <a:gd name="connsiteX1840" fmla="*/ 2504639 w 4397079"/>
                  <a:gd name="connsiteY1840" fmla="*/ 447718 h 1000125"/>
                  <a:gd name="connsiteX1841" fmla="*/ 2465324 w 4397079"/>
                  <a:gd name="connsiteY1841" fmla="*/ 487034 h 1000125"/>
                  <a:gd name="connsiteX1842" fmla="*/ 2434247 w 4397079"/>
                  <a:gd name="connsiteY1842" fmla="*/ 487034 h 1000125"/>
                  <a:gd name="connsiteX1843" fmla="*/ 2393203 w 4397079"/>
                  <a:gd name="connsiteY1843" fmla="*/ 445990 h 1000125"/>
                  <a:gd name="connsiteX1844" fmla="*/ 2393204 w 4397079"/>
                  <a:gd name="connsiteY1844" fmla="*/ 414914 h 1000125"/>
                  <a:gd name="connsiteX1845" fmla="*/ 2432520 w 4397079"/>
                  <a:gd name="connsiteY1845" fmla="*/ 375597 h 1000125"/>
                  <a:gd name="connsiteX1846" fmla="*/ 2448058 w 4397079"/>
                  <a:gd name="connsiteY1846" fmla="*/ 369161 h 1000125"/>
                  <a:gd name="connsiteX1847" fmla="*/ 2795838 w 4397079"/>
                  <a:gd name="connsiteY1847" fmla="*/ 366165 h 1000125"/>
                  <a:gd name="connsiteX1848" fmla="*/ 2811377 w 4397079"/>
                  <a:gd name="connsiteY1848" fmla="*/ 372601 h 1000125"/>
                  <a:gd name="connsiteX1849" fmla="*/ 2852420 w 4397079"/>
                  <a:gd name="connsiteY1849" fmla="*/ 413645 h 1000125"/>
                  <a:gd name="connsiteX1850" fmla="*/ 2852420 w 4397079"/>
                  <a:gd name="connsiteY1850" fmla="*/ 444721 h 1000125"/>
                  <a:gd name="connsiteX1851" fmla="*/ 2813104 w 4397079"/>
                  <a:gd name="connsiteY1851" fmla="*/ 484037 h 1000125"/>
                  <a:gd name="connsiteX1852" fmla="*/ 2782028 w 4397079"/>
                  <a:gd name="connsiteY1852" fmla="*/ 484037 h 1000125"/>
                  <a:gd name="connsiteX1853" fmla="*/ 2740983 w 4397079"/>
                  <a:gd name="connsiteY1853" fmla="*/ 442993 h 1000125"/>
                  <a:gd name="connsiteX1854" fmla="*/ 2740983 w 4397079"/>
                  <a:gd name="connsiteY1854" fmla="*/ 411918 h 1000125"/>
                  <a:gd name="connsiteX1855" fmla="*/ 2780301 w 4397079"/>
                  <a:gd name="connsiteY1855" fmla="*/ 372600 h 1000125"/>
                  <a:gd name="connsiteX1856" fmla="*/ 2795838 w 4397079"/>
                  <a:gd name="connsiteY1856" fmla="*/ 366165 h 1000125"/>
                  <a:gd name="connsiteX1857" fmla="*/ 204929 w 4397079"/>
                  <a:gd name="connsiteY1857" fmla="*/ 365652 h 1000125"/>
                  <a:gd name="connsiteX1858" fmla="*/ 220467 w 4397079"/>
                  <a:gd name="connsiteY1858" fmla="*/ 372088 h 1000125"/>
                  <a:gd name="connsiteX1859" fmla="*/ 261511 w 4397079"/>
                  <a:gd name="connsiteY1859" fmla="*/ 413132 h 1000125"/>
                  <a:gd name="connsiteX1860" fmla="*/ 261511 w 4397079"/>
                  <a:gd name="connsiteY1860" fmla="*/ 444208 h 1000125"/>
                  <a:gd name="connsiteX1861" fmla="*/ 222194 w 4397079"/>
                  <a:gd name="connsiteY1861" fmla="*/ 483525 h 1000125"/>
                  <a:gd name="connsiteX1862" fmla="*/ 191119 w 4397079"/>
                  <a:gd name="connsiteY1862" fmla="*/ 483524 h 1000125"/>
                  <a:gd name="connsiteX1863" fmla="*/ 150074 w 4397079"/>
                  <a:gd name="connsiteY1863" fmla="*/ 442481 h 1000125"/>
                  <a:gd name="connsiteX1864" fmla="*/ 150074 w 4397079"/>
                  <a:gd name="connsiteY1864" fmla="*/ 411405 h 1000125"/>
                  <a:gd name="connsiteX1865" fmla="*/ 189391 w 4397079"/>
                  <a:gd name="connsiteY1865" fmla="*/ 372088 h 1000125"/>
                  <a:gd name="connsiteX1866" fmla="*/ 204929 w 4397079"/>
                  <a:gd name="connsiteY1866" fmla="*/ 365652 h 1000125"/>
                  <a:gd name="connsiteX1867" fmla="*/ 1243742 w 4397079"/>
                  <a:gd name="connsiteY1867" fmla="*/ 359449 h 1000125"/>
                  <a:gd name="connsiteX1868" fmla="*/ 1259280 w 4397079"/>
                  <a:gd name="connsiteY1868" fmla="*/ 365885 h 1000125"/>
                  <a:gd name="connsiteX1869" fmla="*/ 1300324 w 4397079"/>
                  <a:gd name="connsiteY1869" fmla="*/ 406929 h 1000125"/>
                  <a:gd name="connsiteX1870" fmla="*/ 1300324 w 4397079"/>
                  <a:gd name="connsiteY1870" fmla="*/ 438005 h 1000125"/>
                  <a:gd name="connsiteX1871" fmla="*/ 1261007 w 4397079"/>
                  <a:gd name="connsiteY1871" fmla="*/ 477322 h 1000125"/>
                  <a:gd name="connsiteX1872" fmla="*/ 1229931 w 4397079"/>
                  <a:gd name="connsiteY1872" fmla="*/ 477322 h 1000125"/>
                  <a:gd name="connsiteX1873" fmla="*/ 1188887 w 4397079"/>
                  <a:gd name="connsiteY1873" fmla="*/ 436278 h 1000125"/>
                  <a:gd name="connsiteX1874" fmla="*/ 1188887 w 4397079"/>
                  <a:gd name="connsiteY1874" fmla="*/ 405202 h 1000125"/>
                  <a:gd name="connsiteX1875" fmla="*/ 1228204 w 4397079"/>
                  <a:gd name="connsiteY1875" fmla="*/ 365885 h 1000125"/>
                  <a:gd name="connsiteX1876" fmla="*/ 1243742 w 4397079"/>
                  <a:gd name="connsiteY1876" fmla="*/ 359449 h 1000125"/>
                  <a:gd name="connsiteX1877" fmla="*/ 1591522 w 4397079"/>
                  <a:gd name="connsiteY1877" fmla="*/ 356453 h 1000125"/>
                  <a:gd name="connsiteX1878" fmla="*/ 1607060 w 4397079"/>
                  <a:gd name="connsiteY1878" fmla="*/ 362889 h 1000125"/>
                  <a:gd name="connsiteX1879" fmla="*/ 1648104 w 4397079"/>
                  <a:gd name="connsiteY1879" fmla="*/ 403933 h 1000125"/>
                  <a:gd name="connsiteX1880" fmla="*/ 1648104 w 4397079"/>
                  <a:gd name="connsiteY1880" fmla="*/ 435009 h 1000125"/>
                  <a:gd name="connsiteX1881" fmla="*/ 1608787 w 4397079"/>
                  <a:gd name="connsiteY1881" fmla="*/ 474325 h 1000125"/>
                  <a:gd name="connsiteX1882" fmla="*/ 1577711 w 4397079"/>
                  <a:gd name="connsiteY1882" fmla="*/ 474325 h 1000125"/>
                  <a:gd name="connsiteX1883" fmla="*/ 1536667 w 4397079"/>
                  <a:gd name="connsiteY1883" fmla="*/ 433282 h 1000125"/>
                  <a:gd name="connsiteX1884" fmla="*/ 1536668 w 4397079"/>
                  <a:gd name="connsiteY1884" fmla="*/ 402206 h 1000125"/>
                  <a:gd name="connsiteX1885" fmla="*/ 1575984 w 4397079"/>
                  <a:gd name="connsiteY1885" fmla="*/ 362889 h 1000125"/>
                  <a:gd name="connsiteX1886" fmla="*/ 1591522 w 4397079"/>
                  <a:gd name="connsiteY1886" fmla="*/ 356453 h 1000125"/>
                  <a:gd name="connsiteX1887" fmla="*/ 3155192 w 4397079"/>
                  <a:gd name="connsiteY1887" fmla="*/ 356452 h 1000125"/>
                  <a:gd name="connsiteX1888" fmla="*/ 3170730 w 4397079"/>
                  <a:gd name="connsiteY1888" fmla="*/ 362888 h 1000125"/>
                  <a:gd name="connsiteX1889" fmla="*/ 3211774 w 4397079"/>
                  <a:gd name="connsiteY1889" fmla="*/ 403931 h 1000125"/>
                  <a:gd name="connsiteX1890" fmla="*/ 3211774 w 4397079"/>
                  <a:gd name="connsiteY1890" fmla="*/ 435008 h 1000125"/>
                  <a:gd name="connsiteX1891" fmla="*/ 3172457 w 4397079"/>
                  <a:gd name="connsiteY1891" fmla="*/ 474324 h 1000125"/>
                  <a:gd name="connsiteX1892" fmla="*/ 3141381 w 4397079"/>
                  <a:gd name="connsiteY1892" fmla="*/ 474324 h 1000125"/>
                  <a:gd name="connsiteX1893" fmla="*/ 3100337 w 4397079"/>
                  <a:gd name="connsiteY1893" fmla="*/ 433280 h 1000125"/>
                  <a:gd name="connsiteX1894" fmla="*/ 3100337 w 4397079"/>
                  <a:gd name="connsiteY1894" fmla="*/ 402204 h 1000125"/>
                  <a:gd name="connsiteX1895" fmla="*/ 3139654 w 4397079"/>
                  <a:gd name="connsiteY1895" fmla="*/ 362888 h 1000125"/>
                  <a:gd name="connsiteX1896" fmla="*/ 3155192 w 4397079"/>
                  <a:gd name="connsiteY1896" fmla="*/ 356452 h 1000125"/>
                  <a:gd name="connsiteX1897" fmla="*/ 564281 w 4397079"/>
                  <a:gd name="connsiteY1897" fmla="*/ 355939 h 1000125"/>
                  <a:gd name="connsiteX1898" fmla="*/ 579819 w 4397079"/>
                  <a:gd name="connsiteY1898" fmla="*/ 362375 h 1000125"/>
                  <a:gd name="connsiteX1899" fmla="*/ 620863 w 4397079"/>
                  <a:gd name="connsiteY1899" fmla="*/ 403418 h 1000125"/>
                  <a:gd name="connsiteX1900" fmla="*/ 620863 w 4397079"/>
                  <a:gd name="connsiteY1900" fmla="*/ 434494 h 1000125"/>
                  <a:gd name="connsiteX1901" fmla="*/ 581546 w 4397079"/>
                  <a:gd name="connsiteY1901" fmla="*/ 473811 h 1000125"/>
                  <a:gd name="connsiteX1902" fmla="*/ 550470 w 4397079"/>
                  <a:gd name="connsiteY1902" fmla="*/ 473811 h 1000125"/>
                  <a:gd name="connsiteX1903" fmla="*/ 509426 w 4397079"/>
                  <a:gd name="connsiteY1903" fmla="*/ 432768 h 1000125"/>
                  <a:gd name="connsiteX1904" fmla="*/ 509426 w 4397079"/>
                  <a:gd name="connsiteY1904" fmla="*/ 401691 h 1000125"/>
                  <a:gd name="connsiteX1905" fmla="*/ 548743 w 4397079"/>
                  <a:gd name="connsiteY1905" fmla="*/ 362375 h 1000125"/>
                  <a:gd name="connsiteX1906" fmla="*/ 564281 w 4397079"/>
                  <a:gd name="connsiteY1906" fmla="*/ 355939 h 1000125"/>
                  <a:gd name="connsiteX1907" fmla="*/ 3502971 w 4397079"/>
                  <a:gd name="connsiteY1907" fmla="*/ 353456 h 1000125"/>
                  <a:gd name="connsiteX1908" fmla="*/ 3518510 w 4397079"/>
                  <a:gd name="connsiteY1908" fmla="*/ 359891 h 1000125"/>
                  <a:gd name="connsiteX1909" fmla="*/ 3559553 w 4397079"/>
                  <a:gd name="connsiteY1909" fmla="*/ 400935 h 1000125"/>
                  <a:gd name="connsiteX1910" fmla="*/ 3559553 w 4397079"/>
                  <a:gd name="connsiteY1910" fmla="*/ 432011 h 1000125"/>
                  <a:gd name="connsiteX1911" fmla="*/ 3520237 w 4397079"/>
                  <a:gd name="connsiteY1911" fmla="*/ 471328 h 1000125"/>
                  <a:gd name="connsiteX1912" fmla="*/ 3489161 w 4397079"/>
                  <a:gd name="connsiteY1912" fmla="*/ 471328 h 1000125"/>
                  <a:gd name="connsiteX1913" fmla="*/ 3448117 w 4397079"/>
                  <a:gd name="connsiteY1913" fmla="*/ 430284 h 1000125"/>
                  <a:gd name="connsiteX1914" fmla="*/ 3448117 w 4397079"/>
                  <a:gd name="connsiteY1914" fmla="*/ 399208 h 1000125"/>
                  <a:gd name="connsiteX1915" fmla="*/ 3487434 w 4397079"/>
                  <a:gd name="connsiteY1915" fmla="*/ 359891 h 1000125"/>
                  <a:gd name="connsiteX1916" fmla="*/ 3502971 w 4397079"/>
                  <a:gd name="connsiteY1916" fmla="*/ 353456 h 1000125"/>
                  <a:gd name="connsiteX1917" fmla="*/ 3849614 w 4397079"/>
                  <a:gd name="connsiteY1917" fmla="*/ 351596 h 1000125"/>
                  <a:gd name="connsiteX1918" fmla="*/ 3865152 w 4397079"/>
                  <a:gd name="connsiteY1918" fmla="*/ 358032 h 1000125"/>
                  <a:gd name="connsiteX1919" fmla="*/ 3906196 w 4397079"/>
                  <a:gd name="connsiteY1919" fmla="*/ 399076 h 1000125"/>
                  <a:gd name="connsiteX1920" fmla="*/ 3906196 w 4397079"/>
                  <a:gd name="connsiteY1920" fmla="*/ 430152 h 1000125"/>
                  <a:gd name="connsiteX1921" fmla="*/ 3866880 w 4397079"/>
                  <a:gd name="connsiteY1921" fmla="*/ 469468 h 1000125"/>
                  <a:gd name="connsiteX1922" fmla="*/ 3835804 w 4397079"/>
                  <a:gd name="connsiteY1922" fmla="*/ 469468 h 1000125"/>
                  <a:gd name="connsiteX1923" fmla="*/ 3794760 w 4397079"/>
                  <a:gd name="connsiteY1923" fmla="*/ 428424 h 1000125"/>
                  <a:gd name="connsiteX1924" fmla="*/ 3794760 w 4397079"/>
                  <a:gd name="connsiteY1924" fmla="*/ 397348 h 1000125"/>
                  <a:gd name="connsiteX1925" fmla="*/ 3834076 w 4397079"/>
                  <a:gd name="connsiteY1925" fmla="*/ 358032 h 1000125"/>
                  <a:gd name="connsiteX1926" fmla="*/ 3849614 w 4397079"/>
                  <a:gd name="connsiteY1926" fmla="*/ 351596 h 1000125"/>
                  <a:gd name="connsiteX1927" fmla="*/ 4197395 w 4397079"/>
                  <a:gd name="connsiteY1927" fmla="*/ 348600 h 1000125"/>
                  <a:gd name="connsiteX1928" fmla="*/ 4212933 w 4397079"/>
                  <a:gd name="connsiteY1928" fmla="*/ 355035 h 1000125"/>
                  <a:gd name="connsiteX1929" fmla="*/ 4253977 w 4397079"/>
                  <a:gd name="connsiteY1929" fmla="*/ 396079 h 1000125"/>
                  <a:gd name="connsiteX1930" fmla="*/ 4253977 w 4397079"/>
                  <a:gd name="connsiteY1930" fmla="*/ 427155 h 1000125"/>
                  <a:gd name="connsiteX1931" fmla="*/ 4214660 w 4397079"/>
                  <a:gd name="connsiteY1931" fmla="*/ 466471 h 1000125"/>
                  <a:gd name="connsiteX1932" fmla="*/ 4183584 w 4397079"/>
                  <a:gd name="connsiteY1932" fmla="*/ 466471 h 1000125"/>
                  <a:gd name="connsiteX1933" fmla="*/ 4142541 w 4397079"/>
                  <a:gd name="connsiteY1933" fmla="*/ 425428 h 1000125"/>
                  <a:gd name="connsiteX1934" fmla="*/ 4142541 w 4397079"/>
                  <a:gd name="connsiteY1934" fmla="*/ 394352 h 1000125"/>
                  <a:gd name="connsiteX1935" fmla="*/ 4181857 w 4397079"/>
                  <a:gd name="connsiteY1935" fmla="*/ 355035 h 1000125"/>
                  <a:gd name="connsiteX1936" fmla="*/ 4197395 w 4397079"/>
                  <a:gd name="connsiteY1936" fmla="*/ 348600 h 1000125"/>
                  <a:gd name="connsiteX1937" fmla="*/ 910531 w 4397079"/>
                  <a:gd name="connsiteY1937" fmla="*/ 347875 h 1000125"/>
                  <a:gd name="connsiteX1938" fmla="*/ 926069 w 4397079"/>
                  <a:gd name="connsiteY1938" fmla="*/ 354312 h 1000125"/>
                  <a:gd name="connsiteX1939" fmla="*/ 967113 w 4397079"/>
                  <a:gd name="connsiteY1939" fmla="*/ 395355 h 1000125"/>
                  <a:gd name="connsiteX1940" fmla="*/ 967113 w 4397079"/>
                  <a:gd name="connsiteY1940" fmla="*/ 426431 h 1000125"/>
                  <a:gd name="connsiteX1941" fmla="*/ 927796 w 4397079"/>
                  <a:gd name="connsiteY1941" fmla="*/ 465748 h 1000125"/>
                  <a:gd name="connsiteX1942" fmla="*/ 896720 w 4397079"/>
                  <a:gd name="connsiteY1942" fmla="*/ 465748 h 1000125"/>
                  <a:gd name="connsiteX1943" fmla="*/ 855676 w 4397079"/>
                  <a:gd name="connsiteY1943" fmla="*/ 424704 h 1000125"/>
                  <a:gd name="connsiteX1944" fmla="*/ 855676 w 4397079"/>
                  <a:gd name="connsiteY1944" fmla="*/ 393628 h 1000125"/>
                  <a:gd name="connsiteX1945" fmla="*/ 894993 w 4397079"/>
                  <a:gd name="connsiteY1945" fmla="*/ 354311 h 1000125"/>
                  <a:gd name="connsiteX1946" fmla="*/ 910531 w 4397079"/>
                  <a:gd name="connsiteY1946" fmla="*/ 347875 h 1000125"/>
                  <a:gd name="connsiteX1947" fmla="*/ 1950875 w 4397079"/>
                  <a:gd name="connsiteY1947" fmla="*/ 346740 h 1000125"/>
                  <a:gd name="connsiteX1948" fmla="*/ 1966413 w 4397079"/>
                  <a:gd name="connsiteY1948" fmla="*/ 353176 h 1000125"/>
                  <a:gd name="connsiteX1949" fmla="*/ 2007457 w 4397079"/>
                  <a:gd name="connsiteY1949" fmla="*/ 394220 h 1000125"/>
                  <a:gd name="connsiteX1950" fmla="*/ 2007457 w 4397079"/>
                  <a:gd name="connsiteY1950" fmla="*/ 425296 h 1000125"/>
                  <a:gd name="connsiteX1951" fmla="*/ 1968140 w 4397079"/>
                  <a:gd name="connsiteY1951" fmla="*/ 464612 h 1000125"/>
                  <a:gd name="connsiteX1952" fmla="*/ 1937064 w 4397079"/>
                  <a:gd name="connsiteY1952" fmla="*/ 464612 h 1000125"/>
                  <a:gd name="connsiteX1953" fmla="*/ 1896020 w 4397079"/>
                  <a:gd name="connsiteY1953" fmla="*/ 423569 h 1000125"/>
                  <a:gd name="connsiteX1954" fmla="*/ 1896020 w 4397079"/>
                  <a:gd name="connsiteY1954" fmla="*/ 392492 h 1000125"/>
                  <a:gd name="connsiteX1955" fmla="*/ 1935337 w 4397079"/>
                  <a:gd name="connsiteY1955" fmla="*/ 353176 h 1000125"/>
                  <a:gd name="connsiteX1956" fmla="*/ 1950875 w 4397079"/>
                  <a:gd name="connsiteY1956" fmla="*/ 346740 h 1000125"/>
                  <a:gd name="connsiteX1957" fmla="*/ 2298655 w 4397079"/>
                  <a:gd name="connsiteY1957" fmla="*/ 343744 h 1000125"/>
                  <a:gd name="connsiteX1958" fmla="*/ 2314193 w 4397079"/>
                  <a:gd name="connsiteY1958" fmla="*/ 350180 h 1000125"/>
                  <a:gd name="connsiteX1959" fmla="*/ 2355237 w 4397079"/>
                  <a:gd name="connsiteY1959" fmla="*/ 391223 h 1000125"/>
                  <a:gd name="connsiteX1960" fmla="*/ 2355237 w 4397079"/>
                  <a:gd name="connsiteY1960" fmla="*/ 422299 h 1000125"/>
                  <a:gd name="connsiteX1961" fmla="*/ 2315920 w 4397079"/>
                  <a:gd name="connsiteY1961" fmla="*/ 461616 h 1000125"/>
                  <a:gd name="connsiteX1962" fmla="*/ 2284844 w 4397079"/>
                  <a:gd name="connsiteY1962" fmla="*/ 461616 h 1000125"/>
                  <a:gd name="connsiteX1963" fmla="*/ 2243800 w 4397079"/>
                  <a:gd name="connsiteY1963" fmla="*/ 420572 h 1000125"/>
                  <a:gd name="connsiteX1964" fmla="*/ 2243800 w 4397079"/>
                  <a:gd name="connsiteY1964" fmla="*/ 389496 h 1000125"/>
                  <a:gd name="connsiteX1965" fmla="*/ 2283117 w 4397079"/>
                  <a:gd name="connsiteY1965" fmla="*/ 350180 h 1000125"/>
                  <a:gd name="connsiteX1966" fmla="*/ 2298655 w 4397079"/>
                  <a:gd name="connsiteY1966" fmla="*/ 343744 h 1000125"/>
                  <a:gd name="connsiteX1967" fmla="*/ 2662863 w 4397079"/>
                  <a:gd name="connsiteY1967" fmla="*/ 329176 h 1000125"/>
                  <a:gd name="connsiteX1968" fmla="*/ 2678401 w 4397079"/>
                  <a:gd name="connsiteY1968" fmla="*/ 335612 h 1000125"/>
                  <a:gd name="connsiteX1969" fmla="*/ 2719445 w 4397079"/>
                  <a:gd name="connsiteY1969" fmla="*/ 376655 h 1000125"/>
                  <a:gd name="connsiteX1970" fmla="*/ 2719445 w 4397079"/>
                  <a:gd name="connsiteY1970" fmla="*/ 407731 h 1000125"/>
                  <a:gd name="connsiteX1971" fmla="*/ 2680128 w 4397079"/>
                  <a:gd name="connsiteY1971" fmla="*/ 447048 h 1000125"/>
                  <a:gd name="connsiteX1972" fmla="*/ 2649052 w 4397079"/>
                  <a:gd name="connsiteY1972" fmla="*/ 447048 h 1000125"/>
                  <a:gd name="connsiteX1973" fmla="*/ 2608008 w 4397079"/>
                  <a:gd name="connsiteY1973" fmla="*/ 406004 h 1000125"/>
                  <a:gd name="connsiteX1974" fmla="*/ 2608008 w 4397079"/>
                  <a:gd name="connsiteY1974" fmla="*/ 374928 h 1000125"/>
                  <a:gd name="connsiteX1975" fmla="*/ 2647325 w 4397079"/>
                  <a:gd name="connsiteY1975" fmla="*/ 335612 h 1000125"/>
                  <a:gd name="connsiteX1976" fmla="*/ 2662863 w 4397079"/>
                  <a:gd name="connsiteY1976" fmla="*/ 329176 h 1000125"/>
                  <a:gd name="connsiteX1977" fmla="*/ 3010643 w 4397079"/>
                  <a:gd name="connsiteY1977" fmla="*/ 326179 h 1000125"/>
                  <a:gd name="connsiteX1978" fmla="*/ 3026181 w 4397079"/>
                  <a:gd name="connsiteY1978" fmla="*/ 332615 h 1000125"/>
                  <a:gd name="connsiteX1979" fmla="*/ 3067225 w 4397079"/>
                  <a:gd name="connsiteY1979" fmla="*/ 373659 h 1000125"/>
                  <a:gd name="connsiteX1980" fmla="*/ 3067225 w 4397079"/>
                  <a:gd name="connsiteY1980" fmla="*/ 404735 h 1000125"/>
                  <a:gd name="connsiteX1981" fmla="*/ 3027909 w 4397079"/>
                  <a:gd name="connsiteY1981" fmla="*/ 444052 h 1000125"/>
                  <a:gd name="connsiteX1982" fmla="*/ 2996833 w 4397079"/>
                  <a:gd name="connsiteY1982" fmla="*/ 444052 h 1000125"/>
                  <a:gd name="connsiteX1983" fmla="*/ 2955788 w 4397079"/>
                  <a:gd name="connsiteY1983" fmla="*/ 403008 h 1000125"/>
                  <a:gd name="connsiteX1984" fmla="*/ 2955789 w 4397079"/>
                  <a:gd name="connsiteY1984" fmla="*/ 371932 h 1000125"/>
                  <a:gd name="connsiteX1985" fmla="*/ 2995105 w 4397079"/>
                  <a:gd name="connsiteY1985" fmla="*/ 332616 h 1000125"/>
                  <a:gd name="connsiteX1986" fmla="*/ 3010643 w 4397079"/>
                  <a:gd name="connsiteY1986" fmla="*/ 326179 h 1000125"/>
                  <a:gd name="connsiteX1987" fmla="*/ 1109631 w 4397079"/>
                  <a:gd name="connsiteY1987" fmla="*/ 318741 h 1000125"/>
                  <a:gd name="connsiteX1988" fmla="*/ 1125169 w 4397079"/>
                  <a:gd name="connsiteY1988" fmla="*/ 325177 h 1000125"/>
                  <a:gd name="connsiteX1989" fmla="*/ 1166213 w 4397079"/>
                  <a:gd name="connsiteY1989" fmla="*/ 366221 h 1000125"/>
                  <a:gd name="connsiteX1990" fmla="*/ 1166213 w 4397079"/>
                  <a:gd name="connsiteY1990" fmla="*/ 397297 h 1000125"/>
                  <a:gd name="connsiteX1991" fmla="*/ 1126896 w 4397079"/>
                  <a:gd name="connsiteY1991" fmla="*/ 436613 h 1000125"/>
                  <a:gd name="connsiteX1992" fmla="*/ 1095820 w 4397079"/>
                  <a:gd name="connsiteY1992" fmla="*/ 436613 h 1000125"/>
                  <a:gd name="connsiteX1993" fmla="*/ 1054776 w 4397079"/>
                  <a:gd name="connsiteY1993" fmla="*/ 395570 h 1000125"/>
                  <a:gd name="connsiteX1994" fmla="*/ 1054776 w 4397079"/>
                  <a:gd name="connsiteY1994" fmla="*/ 364493 h 1000125"/>
                  <a:gd name="connsiteX1995" fmla="*/ 1094093 w 4397079"/>
                  <a:gd name="connsiteY1995" fmla="*/ 325177 h 1000125"/>
                  <a:gd name="connsiteX1996" fmla="*/ 1109631 w 4397079"/>
                  <a:gd name="connsiteY1996" fmla="*/ 318741 h 1000125"/>
                  <a:gd name="connsiteX1997" fmla="*/ 3369996 w 4397079"/>
                  <a:gd name="connsiteY1997" fmla="*/ 316467 h 1000125"/>
                  <a:gd name="connsiteX1998" fmla="*/ 3385534 w 4397079"/>
                  <a:gd name="connsiteY1998" fmla="*/ 322903 h 1000125"/>
                  <a:gd name="connsiteX1999" fmla="*/ 3426578 w 4397079"/>
                  <a:gd name="connsiteY1999" fmla="*/ 363947 h 1000125"/>
                  <a:gd name="connsiteX2000" fmla="*/ 3426578 w 4397079"/>
                  <a:gd name="connsiteY2000" fmla="*/ 395022 h 1000125"/>
                  <a:gd name="connsiteX2001" fmla="*/ 3387261 w 4397079"/>
                  <a:gd name="connsiteY2001" fmla="*/ 434339 h 1000125"/>
                  <a:gd name="connsiteX2002" fmla="*/ 3356185 w 4397079"/>
                  <a:gd name="connsiteY2002" fmla="*/ 434339 h 1000125"/>
                  <a:gd name="connsiteX2003" fmla="*/ 3315142 w 4397079"/>
                  <a:gd name="connsiteY2003" fmla="*/ 393295 h 1000125"/>
                  <a:gd name="connsiteX2004" fmla="*/ 3315142 w 4397079"/>
                  <a:gd name="connsiteY2004" fmla="*/ 362219 h 1000125"/>
                  <a:gd name="connsiteX2005" fmla="*/ 3354458 w 4397079"/>
                  <a:gd name="connsiteY2005" fmla="*/ 322903 h 1000125"/>
                  <a:gd name="connsiteX2006" fmla="*/ 3369996 w 4397079"/>
                  <a:gd name="connsiteY2006" fmla="*/ 316467 h 1000125"/>
                  <a:gd name="connsiteX2007" fmla="*/ 1457411 w 4397079"/>
                  <a:gd name="connsiteY2007" fmla="*/ 315744 h 1000125"/>
                  <a:gd name="connsiteX2008" fmla="*/ 1472949 w 4397079"/>
                  <a:gd name="connsiteY2008" fmla="*/ 322180 h 1000125"/>
                  <a:gd name="connsiteX2009" fmla="*/ 1513993 w 4397079"/>
                  <a:gd name="connsiteY2009" fmla="*/ 363224 h 1000125"/>
                  <a:gd name="connsiteX2010" fmla="*/ 1513993 w 4397079"/>
                  <a:gd name="connsiteY2010" fmla="*/ 394300 h 1000125"/>
                  <a:gd name="connsiteX2011" fmla="*/ 1474677 w 4397079"/>
                  <a:gd name="connsiteY2011" fmla="*/ 433616 h 1000125"/>
                  <a:gd name="connsiteX2012" fmla="*/ 1443601 w 4397079"/>
                  <a:gd name="connsiteY2012" fmla="*/ 433617 h 1000125"/>
                  <a:gd name="connsiteX2013" fmla="*/ 1402557 w 4397079"/>
                  <a:gd name="connsiteY2013" fmla="*/ 392573 h 1000125"/>
                  <a:gd name="connsiteX2014" fmla="*/ 1402557 w 4397079"/>
                  <a:gd name="connsiteY2014" fmla="*/ 361497 h 1000125"/>
                  <a:gd name="connsiteX2015" fmla="*/ 1441873 w 4397079"/>
                  <a:gd name="connsiteY2015" fmla="*/ 322180 h 1000125"/>
                  <a:gd name="connsiteX2016" fmla="*/ 1457411 w 4397079"/>
                  <a:gd name="connsiteY2016" fmla="*/ 315744 h 1000125"/>
                  <a:gd name="connsiteX2017" fmla="*/ 430170 w 4397079"/>
                  <a:gd name="connsiteY2017" fmla="*/ 315230 h 1000125"/>
                  <a:gd name="connsiteX2018" fmla="*/ 445709 w 4397079"/>
                  <a:gd name="connsiteY2018" fmla="*/ 321666 h 1000125"/>
                  <a:gd name="connsiteX2019" fmla="*/ 486752 w 4397079"/>
                  <a:gd name="connsiteY2019" fmla="*/ 362710 h 1000125"/>
                  <a:gd name="connsiteX2020" fmla="*/ 486752 w 4397079"/>
                  <a:gd name="connsiteY2020" fmla="*/ 393786 h 1000125"/>
                  <a:gd name="connsiteX2021" fmla="*/ 447436 w 4397079"/>
                  <a:gd name="connsiteY2021" fmla="*/ 433102 h 1000125"/>
                  <a:gd name="connsiteX2022" fmla="*/ 416360 w 4397079"/>
                  <a:gd name="connsiteY2022" fmla="*/ 433102 h 1000125"/>
                  <a:gd name="connsiteX2023" fmla="*/ 375316 w 4397079"/>
                  <a:gd name="connsiteY2023" fmla="*/ 392058 h 1000125"/>
                  <a:gd name="connsiteX2024" fmla="*/ 375316 w 4397079"/>
                  <a:gd name="connsiteY2024" fmla="*/ 360982 h 1000125"/>
                  <a:gd name="connsiteX2025" fmla="*/ 414633 w 4397079"/>
                  <a:gd name="connsiteY2025" fmla="*/ 321666 h 1000125"/>
                  <a:gd name="connsiteX2026" fmla="*/ 430170 w 4397079"/>
                  <a:gd name="connsiteY2026" fmla="*/ 315230 h 1000125"/>
                  <a:gd name="connsiteX2027" fmla="*/ 3717776 w 4397079"/>
                  <a:gd name="connsiteY2027" fmla="*/ 313470 h 1000125"/>
                  <a:gd name="connsiteX2028" fmla="*/ 3733314 w 4397079"/>
                  <a:gd name="connsiteY2028" fmla="*/ 319906 h 1000125"/>
                  <a:gd name="connsiteX2029" fmla="*/ 3774358 w 4397079"/>
                  <a:gd name="connsiteY2029" fmla="*/ 360950 h 1000125"/>
                  <a:gd name="connsiteX2030" fmla="*/ 3774358 w 4397079"/>
                  <a:gd name="connsiteY2030" fmla="*/ 392026 h 1000125"/>
                  <a:gd name="connsiteX2031" fmla="*/ 3735040 w 4397079"/>
                  <a:gd name="connsiteY2031" fmla="*/ 431343 h 1000125"/>
                  <a:gd name="connsiteX2032" fmla="*/ 3703965 w 4397079"/>
                  <a:gd name="connsiteY2032" fmla="*/ 431343 h 1000125"/>
                  <a:gd name="connsiteX2033" fmla="*/ 3662921 w 4397079"/>
                  <a:gd name="connsiteY2033" fmla="*/ 390298 h 1000125"/>
                  <a:gd name="connsiteX2034" fmla="*/ 3662921 w 4397079"/>
                  <a:gd name="connsiteY2034" fmla="*/ 359223 h 1000125"/>
                  <a:gd name="connsiteX2035" fmla="*/ 3702238 w 4397079"/>
                  <a:gd name="connsiteY2035" fmla="*/ 319906 h 1000125"/>
                  <a:gd name="connsiteX2036" fmla="*/ 3717776 w 4397079"/>
                  <a:gd name="connsiteY2036" fmla="*/ 313470 h 1000125"/>
                  <a:gd name="connsiteX2037" fmla="*/ 777950 w 4397079"/>
                  <a:gd name="connsiteY2037" fmla="*/ 312234 h 1000125"/>
                  <a:gd name="connsiteX2038" fmla="*/ 793489 w 4397079"/>
                  <a:gd name="connsiteY2038" fmla="*/ 318669 h 1000125"/>
                  <a:gd name="connsiteX2039" fmla="*/ 834533 w 4397079"/>
                  <a:gd name="connsiteY2039" fmla="*/ 359713 h 1000125"/>
                  <a:gd name="connsiteX2040" fmla="*/ 834533 w 4397079"/>
                  <a:gd name="connsiteY2040" fmla="*/ 390789 h 1000125"/>
                  <a:gd name="connsiteX2041" fmla="*/ 795216 w 4397079"/>
                  <a:gd name="connsiteY2041" fmla="*/ 430106 h 1000125"/>
                  <a:gd name="connsiteX2042" fmla="*/ 764140 w 4397079"/>
                  <a:gd name="connsiteY2042" fmla="*/ 430106 h 1000125"/>
                  <a:gd name="connsiteX2043" fmla="*/ 723096 w 4397079"/>
                  <a:gd name="connsiteY2043" fmla="*/ 389062 h 1000125"/>
                  <a:gd name="connsiteX2044" fmla="*/ 723096 w 4397079"/>
                  <a:gd name="connsiteY2044" fmla="*/ 357986 h 1000125"/>
                  <a:gd name="connsiteX2045" fmla="*/ 762413 w 4397079"/>
                  <a:gd name="connsiteY2045" fmla="*/ 318669 h 1000125"/>
                  <a:gd name="connsiteX2046" fmla="*/ 777950 w 4397079"/>
                  <a:gd name="connsiteY2046" fmla="*/ 312234 h 1000125"/>
                  <a:gd name="connsiteX2047" fmla="*/ 4064419 w 4397079"/>
                  <a:gd name="connsiteY2047" fmla="*/ 311610 h 1000125"/>
                  <a:gd name="connsiteX2048" fmla="*/ 4079957 w 4397079"/>
                  <a:gd name="connsiteY2048" fmla="*/ 318046 h 1000125"/>
                  <a:gd name="connsiteX2049" fmla="*/ 4121001 w 4397079"/>
                  <a:gd name="connsiteY2049" fmla="*/ 359090 h 1000125"/>
                  <a:gd name="connsiteX2050" fmla="*/ 4121001 w 4397079"/>
                  <a:gd name="connsiteY2050" fmla="*/ 390166 h 1000125"/>
                  <a:gd name="connsiteX2051" fmla="*/ 4081685 w 4397079"/>
                  <a:gd name="connsiteY2051" fmla="*/ 429483 h 1000125"/>
                  <a:gd name="connsiteX2052" fmla="*/ 4050609 w 4397079"/>
                  <a:gd name="connsiteY2052" fmla="*/ 429483 h 1000125"/>
                  <a:gd name="connsiteX2053" fmla="*/ 4009564 w 4397079"/>
                  <a:gd name="connsiteY2053" fmla="*/ 388439 h 1000125"/>
                  <a:gd name="connsiteX2054" fmla="*/ 4009564 w 4397079"/>
                  <a:gd name="connsiteY2054" fmla="*/ 357363 h 1000125"/>
                  <a:gd name="connsiteX2055" fmla="*/ 4048882 w 4397079"/>
                  <a:gd name="connsiteY2055" fmla="*/ 318046 h 1000125"/>
                  <a:gd name="connsiteX2056" fmla="*/ 4064419 w 4397079"/>
                  <a:gd name="connsiteY2056" fmla="*/ 311610 h 1000125"/>
                  <a:gd name="connsiteX2057" fmla="*/ 1816764 w 4397079"/>
                  <a:gd name="connsiteY2057" fmla="*/ 306031 h 1000125"/>
                  <a:gd name="connsiteX2058" fmla="*/ 1832303 w 4397079"/>
                  <a:gd name="connsiteY2058" fmla="*/ 312467 h 1000125"/>
                  <a:gd name="connsiteX2059" fmla="*/ 1873346 w 4397079"/>
                  <a:gd name="connsiteY2059" fmla="*/ 353511 h 1000125"/>
                  <a:gd name="connsiteX2060" fmla="*/ 1873346 w 4397079"/>
                  <a:gd name="connsiteY2060" fmla="*/ 384587 h 1000125"/>
                  <a:gd name="connsiteX2061" fmla="*/ 1834030 w 4397079"/>
                  <a:gd name="connsiteY2061" fmla="*/ 423903 h 1000125"/>
                  <a:gd name="connsiteX2062" fmla="*/ 1802953 w 4397079"/>
                  <a:gd name="connsiteY2062" fmla="*/ 423904 h 1000125"/>
                  <a:gd name="connsiteX2063" fmla="*/ 1761910 w 4397079"/>
                  <a:gd name="connsiteY2063" fmla="*/ 382860 h 1000125"/>
                  <a:gd name="connsiteX2064" fmla="*/ 1761910 w 4397079"/>
                  <a:gd name="connsiteY2064" fmla="*/ 351784 h 1000125"/>
                  <a:gd name="connsiteX2065" fmla="*/ 1801226 w 4397079"/>
                  <a:gd name="connsiteY2065" fmla="*/ 312467 h 1000125"/>
                  <a:gd name="connsiteX2066" fmla="*/ 1816764 w 4397079"/>
                  <a:gd name="connsiteY2066" fmla="*/ 306031 h 1000125"/>
                  <a:gd name="connsiteX2067" fmla="*/ 2164544 w 4397079"/>
                  <a:gd name="connsiteY2067" fmla="*/ 303035 h 1000125"/>
                  <a:gd name="connsiteX2068" fmla="*/ 2180083 w 4397079"/>
                  <a:gd name="connsiteY2068" fmla="*/ 309470 h 1000125"/>
                  <a:gd name="connsiteX2069" fmla="*/ 2221126 w 4397079"/>
                  <a:gd name="connsiteY2069" fmla="*/ 350515 h 1000125"/>
                  <a:gd name="connsiteX2070" fmla="*/ 2221126 w 4397079"/>
                  <a:gd name="connsiteY2070" fmla="*/ 381591 h 1000125"/>
                  <a:gd name="connsiteX2071" fmla="*/ 2181810 w 4397079"/>
                  <a:gd name="connsiteY2071" fmla="*/ 420907 h 1000125"/>
                  <a:gd name="connsiteX2072" fmla="*/ 2150734 w 4397079"/>
                  <a:gd name="connsiteY2072" fmla="*/ 420907 h 1000125"/>
                  <a:gd name="connsiteX2073" fmla="*/ 2109690 w 4397079"/>
                  <a:gd name="connsiteY2073" fmla="*/ 379864 h 1000125"/>
                  <a:gd name="connsiteX2074" fmla="*/ 2109690 w 4397079"/>
                  <a:gd name="connsiteY2074" fmla="*/ 348788 h 1000125"/>
                  <a:gd name="connsiteX2075" fmla="*/ 2149007 w 4397079"/>
                  <a:gd name="connsiteY2075" fmla="*/ 309471 h 1000125"/>
                  <a:gd name="connsiteX2076" fmla="*/ 2164544 w 4397079"/>
                  <a:gd name="connsiteY2076" fmla="*/ 303035 h 1000125"/>
                  <a:gd name="connsiteX2077" fmla="*/ 4238665 w 4397079"/>
                  <a:gd name="connsiteY2077" fmla="*/ 298228 h 1000125"/>
                  <a:gd name="connsiteX2078" fmla="*/ 4257232 w 4397079"/>
                  <a:gd name="connsiteY2078" fmla="*/ 378733 h 1000125"/>
                  <a:gd name="connsiteX2079" fmla="*/ 4223235 w 4397079"/>
                  <a:gd name="connsiteY2079" fmla="*/ 344733 h 1000125"/>
                  <a:gd name="connsiteX2080" fmla="*/ 4223235 w 4397079"/>
                  <a:gd name="connsiteY2080" fmla="*/ 313657 h 1000125"/>
                  <a:gd name="connsiteX2081" fmla="*/ 2528752 w 4397079"/>
                  <a:gd name="connsiteY2081" fmla="*/ 288467 h 1000125"/>
                  <a:gd name="connsiteX2082" fmla="*/ 2544290 w 4397079"/>
                  <a:gd name="connsiteY2082" fmla="*/ 294903 h 1000125"/>
                  <a:gd name="connsiteX2083" fmla="*/ 2585335 w 4397079"/>
                  <a:gd name="connsiteY2083" fmla="*/ 335947 h 1000125"/>
                  <a:gd name="connsiteX2084" fmla="*/ 2585335 w 4397079"/>
                  <a:gd name="connsiteY2084" fmla="*/ 367023 h 1000125"/>
                  <a:gd name="connsiteX2085" fmla="*/ 2546018 w 4397079"/>
                  <a:gd name="connsiteY2085" fmla="*/ 406340 h 1000125"/>
                  <a:gd name="connsiteX2086" fmla="*/ 2514942 w 4397079"/>
                  <a:gd name="connsiteY2086" fmla="*/ 406340 h 1000125"/>
                  <a:gd name="connsiteX2087" fmla="*/ 2473898 w 4397079"/>
                  <a:gd name="connsiteY2087" fmla="*/ 365295 h 1000125"/>
                  <a:gd name="connsiteX2088" fmla="*/ 2473898 w 4397079"/>
                  <a:gd name="connsiteY2088" fmla="*/ 334219 h 1000125"/>
                  <a:gd name="connsiteX2089" fmla="*/ 2513215 w 4397079"/>
                  <a:gd name="connsiteY2089" fmla="*/ 294903 h 1000125"/>
                  <a:gd name="connsiteX2090" fmla="*/ 2528752 w 4397079"/>
                  <a:gd name="connsiteY2090" fmla="*/ 288467 h 1000125"/>
                  <a:gd name="connsiteX2091" fmla="*/ 2876532 w 4397079"/>
                  <a:gd name="connsiteY2091" fmla="*/ 285471 h 1000125"/>
                  <a:gd name="connsiteX2092" fmla="*/ 2892071 w 4397079"/>
                  <a:gd name="connsiteY2092" fmla="*/ 291907 h 1000125"/>
                  <a:gd name="connsiteX2093" fmla="*/ 2933115 w 4397079"/>
                  <a:gd name="connsiteY2093" fmla="*/ 332950 h 1000125"/>
                  <a:gd name="connsiteX2094" fmla="*/ 2933114 w 4397079"/>
                  <a:gd name="connsiteY2094" fmla="*/ 364026 h 1000125"/>
                  <a:gd name="connsiteX2095" fmla="*/ 2893798 w 4397079"/>
                  <a:gd name="connsiteY2095" fmla="*/ 403343 h 1000125"/>
                  <a:gd name="connsiteX2096" fmla="*/ 2862721 w 4397079"/>
                  <a:gd name="connsiteY2096" fmla="*/ 403343 h 1000125"/>
                  <a:gd name="connsiteX2097" fmla="*/ 2821678 w 4397079"/>
                  <a:gd name="connsiteY2097" fmla="*/ 362299 h 1000125"/>
                  <a:gd name="connsiteX2098" fmla="*/ 2821678 w 4397079"/>
                  <a:gd name="connsiteY2098" fmla="*/ 331223 h 1000125"/>
                  <a:gd name="connsiteX2099" fmla="*/ 2860995 w 4397079"/>
                  <a:gd name="connsiteY2099" fmla="*/ 291906 h 1000125"/>
                  <a:gd name="connsiteX2100" fmla="*/ 2876532 w 4397079"/>
                  <a:gd name="connsiteY2100" fmla="*/ 285471 h 1000125"/>
                  <a:gd name="connsiteX2101" fmla="*/ 284092 w 4397079"/>
                  <a:gd name="connsiteY2101" fmla="*/ 279891 h 1000125"/>
                  <a:gd name="connsiteX2102" fmla="*/ 299630 w 4397079"/>
                  <a:gd name="connsiteY2102" fmla="*/ 286327 h 1000125"/>
                  <a:gd name="connsiteX2103" fmla="*/ 340674 w 4397079"/>
                  <a:gd name="connsiteY2103" fmla="*/ 327371 h 1000125"/>
                  <a:gd name="connsiteX2104" fmla="*/ 340674 w 4397079"/>
                  <a:gd name="connsiteY2104" fmla="*/ 358447 h 1000125"/>
                  <a:gd name="connsiteX2105" fmla="*/ 301357 w 4397079"/>
                  <a:gd name="connsiteY2105" fmla="*/ 397763 h 1000125"/>
                  <a:gd name="connsiteX2106" fmla="*/ 270281 w 4397079"/>
                  <a:gd name="connsiteY2106" fmla="*/ 397763 h 1000125"/>
                  <a:gd name="connsiteX2107" fmla="*/ 229237 w 4397079"/>
                  <a:gd name="connsiteY2107" fmla="*/ 356720 h 1000125"/>
                  <a:gd name="connsiteX2108" fmla="*/ 229237 w 4397079"/>
                  <a:gd name="connsiteY2108" fmla="*/ 325644 h 1000125"/>
                  <a:gd name="connsiteX2109" fmla="*/ 268554 w 4397079"/>
                  <a:gd name="connsiteY2109" fmla="*/ 286327 h 1000125"/>
                  <a:gd name="connsiteX2110" fmla="*/ 284092 w 4397079"/>
                  <a:gd name="connsiteY2110" fmla="*/ 279891 h 1000125"/>
                  <a:gd name="connsiteX2111" fmla="*/ 1324436 w 4397079"/>
                  <a:gd name="connsiteY2111" fmla="*/ 278755 h 1000125"/>
                  <a:gd name="connsiteX2112" fmla="*/ 1339974 w 4397079"/>
                  <a:gd name="connsiteY2112" fmla="*/ 285191 h 1000125"/>
                  <a:gd name="connsiteX2113" fmla="*/ 1381018 w 4397079"/>
                  <a:gd name="connsiteY2113" fmla="*/ 326235 h 1000125"/>
                  <a:gd name="connsiteX2114" fmla="*/ 1381018 w 4397079"/>
                  <a:gd name="connsiteY2114" fmla="*/ 357311 h 1000125"/>
                  <a:gd name="connsiteX2115" fmla="*/ 1341701 w 4397079"/>
                  <a:gd name="connsiteY2115" fmla="*/ 396628 h 1000125"/>
                  <a:gd name="connsiteX2116" fmla="*/ 1310625 w 4397079"/>
                  <a:gd name="connsiteY2116" fmla="*/ 396628 h 1000125"/>
                  <a:gd name="connsiteX2117" fmla="*/ 1269581 w 4397079"/>
                  <a:gd name="connsiteY2117" fmla="*/ 355584 h 1000125"/>
                  <a:gd name="connsiteX2118" fmla="*/ 1269582 w 4397079"/>
                  <a:gd name="connsiteY2118" fmla="*/ 324508 h 1000125"/>
                  <a:gd name="connsiteX2119" fmla="*/ 1308898 w 4397079"/>
                  <a:gd name="connsiteY2119" fmla="*/ 285191 h 1000125"/>
                  <a:gd name="connsiteX2120" fmla="*/ 1324436 w 4397079"/>
                  <a:gd name="connsiteY2120" fmla="*/ 278755 h 1000125"/>
                  <a:gd name="connsiteX2121" fmla="*/ 1672216 w 4397079"/>
                  <a:gd name="connsiteY2121" fmla="*/ 275759 h 1000125"/>
                  <a:gd name="connsiteX2122" fmla="*/ 1687754 w 4397079"/>
                  <a:gd name="connsiteY2122" fmla="*/ 282195 h 1000125"/>
                  <a:gd name="connsiteX2123" fmla="*/ 1728798 w 4397079"/>
                  <a:gd name="connsiteY2123" fmla="*/ 323239 h 1000125"/>
                  <a:gd name="connsiteX2124" fmla="*/ 1728798 w 4397079"/>
                  <a:gd name="connsiteY2124" fmla="*/ 354315 h 1000125"/>
                  <a:gd name="connsiteX2125" fmla="*/ 1689481 w 4397079"/>
                  <a:gd name="connsiteY2125" fmla="*/ 393631 h 1000125"/>
                  <a:gd name="connsiteX2126" fmla="*/ 1658405 w 4397079"/>
                  <a:gd name="connsiteY2126" fmla="*/ 393631 h 1000125"/>
                  <a:gd name="connsiteX2127" fmla="*/ 1617362 w 4397079"/>
                  <a:gd name="connsiteY2127" fmla="*/ 352588 h 1000125"/>
                  <a:gd name="connsiteX2128" fmla="*/ 1617362 w 4397079"/>
                  <a:gd name="connsiteY2128" fmla="*/ 321512 h 1000125"/>
                  <a:gd name="connsiteX2129" fmla="*/ 1656678 w 4397079"/>
                  <a:gd name="connsiteY2129" fmla="*/ 282195 h 1000125"/>
                  <a:gd name="connsiteX2130" fmla="*/ 1672216 w 4397079"/>
                  <a:gd name="connsiteY2130" fmla="*/ 275759 h 1000125"/>
                  <a:gd name="connsiteX2131" fmla="*/ 3235885 w 4397079"/>
                  <a:gd name="connsiteY2131" fmla="*/ 275758 h 1000125"/>
                  <a:gd name="connsiteX2132" fmla="*/ 3251424 w 4397079"/>
                  <a:gd name="connsiteY2132" fmla="*/ 282194 h 1000125"/>
                  <a:gd name="connsiteX2133" fmla="*/ 3292468 w 4397079"/>
                  <a:gd name="connsiteY2133" fmla="*/ 323237 h 1000125"/>
                  <a:gd name="connsiteX2134" fmla="*/ 3292468 w 4397079"/>
                  <a:gd name="connsiteY2134" fmla="*/ 354314 h 1000125"/>
                  <a:gd name="connsiteX2135" fmla="*/ 3253151 w 4397079"/>
                  <a:gd name="connsiteY2135" fmla="*/ 393630 h 1000125"/>
                  <a:gd name="connsiteX2136" fmla="*/ 3222075 w 4397079"/>
                  <a:gd name="connsiteY2136" fmla="*/ 393630 h 1000125"/>
                  <a:gd name="connsiteX2137" fmla="*/ 3181031 w 4397079"/>
                  <a:gd name="connsiteY2137" fmla="*/ 352587 h 1000125"/>
                  <a:gd name="connsiteX2138" fmla="*/ 3181031 w 4397079"/>
                  <a:gd name="connsiteY2138" fmla="*/ 321510 h 1000125"/>
                  <a:gd name="connsiteX2139" fmla="*/ 3220348 w 4397079"/>
                  <a:gd name="connsiteY2139" fmla="*/ 282194 h 1000125"/>
                  <a:gd name="connsiteX2140" fmla="*/ 3235885 w 4397079"/>
                  <a:gd name="connsiteY2140" fmla="*/ 275758 h 1000125"/>
                  <a:gd name="connsiteX2141" fmla="*/ 3583666 w 4397079"/>
                  <a:gd name="connsiteY2141" fmla="*/ 272762 h 1000125"/>
                  <a:gd name="connsiteX2142" fmla="*/ 3599203 w 4397079"/>
                  <a:gd name="connsiteY2142" fmla="*/ 279198 h 1000125"/>
                  <a:gd name="connsiteX2143" fmla="*/ 3640247 w 4397079"/>
                  <a:gd name="connsiteY2143" fmla="*/ 320241 h 1000125"/>
                  <a:gd name="connsiteX2144" fmla="*/ 3640247 w 4397079"/>
                  <a:gd name="connsiteY2144" fmla="*/ 351317 h 1000125"/>
                  <a:gd name="connsiteX2145" fmla="*/ 3600931 w 4397079"/>
                  <a:gd name="connsiteY2145" fmla="*/ 390635 h 1000125"/>
                  <a:gd name="connsiteX2146" fmla="*/ 3569855 w 4397079"/>
                  <a:gd name="connsiteY2146" fmla="*/ 390634 h 1000125"/>
                  <a:gd name="connsiteX2147" fmla="*/ 3528811 w 4397079"/>
                  <a:gd name="connsiteY2147" fmla="*/ 349590 h 1000125"/>
                  <a:gd name="connsiteX2148" fmla="*/ 3528812 w 4397079"/>
                  <a:gd name="connsiteY2148" fmla="*/ 318514 h 1000125"/>
                  <a:gd name="connsiteX2149" fmla="*/ 3568128 w 4397079"/>
                  <a:gd name="connsiteY2149" fmla="*/ 279198 h 1000125"/>
                  <a:gd name="connsiteX2150" fmla="*/ 3583666 w 4397079"/>
                  <a:gd name="connsiteY2150" fmla="*/ 272762 h 1000125"/>
                  <a:gd name="connsiteX2151" fmla="*/ 3930308 w 4397079"/>
                  <a:gd name="connsiteY2151" fmla="*/ 270902 h 1000125"/>
                  <a:gd name="connsiteX2152" fmla="*/ 3945847 w 4397079"/>
                  <a:gd name="connsiteY2152" fmla="*/ 277338 h 1000125"/>
                  <a:gd name="connsiteX2153" fmla="*/ 3986890 w 4397079"/>
                  <a:gd name="connsiteY2153" fmla="*/ 318381 h 1000125"/>
                  <a:gd name="connsiteX2154" fmla="*/ 3986890 w 4397079"/>
                  <a:gd name="connsiteY2154" fmla="*/ 349457 h 1000125"/>
                  <a:gd name="connsiteX2155" fmla="*/ 3947574 w 4397079"/>
                  <a:gd name="connsiteY2155" fmla="*/ 388773 h 1000125"/>
                  <a:gd name="connsiteX2156" fmla="*/ 3916498 w 4397079"/>
                  <a:gd name="connsiteY2156" fmla="*/ 388774 h 1000125"/>
                  <a:gd name="connsiteX2157" fmla="*/ 3875454 w 4397079"/>
                  <a:gd name="connsiteY2157" fmla="*/ 347730 h 1000125"/>
                  <a:gd name="connsiteX2158" fmla="*/ 3875454 w 4397079"/>
                  <a:gd name="connsiteY2158" fmla="*/ 316654 h 1000125"/>
                  <a:gd name="connsiteX2159" fmla="*/ 3914770 w 4397079"/>
                  <a:gd name="connsiteY2159" fmla="*/ 277338 h 1000125"/>
                  <a:gd name="connsiteX2160" fmla="*/ 3930308 w 4397079"/>
                  <a:gd name="connsiteY2160" fmla="*/ 270902 h 1000125"/>
                  <a:gd name="connsiteX2161" fmla="*/ 643445 w 4397079"/>
                  <a:gd name="connsiteY2161" fmla="*/ 270178 h 1000125"/>
                  <a:gd name="connsiteX2162" fmla="*/ 658983 w 4397079"/>
                  <a:gd name="connsiteY2162" fmla="*/ 276614 h 1000125"/>
                  <a:gd name="connsiteX2163" fmla="*/ 700026 w 4397079"/>
                  <a:gd name="connsiteY2163" fmla="*/ 317658 h 1000125"/>
                  <a:gd name="connsiteX2164" fmla="*/ 700026 w 4397079"/>
                  <a:gd name="connsiteY2164" fmla="*/ 348734 h 1000125"/>
                  <a:gd name="connsiteX2165" fmla="*/ 660710 w 4397079"/>
                  <a:gd name="connsiteY2165" fmla="*/ 388050 h 1000125"/>
                  <a:gd name="connsiteX2166" fmla="*/ 629634 w 4397079"/>
                  <a:gd name="connsiteY2166" fmla="*/ 388050 h 1000125"/>
                  <a:gd name="connsiteX2167" fmla="*/ 588590 w 4397079"/>
                  <a:gd name="connsiteY2167" fmla="*/ 347006 h 1000125"/>
                  <a:gd name="connsiteX2168" fmla="*/ 588590 w 4397079"/>
                  <a:gd name="connsiteY2168" fmla="*/ 315930 h 1000125"/>
                  <a:gd name="connsiteX2169" fmla="*/ 627907 w 4397079"/>
                  <a:gd name="connsiteY2169" fmla="*/ 276614 h 1000125"/>
                  <a:gd name="connsiteX2170" fmla="*/ 643445 w 4397079"/>
                  <a:gd name="connsiteY2170" fmla="*/ 270178 h 1000125"/>
                  <a:gd name="connsiteX2171" fmla="*/ 991225 w 4397079"/>
                  <a:gd name="connsiteY2171" fmla="*/ 267181 h 1000125"/>
                  <a:gd name="connsiteX2172" fmla="*/ 1006763 w 4397079"/>
                  <a:gd name="connsiteY2172" fmla="*/ 273618 h 1000125"/>
                  <a:gd name="connsiteX2173" fmla="*/ 1047807 w 4397079"/>
                  <a:gd name="connsiteY2173" fmla="*/ 314661 h 1000125"/>
                  <a:gd name="connsiteX2174" fmla="*/ 1047807 w 4397079"/>
                  <a:gd name="connsiteY2174" fmla="*/ 345737 h 1000125"/>
                  <a:gd name="connsiteX2175" fmla="*/ 1008490 w 4397079"/>
                  <a:gd name="connsiteY2175" fmla="*/ 385054 h 1000125"/>
                  <a:gd name="connsiteX2176" fmla="*/ 977414 w 4397079"/>
                  <a:gd name="connsiteY2176" fmla="*/ 385054 h 1000125"/>
                  <a:gd name="connsiteX2177" fmla="*/ 936370 w 4397079"/>
                  <a:gd name="connsiteY2177" fmla="*/ 344010 h 1000125"/>
                  <a:gd name="connsiteX2178" fmla="*/ 936370 w 4397079"/>
                  <a:gd name="connsiteY2178" fmla="*/ 312934 h 1000125"/>
                  <a:gd name="connsiteX2179" fmla="*/ 975687 w 4397079"/>
                  <a:gd name="connsiteY2179" fmla="*/ 273618 h 1000125"/>
                  <a:gd name="connsiteX2180" fmla="*/ 991225 w 4397079"/>
                  <a:gd name="connsiteY2180" fmla="*/ 267181 h 1000125"/>
                  <a:gd name="connsiteX2181" fmla="*/ 2031569 w 4397079"/>
                  <a:gd name="connsiteY2181" fmla="*/ 266046 h 1000125"/>
                  <a:gd name="connsiteX2182" fmla="*/ 2047107 w 4397079"/>
                  <a:gd name="connsiteY2182" fmla="*/ 272482 h 1000125"/>
                  <a:gd name="connsiteX2183" fmla="*/ 2088151 w 4397079"/>
                  <a:gd name="connsiteY2183" fmla="*/ 313526 h 1000125"/>
                  <a:gd name="connsiteX2184" fmla="*/ 2088151 w 4397079"/>
                  <a:gd name="connsiteY2184" fmla="*/ 344602 h 1000125"/>
                  <a:gd name="connsiteX2185" fmla="*/ 2048834 w 4397079"/>
                  <a:gd name="connsiteY2185" fmla="*/ 383918 h 1000125"/>
                  <a:gd name="connsiteX2186" fmla="*/ 2017758 w 4397079"/>
                  <a:gd name="connsiteY2186" fmla="*/ 383918 h 1000125"/>
                  <a:gd name="connsiteX2187" fmla="*/ 1976715 w 4397079"/>
                  <a:gd name="connsiteY2187" fmla="*/ 342874 h 1000125"/>
                  <a:gd name="connsiteX2188" fmla="*/ 1976715 w 4397079"/>
                  <a:gd name="connsiteY2188" fmla="*/ 311798 h 1000125"/>
                  <a:gd name="connsiteX2189" fmla="*/ 2016031 w 4397079"/>
                  <a:gd name="connsiteY2189" fmla="*/ 272482 h 1000125"/>
                  <a:gd name="connsiteX2190" fmla="*/ 2031569 w 4397079"/>
                  <a:gd name="connsiteY2190" fmla="*/ 266046 h 1000125"/>
                  <a:gd name="connsiteX2191" fmla="*/ 2379349 w 4397079"/>
                  <a:gd name="connsiteY2191" fmla="*/ 263050 h 1000125"/>
                  <a:gd name="connsiteX2192" fmla="*/ 2394887 w 4397079"/>
                  <a:gd name="connsiteY2192" fmla="*/ 269485 h 1000125"/>
                  <a:gd name="connsiteX2193" fmla="*/ 2435931 w 4397079"/>
                  <a:gd name="connsiteY2193" fmla="*/ 310529 h 1000125"/>
                  <a:gd name="connsiteX2194" fmla="*/ 2435931 w 4397079"/>
                  <a:gd name="connsiteY2194" fmla="*/ 341605 h 1000125"/>
                  <a:gd name="connsiteX2195" fmla="*/ 2396614 w 4397079"/>
                  <a:gd name="connsiteY2195" fmla="*/ 380922 h 1000125"/>
                  <a:gd name="connsiteX2196" fmla="*/ 2365538 w 4397079"/>
                  <a:gd name="connsiteY2196" fmla="*/ 380922 h 1000125"/>
                  <a:gd name="connsiteX2197" fmla="*/ 2324495 w 4397079"/>
                  <a:gd name="connsiteY2197" fmla="*/ 339878 h 1000125"/>
                  <a:gd name="connsiteX2198" fmla="*/ 2324494 w 4397079"/>
                  <a:gd name="connsiteY2198" fmla="*/ 308802 h 1000125"/>
                  <a:gd name="connsiteX2199" fmla="*/ 2363811 w 4397079"/>
                  <a:gd name="connsiteY2199" fmla="*/ 269486 h 1000125"/>
                  <a:gd name="connsiteX2200" fmla="*/ 2379349 w 4397079"/>
                  <a:gd name="connsiteY2200" fmla="*/ 263050 h 1000125"/>
                  <a:gd name="connsiteX2201" fmla="*/ 171764 w 4397079"/>
                  <a:gd name="connsiteY2201" fmla="*/ 255398 h 1000125"/>
                  <a:gd name="connsiteX2202" fmla="*/ 208095 w 4397079"/>
                  <a:gd name="connsiteY2202" fmla="*/ 291729 h 1000125"/>
                  <a:gd name="connsiteX2203" fmla="*/ 208094 w 4397079"/>
                  <a:gd name="connsiteY2203" fmla="*/ 322805 h 1000125"/>
                  <a:gd name="connsiteX2204" fmla="*/ 168778 w 4397079"/>
                  <a:gd name="connsiteY2204" fmla="*/ 362121 h 1000125"/>
                  <a:gd name="connsiteX2205" fmla="*/ 153240 w 4397079"/>
                  <a:gd name="connsiteY2205" fmla="*/ 368557 h 1000125"/>
                  <a:gd name="connsiteX2206" fmla="*/ 146325 w 4397079"/>
                  <a:gd name="connsiteY2206" fmla="*/ 365694 h 1000125"/>
                  <a:gd name="connsiteX2207" fmla="*/ 2743557 w 4397079"/>
                  <a:gd name="connsiteY2207" fmla="*/ 248481 h 1000125"/>
                  <a:gd name="connsiteX2208" fmla="*/ 2759095 w 4397079"/>
                  <a:gd name="connsiteY2208" fmla="*/ 254918 h 1000125"/>
                  <a:gd name="connsiteX2209" fmla="*/ 2800139 w 4397079"/>
                  <a:gd name="connsiteY2209" fmla="*/ 295961 h 1000125"/>
                  <a:gd name="connsiteX2210" fmla="*/ 2800139 w 4397079"/>
                  <a:gd name="connsiteY2210" fmla="*/ 327037 h 1000125"/>
                  <a:gd name="connsiteX2211" fmla="*/ 2760822 w 4397079"/>
                  <a:gd name="connsiteY2211" fmla="*/ 366354 h 1000125"/>
                  <a:gd name="connsiteX2212" fmla="*/ 2729746 w 4397079"/>
                  <a:gd name="connsiteY2212" fmla="*/ 366354 h 1000125"/>
                  <a:gd name="connsiteX2213" fmla="*/ 2688702 w 4397079"/>
                  <a:gd name="connsiteY2213" fmla="*/ 325310 h 1000125"/>
                  <a:gd name="connsiteX2214" fmla="*/ 2688702 w 4397079"/>
                  <a:gd name="connsiteY2214" fmla="*/ 294234 h 1000125"/>
                  <a:gd name="connsiteX2215" fmla="*/ 2728019 w 4397079"/>
                  <a:gd name="connsiteY2215" fmla="*/ 254917 h 1000125"/>
                  <a:gd name="connsiteX2216" fmla="*/ 2743557 w 4397079"/>
                  <a:gd name="connsiteY2216" fmla="*/ 248481 h 1000125"/>
                  <a:gd name="connsiteX2217" fmla="*/ 3091337 w 4397079"/>
                  <a:gd name="connsiteY2217" fmla="*/ 245485 h 1000125"/>
                  <a:gd name="connsiteX2218" fmla="*/ 3106875 w 4397079"/>
                  <a:gd name="connsiteY2218" fmla="*/ 251921 h 1000125"/>
                  <a:gd name="connsiteX2219" fmla="*/ 3147919 w 4397079"/>
                  <a:gd name="connsiteY2219" fmla="*/ 292965 h 1000125"/>
                  <a:gd name="connsiteX2220" fmla="*/ 3147919 w 4397079"/>
                  <a:gd name="connsiteY2220" fmla="*/ 324041 h 1000125"/>
                  <a:gd name="connsiteX2221" fmla="*/ 3108603 w 4397079"/>
                  <a:gd name="connsiteY2221" fmla="*/ 363358 h 1000125"/>
                  <a:gd name="connsiteX2222" fmla="*/ 3077527 w 4397079"/>
                  <a:gd name="connsiteY2222" fmla="*/ 363358 h 1000125"/>
                  <a:gd name="connsiteX2223" fmla="*/ 3036482 w 4397079"/>
                  <a:gd name="connsiteY2223" fmla="*/ 322314 h 1000125"/>
                  <a:gd name="connsiteX2224" fmla="*/ 3036483 w 4397079"/>
                  <a:gd name="connsiteY2224" fmla="*/ 291238 h 1000125"/>
                  <a:gd name="connsiteX2225" fmla="*/ 3075799 w 4397079"/>
                  <a:gd name="connsiteY2225" fmla="*/ 251922 h 1000125"/>
                  <a:gd name="connsiteX2226" fmla="*/ 3091337 w 4397079"/>
                  <a:gd name="connsiteY2226" fmla="*/ 245485 h 1000125"/>
                  <a:gd name="connsiteX2227" fmla="*/ 1190325 w 4397079"/>
                  <a:gd name="connsiteY2227" fmla="*/ 238047 h 1000125"/>
                  <a:gd name="connsiteX2228" fmla="*/ 1205864 w 4397079"/>
                  <a:gd name="connsiteY2228" fmla="*/ 244482 h 1000125"/>
                  <a:gd name="connsiteX2229" fmla="*/ 1246907 w 4397079"/>
                  <a:gd name="connsiteY2229" fmla="*/ 285526 h 1000125"/>
                  <a:gd name="connsiteX2230" fmla="*/ 1246907 w 4397079"/>
                  <a:gd name="connsiteY2230" fmla="*/ 316603 h 1000125"/>
                  <a:gd name="connsiteX2231" fmla="*/ 1207591 w 4397079"/>
                  <a:gd name="connsiteY2231" fmla="*/ 355919 h 1000125"/>
                  <a:gd name="connsiteX2232" fmla="*/ 1176514 w 4397079"/>
                  <a:gd name="connsiteY2232" fmla="*/ 355919 h 1000125"/>
                  <a:gd name="connsiteX2233" fmla="*/ 1135471 w 4397079"/>
                  <a:gd name="connsiteY2233" fmla="*/ 314875 h 1000125"/>
                  <a:gd name="connsiteX2234" fmla="*/ 1135471 w 4397079"/>
                  <a:gd name="connsiteY2234" fmla="*/ 283799 h 1000125"/>
                  <a:gd name="connsiteX2235" fmla="*/ 1174787 w 4397079"/>
                  <a:gd name="connsiteY2235" fmla="*/ 244483 h 1000125"/>
                  <a:gd name="connsiteX2236" fmla="*/ 1190325 w 4397079"/>
                  <a:gd name="connsiteY2236" fmla="*/ 238047 h 1000125"/>
                  <a:gd name="connsiteX2237" fmla="*/ 3450690 w 4397079"/>
                  <a:gd name="connsiteY2237" fmla="*/ 235773 h 1000125"/>
                  <a:gd name="connsiteX2238" fmla="*/ 3466228 w 4397079"/>
                  <a:gd name="connsiteY2238" fmla="*/ 242209 h 1000125"/>
                  <a:gd name="connsiteX2239" fmla="*/ 3507272 w 4397079"/>
                  <a:gd name="connsiteY2239" fmla="*/ 283252 h 1000125"/>
                  <a:gd name="connsiteX2240" fmla="*/ 3507272 w 4397079"/>
                  <a:gd name="connsiteY2240" fmla="*/ 314328 h 1000125"/>
                  <a:gd name="connsiteX2241" fmla="*/ 3467955 w 4397079"/>
                  <a:gd name="connsiteY2241" fmla="*/ 353645 h 1000125"/>
                  <a:gd name="connsiteX2242" fmla="*/ 3436880 w 4397079"/>
                  <a:gd name="connsiteY2242" fmla="*/ 353645 h 1000125"/>
                  <a:gd name="connsiteX2243" fmla="*/ 3395836 w 4397079"/>
                  <a:gd name="connsiteY2243" fmla="*/ 312601 h 1000125"/>
                  <a:gd name="connsiteX2244" fmla="*/ 3395836 w 4397079"/>
                  <a:gd name="connsiteY2244" fmla="*/ 281525 h 1000125"/>
                  <a:gd name="connsiteX2245" fmla="*/ 3435152 w 4397079"/>
                  <a:gd name="connsiteY2245" fmla="*/ 242209 h 1000125"/>
                  <a:gd name="connsiteX2246" fmla="*/ 3450690 w 4397079"/>
                  <a:gd name="connsiteY2246" fmla="*/ 235773 h 1000125"/>
                  <a:gd name="connsiteX2247" fmla="*/ 1538105 w 4397079"/>
                  <a:gd name="connsiteY2247" fmla="*/ 235050 h 1000125"/>
                  <a:gd name="connsiteX2248" fmla="*/ 1553644 w 4397079"/>
                  <a:gd name="connsiteY2248" fmla="*/ 241486 h 1000125"/>
                  <a:gd name="connsiteX2249" fmla="*/ 1594687 w 4397079"/>
                  <a:gd name="connsiteY2249" fmla="*/ 282530 h 1000125"/>
                  <a:gd name="connsiteX2250" fmla="*/ 1594687 w 4397079"/>
                  <a:gd name="connsiteY2250" fmla="*/ 313606 h 1000125"/>
                  <a:gd name="connsiteX2251" fmla="*/ 1555371 w 4397079"/>
                  <a:gd name="connsiteY2251" fmla="*/ 352922 h 1000125"/>
                  <a:gd name="connsiteX2252" fmla="*/ 1524295 w 4397079"/>
                  <a:gd name="connsiteY2252" fmla="*/ 352922 h 1000125"/>
                  <a:gd name="connsiteX2253" fmla="*/ 1483251 w 4397079"/>
                  <a:gd name="connsiteY2253" fmla="*/ 311879 h 1000125"/>
                  <a:gd name="connsiteX2254" fmla="*/ 1483251 w 4397079"/>
                  <a:gd name="connsiteY2254" fmla="*/ 280803 h 1000125"/>
                  <a:gd name="connsiteX2255" fmla="*/ 1522568 w 4397079"/>
                  <a:gd name="connsiteY2255" fmla="*/ 241486 h 1000125"/>
                  <a:gd name="connsiteX2256" fmla="*/ 1538105 w 4397079"/>
                  <a:gd name="connsiteY2256" fmla="*/ 235050 h 1000125"/>
                  <a:gd name="connsiteX2257" fmla="*/ 510864 w 4397079"/>
                  <a:gd name="connsiteY2257" fmla="*/ 234536 h 1000125"/>
                  <a:gd name="connsiteX2258" fmla="*/ 526403 w 4397079"/>
                  <a:gd name="connsiteY2258" fmla="*/ 240972 h 1000125"/>
                  <a:gd name="connsiteX2259" fmla="*/ 567447 w 4397079"/>
                  <a:gd name="connsiteY2259" fmla="*/ 282015 h 1000125"/>
                  <a:gd name="connsiteX2260" fmla="*/ 567447 w 4397079"/>
                  <a:gd name="connsiteY2260" fmla="*/ 313092 h 1000125"/>
                  <a:gd name="connsiteX2261" fmla="*/ 528130 w 4397079"/>
                  <a:gd name="connsiteY2261" fmla="*/ 352408 h 1000125"/>
                  <a:gd name="connsiteX2262" fmla="*/ 497054 w 4397079"/>
                  <a:gd name="connsiteY2262" fmla="*/ 352408 h 1000125"/>
                  <a:gd name="connsiteX2263" fmla="*/ 456010 w 4397079"/>
                  <a:gd name="connsiteY2263" fmla="*/ 311364 h 1000125"/>
                  <a:gd name="connsiteX2264" fmla="*/ 456010 w 4397079"/>
                  <a:gd name="connsiteY2264" fmla="*/ 280288 h 1000125"/>
                  <a:gd name="connsiteX2265" fmla="*/ 495327 w 4397079"/>
                  <a:gd name="connsiteY2265" fmla="*/ 240972 h 1000125"/>
                  <a:gd name="connsiteX2266" fmla="*/ 510864 w 4397079"/>
                  <a:gd name="connsiteY2266" fmla="*/ 234536 h 1000125"/>
                  <a:gd name="connsiteX2267" fmla="*/ 3798470 w 4397079"/>
                  <a:gd name="connsiteY2267" fmla="*/ 232776 h 1000125"/>
                  <a:gd name="connsiteX2268" fmla="*/ 3814008 w 4397079"/>
                  <a:gd name="connsiteY2268" fmla="*/ 239212 h 1000125"/>
                  <a:gd name="connsiteX2269" fmla="*/ 3855052 w 4397079"/>
                  <a:gd name="connsiteY2269" fmla="*/ 280256 h 1000125"/>
                  <a:gd name="connsiteX2270" fmla="*/ 3855052 w 4397079"/>
                  <a:gd name="connsiteY2270" fmla="*/ 311332 h 1000125"/>
                  <a:gd name="connsiteX2271" fmla="*/ 3815736 w 4397079"/>
                  <a:gd name="connsiteY2271" fmla="*/ 350649 h 1000125"/>
                  <a:gd name="connsiteX2272" fmla="*/ 3784659 w 4397079"/>
                  <a:gd name="connsiteY2272" fmla="*/ 350648 h 1000125"/>
                  <a:gd name="connsiteX2273" fmla="*/ 3743615 w 4397079"/>
                  <a:gd name="connsiteY2273" fmla="*/ 309604 h 1000125"/>
                  <a:gd name="connsiteX2274" fmla="*/ 3743615 w 4397079"/>
                  <a:gd name="connsiteY2274" fmla="*/ 278528 h 1000125"/>
                  <a:gd name="connsiteX2275" fmla="*/ 3782932 w 4397079"/>
                  <a:gd name="connsiteY2275" fmla="*/ 239212 h 1000125"/>
                  <a:gd name="connsiteX2276" fmla="*/ 3798470 w 4397079"/>
                  <a:gd name="connsiteY2276" fmla="*/ 232776 h 1000125"/>
                  <a:gd name="connsiteX2277" fmla="*/ 4145114 w 4397079"/>
                  <a:gd name="connsiteY2277" fmla="*/ 230916 h 1000125"/>
                  <a:gd name="connsiteX2278" fmla="*/ 4160651 w 4397079"/>
                  <a:gd name="connsiteY2278" fmla="*/ 237353 h 1000125"/>
                  <a:gd name="connsiteX2279" fmla="*/ 4201695 w 4397079"/>
                  <a:gd name="connsiteY2279" fmla="*/ 278397 h 1000125"/>
                  <a:gd name="connsiteX2280" fmla="*/ 4201695 w 4397079"/>
                  <a:gd name="connsiteY2280" fmla="*/ 309472 h 1000125"/>
                  <a:gd name="connsiteX2281" fmla="*/ 4162379 w 4397079"/>
                  <a:gd name="connsiteY2281" fmla="*/ 348789 h 1000125"/>
                  <a:gd name="connsiteX2282" fmla="*/ 4131303 w 4397079"/>
                  <a:gd name="connsiteY2282" fmla="*/ 348789 h 1000125"/>
                  <a:gd name="connsiteX2283" fmla="*/ 4090258 w 4397079"/>
                  <a:gd name="connsiteY2283" fmla="*/ 307745 h 1000125"/>
                  <a:gd name="connsiteX2284" fmla="*/ 4090258 w 4397079"/>
                  <a:gd name="connsiteY2284" fmla="*/ 276669 h 1000125"/>
                  <a:gd name="connsiteX2285" fmla="*/ 4129576 w 4397079"/>
                  <a:gd name="connsiteY2285" fmla="*/ 237352 h 1000125"/>
                  <a:gd name="connsiteX2286" fmla="*/ 4145114 w 4397079"/>
                  <a:gd name="connsiteY2286" fmla="*/ 230916 h 1000125"/>
                  <a:gd name="connsiteX2287" fmla="*/ 857114 w 4397079"/>
                  <a:gd name="connsiteY2287" fmla="*/ 226473 h 1000125"/>
                  <a:gd name="connsiteX2288" fmla="*/ 872652 w 4397079"/>
                  <a:gd name="connsiteY2288" fmla="*/ 232909 h 1000125"/>
                  <a:gd name="connsiteX2289" fmla="*/ 913696 w 4397079"/>
                  <a:gd name="connsiteY2289" fmla="*/ 273953 h 1000125"/>
                  <a:gd name="connsiteX2290" fmla="*/ 913696 w 4397079"/>
                  <a:gd name="connsiteY2290" fmla="*/ 305029 h 1000125"/>
                  <a:gd name="connsiteX2291" fmla="*/ 874379 w 4397079"/>
                  <a:gd name="connsiteY2291" fmla="*/ 344345 h 1000125"/>
                  <a:gd name="connsiteX2292" fmla="*/ 843303 w 4397079"/>
                  <a:gd name="connsiteY2292" fmla="*/ 344345 h 1000125"/>
                  <a:gd name="connsiteX2293" fmla="*/ 802260 w 4397079"/>
                  <a:gd name="connsiteY2293" fmla="*/ 303302 h 1000125"/>
                  <a:gd name="connsiteX2294" fmla="*/ 802260 w 4397079"/>
                  <a:gd name="connsiteY2294" fmla="*/ 272226 h 1000125"/>
                  <a:gd name="connsiteX2295" fmla="*/ 841576 w 4397079"/>
                  <a:gd name="connsiteY2295" fmla="*/ 232909 h 1000125"/>
                  <a:gd name="connsiteX2296" fmla="*/ 857114 w 4397079"/>
                  <a:gd name="connsiteY2296" fmla="*/ 226473 h 1000125"/>
                  <a:gd name="connsiteX2297" fmla="*/ 1897458 w 4397079"/>
                  <a:gd name="connsiteY2297" fmla="*/ 225337 h 1000125"/>
                  <a:gd name="connsiteX2298" fmla="*/ 1912997 w 4397079"/>
                  <a:gd name="connsiteY2298" fmla="*/ 231773 h 1000125"/>
                  <a:gd name="connsiteX2299" fmla="*/ 1954040 w 4397079"/>
                  <a:gd name="connsiteY2299" fmla="*/ 272817 h 1000125"/>
                  <a:gd name="connsiteX2300" fmla="*/ 1954041 w 4397079"/>
                  <a:gd name="connsiteY2300" fmla="*/ 303893 h 1000125"/>
                  <a:gd name="connsiteX2301" fmla="*/ 1914724 w 4397079"/>
                  <a:gd name="connsiteY2301" fmla="*/ 343209 h 1000125"/>
                  <a:gd name="connsiteX2302" fmla="*/ 1883648 w 4397079"/>
                  <a:gd name="connsiteY2302" fmla="*/ 343209 h 1000125"/>
                  <a:gd name="connsiteX2303" fmla="*/ 1842604 w 4397079"/>
                  <a:gd name="connsiteY2303" fmla="*/ 302166 h 1000125"/>
                  <a:gd name="connsiteX2304" fmla="*/ 1842604 w 4397079"/>
                  <a:gd name="connsiteY2304" fmla="*/ 271089 h 1000125"/>
                  <a:gd name="connsiteX2305" fmla="*/ 1881921 w 4397079"/>
                  <a:gd name="connsiteY2305" fmla="*/ 231773 h 1000125"/>
                  <a:gd name="connsiteX2306" fmla="*/ 1897458 w 4397079"/>
                  <a:gd name="connsiteY2306" fmla="*/ 225337 h 1000125"/>
                  <a:gd name="connsiteX2307" fmla="*/ 2245238 w 4397079"/>
                  <a:gd name="connsiteY2307" fmla="*/ 222341 h 1000125"/>
                  <a:gd name="connsiteX2308" fmla="*/ 2260777 w 4397079"/>
                  <a:gd name="connsiteY2308" fmla="*/ 228776 h 1000125"/>
                  <a:gd name="connsiteX2309" fmla="*/ 2301821 w 4397079"/>
                  <a:gd name="connsiteY2309" fmla="*/ 269820 h 1000125"/>
                  <a:gd name="connsiteX2310" fmla="*/ 2301821 w 4397079"/>
                  <a:gd name="connsiteY2310" fmla="*/ 300896 h 1000125"/>
                  <a:gd name="connsiteX2311" fmla="*/ 2262504 w 4397079"/>
                  <a:gd name="connsiteY2311" fmla="*/ 340213 h 1000125"/>
                  <a:gd name="connsiteX2312" fmla="*/ 2231428 w 4397079"/>
                  <a:gd name="connsiteY2312" fmla="*/ 340213 h 1000125"/>
                  <a:gd name="connsiteX2313" fmla="*/ 2190384 w 4397079"/>
                  <a:gd name="connsiteY2313" fmla="*/ 299169 h 1000125"/>
                  <a:gd name="connsiteX2314" fmla="*/ 2190384 w 4397079"/>
                  <a:gd name="connsiteY2314" fmla="*/ 268093 h 1000125"/>
                  <a:gd name="connsiteX2315" fmla="*/ 2229701 w 4397079"/>
                  <a:gd name="connsiteY2315" fmla="*/ 228776 h 1000125"/>
                  <a:gd name="connsiteX2316" fmla="*/ 2245238 w 4397079"/>
                  <a:gd name="connsiteY2316" fmla="*/ 222341 h 1000125"/>
                  <a:gd name="connsiteX2317" fmla="*/ 2609446 w 4397079"/>
                  <a:gd name="connsiteY2317" fmla="*/ 207773 h 1000125"/>
                  <a:gd name="connsiteX2318" fmla="*/ 2624984 w 4397079"/>
                  <a:gd name="connsiteY2318" fmla="*/ 214209 h 1000125"/>
                  <a:gd name="connsiteX2319" fmla="*/ 2666029 w 4397079"/>
                  <a:gd name="connsiteY2319" fmla="*/ 255253 h 1000125"/>
                  <a:gd name="connsiteX2320" fmla="*/ 2666029 w 4397079"/>
                  <a:gd name="connsiteY2320" fmla="*/ 286329 h 1000125"/>
                  <a:gd name="connsiteX2321" fmla="*/ 2626712 w 4397079"/>
                  <a:gd name="connsiteY2321" fmla="*/ 325645 h 1000125"/>
                  <a:gd name="connsiteX2322" fmla="*/ 2595636 w 4397079"/>
                  <a:gd name="connsiteY2322" fmla="*/ 325646 h 1000125"/>
                  <a:gd name="connsiteX2323" fmla="*/ 2554591 w 4397079"/>
                  <a:gd name="connsiteY2323" fmla="*/ 284602 h 1000125"/>
                  <a:gd name="connsiteX2324" fmla="*/ 2554591 w 4397079"/>
                  <a:gd name="connsiteY2324" fmla="*/ 253526 h 1000125"/>
                  <a:gd name="connsiteX2325" fmla="*/ 2593909 w 4397079"/>
                  <a:gd name="connsiteY2325" fmla="*/ 214209 h 1000125"/>
                  <a:gd name="connsiteX2326" fmla="*/ 2609446 w 4397079"/>
                  <a:gd name="connsiteY2326" fmla="*/ 207773 h 1000125"/>
                  <a:gd name="connsiteX2327" fmla="*/ 2957226 w 4397079"/>
                  <a:gd name="connsiteY2327" fmla="*/ 204777 h 1000125"/>
                  <a:gd name="connsiteX2328" fmla="*/ 2972764 w 4397079"/>
                  <a:gd name="connsiteY2328" fmla="*/ 211213 h 1000125"/>
                  <a:gd name="connsiteX2329" fmla="*/ 3013809 w 4397079"/>
                  <a:gd name="connsiteY2329" fmla="*/ 252256 h 1000125"/>
                  <a:gd name="connsiteX2330" fmla="*/ 3013809 w 4397079"/>
                  <a:gd name="connsiteY2330" fmla="*/ 283332 h 1000125"/>
                  <a:gd name="connsiteX2331" fmla="*/ 2974491 w 4397079"/>
                  <a:gd name="connsiteY2331" fmla="*/ 322649 h 1000125"/>
                  <a:gd name="connsiteX2332" fmla="*/ 2943415 w 4397079"/>
                  <a:gd name="connsiteY2332" fmla="*/ 322649 h 1000125"/>
                  <a:gd name="connsiteX2333" fmla="*/ 2902372 w 4397079"/>
                  <a:gd name="connsiteY2333" fmla="*/ 281605 h 1000125"/>
                  <a:gd name="connsiteX2334" fmla="*/ 2902372 w 4397079"/>
                  <a:gd name="connsiteY2334" fmla="*/ 250529 h 1000125"/>
                  <a:gd name="connsiteX2335" fmla="*/ 2941688 w 4397079"/>
                  <a:gd name="connsiteY2335" fmla="*/ 211213 h 1000125"/>
                  <a:gd name="connsiteX2336" fmla="*/ 2957226 w 4397079"/>
                  <a:gd name="connsiteY2336" fmla="*/ 204777 h 1000125"/>
                  <a:gd name="connsiteX2337" fmla="*/ 364786 w 4397079"/>
                  <a:gd name="connsiteY2337" fmla="*/ 199197 h 1000125"/>
                  <a:gd name="connsiteX2338" fmla="*/ 380324 w 4397079"/>
                  <a:gd name="connsiteY2338" fmla="*/ 205633 h 1000125"/>
                  <a:gd name="connsiteX2339" fmla="*/ 421368 w 4397079"/>
                  <a:gd name="connsiteY2339" fmla="*/ 246677 h 1000125"/>
                  <a:gd name="connsiteX2340" fmla="*/ 421367 w 4397079"/>
                  <a:gd name="connsiteY2340" fmla="*/ 277752 h 1000125"/>
                  <a:gd name="connsiteX2341" fmla="*/ 382051 w 4397079"/>
                  <a:gd name="connsiteY2341" fmla="*/ 317069 h 1000125"/>
                  <a:gd name="connsiteX2342" fmla="*/ 350975 w 4397079"/>
                  <a:gd name="connsiteY2342" fmla="*/ 317069 h 1000125"/>
                  <a:gd name="connsiteX2343" fmla="*/ 309931 w 4397079"/>
                  <a:gd name="connsiteY2343" fmla="*/ 276026 h 1000125"/>
                  <a:gd name="connsiteX2344" fmla="*/ 309931 w 4397079"/>
                  <a:gd name="connsiteY2344" fmla="*/ 244950 h 1000125"/>
                  <a:gd name="connsiteX2345" fmla="*/ 349248 w 4397079"/>
                  <a:gd name="connsiteY2345" fmla="*/ 205633 h 1000125"/>
                  <a:gd name="connsiteX2346" fmla="*/ 364786 w 4397079"/>
                  <a:gd name="connsiteY2346" fmla="*/ 199197 h 1000125"/>
                  <a:gd name="connsiteX2347" fmla="*/ 1405130 w 4397079"/>
                  <a:gd name="connsiteY2347" fmla="*/ 198061 h 1000125"/>
                  <a:gd name="connsiteX2348" fmla="*/ 1420668 w 4397079"/>
                  <a:gd name="connsiteY2348" fmla="*/ 204497 h 1000125"/>
                  <a:gd name="connsiteX2349" fmla="*/ 1461712 w 4397079"/>
                  <a:gd name="connsiteY2349" fmla="*/ 245541 h 1000125"/>
                  <a:gd name="connsiteX2350" fmla="*/ 1461712 w 4397079"/>
                  <a:gd name="connsiteY2350" fmla="*/ 276617 h 1000125"/>
                  <a:gd name="connsiteX2351" fmla="*/ 1422395 w 4397079"/>
                  <a:gd name="connsiteY2351" fmla="*/ 315934 h 1000125"/>
                  <a:gd name="connsiteX2352" fmla="*/ 1391319 w 4397079"/>
                  <a:gd name="connsiteY2352" fmla="*/ 315934 h 1000125"/>
                  <a:gd name="connsiteX2353" fmla="*/ 1350276 w 4397079"/>
                  <a:gd name="connsiteY2353" fmla="*/ 274890 h 1000125"/>
                  <a:gd name="connsiteX2354" fmla="*/ 1350276 w 4397079"/>
                  <a:gd name="connsiteY2354" fmla="*/ 243814 h 1000125"/>
                  <a:gd name="connsiteX2355" fmla="*/ 1389592 w 4397079"/>
                  <a:gd name="connsiteY2355" fmla="*/ 204497 h 1000125"/>
                  <a:gd name="connsiteX2356" fmla="*/ 1405130 w 4397079"/>
                  <a:gd name="connsiteY2356" fmla="*/ 198061 h 1000125"/>
                  <a:gd name="connsiteX2357" fmla="*/ 1752910 w 4397079"/>
                  <a:gd name="connsiteY2357" fmla="*/ 195065 h 1000125"/>
                  <a:gd name="connsiteX2358" fmla="*/ 1768448 w 4397079"/>
                  <a:gd name="connsiteY2358" fmla="*/ 201501 h 1000125"/>
                  <a:gd name="connsiteX2359" fmla="*/ 1809492 w 4397079"/>
                  <a:gd name="connsiteY2359" fmla="*/ 242545 h 1000125"/>
                  <a:gd name="connsiteX2360" fmla="*/ 1809492 w 4397079"/>
                  <a:gd name="connsiteY2360" fmla="*/ 273621 h 1000125"/>
                  <a:gd name="connsiteX2361" fmla="*/ 1770176 w 4397079"/>
                  <a:gd name="connsiteY2361" fmla="*/ 312937 h 1000125"/>
                  <a:gd name="connsiteX2362" fmla="*/ 1739099 w 4397079"/>
                  <a:gd name="connsiteY2362" fmla="*/ 312937 h 1000125"/>
                  <a:gd name="connsiteX2363" fmla="*/ 1698056 w 4397079"/>
                  <a:gd name="connsiteY2363" fmla="*/ 271894 h 1000125"/>
                  <a:gd name="connsiteX2364" fmla="*/ 1698056 w 4397079"/>
                  <a:gd name="connsiteY2364" fmla="*/ 240817 h 1000125"/>
                  <a:gd name="connsiteX2365" fmla="*/ 1737372 w 4397079"/>
                  <a:gd name="connsiteY2365" fmla="*/ 201501 h 1000125"/>
                  <a:gd name="connsiteX2366" fmla="*/ 1752910 w 4397079"/>
                  <a:gd name="connsiteY2366" fmla="*/ 195065 h 1000125"/>
                  <a:gd name="connsiteX2367" fmla="*/ 3316580 w 4397079"/>
                  <a:gd name="connsiteY2367" fmla="*/ 195064 h 1000125"/>
                  <a:gd name="connsiteX2368" fmla="*/ 3332118 w 4397079"/>
                  <a:gd name="connsiteY2368" fmla="*/ 201500 h 1000125"/>
                  <a:gd name="connsiteX2369" fmla="*/ 3373162 w 4397079"/>
                  <a:gd name="connsiteY2369" fmla="*/ 242543 h 1000125"/>
                  <a:gd name="connsiteX2370" fmla="*/ 3373162 w 4397079"/>
                  <a:gd name="connsiteY2370" fmla="*/ 273619 h 1000125"/>
                  <a:gd name="connsiteX2371" fmla="*/ 3333845 w 4397079"/>
                  <a:gd name="connsiteY2371" fmla="*/ 312936 h 1000125"/>
                  <a:gd name="connsiteX2372" fmla="*/ 3302769 w 4397079"/>
                  <a:gd name="connsiteY2372" fmla="*/ 312936 h 1000125"/>
                  <a:gd name="connsiteX2373" fmla="*/ 3261725 w 4397079"/>
                  <a:gd name="connsiteY2373" fmla="*/ 271892 h 1000125"/>
                  <a:gd name="connsiteX2374" fmla="*/ 3261725 w 4397079"/>
                  <a:gd name="connsiteY2374" fmla="*/ 240816 h 1000125"/>
                  <a:gd name="connsiteX2375" fmla="*/ 3301042 w 4397079"/>
                  <a:gd name="connsiteY2375" fmla="*/ 201500 h 1000125"/>
                  <a:gd name="connsiteX2376" fmla="*/ 3316580 w 4397079"/>
                  <a:gd name="connsiteY2376" fmla="*/ 195064 h 1000125"/>
                  <a:gd name="connsiteX2377" fmla="*/ 3664360 w 4397079"/>
                  <a:gd name="connsiteY2377" fmla="*/ 192068 h 1000125"/>
                  <a:gd name="connsiteX2378" fmla="*/ 3679898 w 4397079"/>
                  <a:gd name="connsiteY2378" fmla="*/ 198504 h 1000125"/>
                  <a:gd name="connsiteX2379" fmla="*/ 3720941 w 4397079"/>
                  <a:gd name="connsiteY2379" fmla="*/ 239546 h 1000125"/>
                  <a:gd name="connsiteX2380" fmla="*/ 3720941 w 4397079"/>
                  <a:gd name="connsiteY2380" fmla="*/ 270622 h 1000125"/>
                  <a:gd name="connsiteX2381" fmla="*/ 3681625 w 4397079"/>
                  <a:gd name="connsiteY2381" fmla="*/ 309940 h 1000125"/>
                  <a:gd name="connsiteX2382" fmla="*/ 3650549 w 4397079"/>
                  <a:gd name="connsiteY2382" fmla="*/ 309940 h 1000125"/>
                  <a:gd name="connsiteX2383" fmla="*/ 3609505 w 4397079"/>
                  <a:gd name="connsiteY2383" fmla="*/ 268896 h 1000125"/>
                  <a:gd name="connsiteX2384" fmla="*/ 3609505 w 4397079"/>
                  <a:gd name="connsiteY2384" fmla="*/ 237820 h 1000125"/>
                  <a:gd name="connsiteX2385" fmla="*/ 3648822 w 4397079"/>
                  <a:gd name="connsiteY2385" fmla="*/ 198504 h 1000125"/>
                  <a:gd name="connsiteX2386" fmla="*/ 3664360 w 4397079"/>
                  <a:gd name="connsiteY2386" fmla="*/ 192068 h 1000125"/>
                  <a:gd name="connsiteX2387" fmla="*/ 4011003 w 4397079"/>
                  <a:gd name="connsiteY2387" fmla="*/ 190208 h 1000125"/>
                  <a:gd name="connsiteX2388" fmla="*/ 4026541 w 4397079"/>
                  <a:gd name="connsiteY2388" fmla="*/ 196644 h 1000125"/>
                  <a:gd name="connsiteX2389" fmla="*/ 4067585 w 4397079"/>
                  <a:gd name="connsiteY2389" fmla="*/ 237687 h 1000125"/>
                  <a:gd name="connsiteX2390" fmla="*/ 4067584 w 4397079"/>
                  <a:gd name="connsiteY2390" fmla="*/ 268763 h 1000125"/>
                  <a:gd name="connsiteX2391" fmla="*/ 4028268 w 4397079"/>
                  <a:gd name="connsiteY2391" fmla="*/ 308079 h 1000125"/>
                  <a:gd name="connsiteX2392" fmla="*/ 3997192 w 4397079"/>
                  <a:gd name="connsiteY2392" fmla="*/ 308080 h 1000125"/>
                  <a:gd name="connsiteX2393" fmla="*/ 3956149 w 4397079"/>
                  <a:gd name="connsiteY2393" fmla="*/ 267036 h 1000125"/>
                  <a:gd name="connsiteX2394" fmla="*/ 3956149 w 4397079"/>
                  <a:gd name="connsiteY2394" fmla="*/ 235960 h 1000125"/>
                  <a:gd name="connsiteX2395" fmla="*/ 3995465 w 4397079"/>
                  <a:gd name="connsiteY2395" fmla="*/ 196644 h 1000125"/>
                  <a:gd name="connsiteX2396" fmla="*/ 4011003 w 4397079"/>
                  <a:gd name="connsiteY2396" fmla="*/ 190208 h 1000125"/>
                  <a:gd name="connsiteX2397" fmla="*/ 724139 w 4397079"/>
                  <a:gd name="connsiteY2397" fmla="*/ 189484 h 1000125"/>
                  <a:gd name="connsiteX2398" fmla="*/ 739677 w 4397079"/>
                  <a:gd name="connsiteY2398" fmla="*/ 195920 h 1000125"/>
                  <a:gd name="connsiteX2399" fmla="*/ 780721 w 4397079"/>
                  <a:gd name="connsiteY2399" fmla="*/ 236964 h 1000125"/>
                  <a:gd name="connsiteX2400" fmla="*/ 780721 w 4397079"/>
                  <a:gd name="connsiteY2400" fmla="*/ 268040 h 1000125"/>
                  <a:gd name="connsiteX2401" fmla="*/ 741404 w 4397079"/>
                  <a:gd name="connsiteY2401" fmla="*/ 307356 h 1000125"/>
                  <a:gd name="connsiteX2402" fmla="*/ 710328 w 4397079"/>
                  <a:gd name="connsiteY2402" fmla="*/ 307356 h 1000125"/>
                  <a:gd name="connsiteX2403" fmla="*/ 669284 w 4397079"/>
                  <a:gd name="connsiteY2403" fmla="*/ 266313 h 1000125"/>
                  <a:gd name="connsiteX2404" fmla="*/ 669284 w 4397079"/>
                  <a:gd name="connsiteY2404" fmla="*/ 235237 h 1000125"/>
                  <a:gd name="connsiteX2405" fmla="*/ 708601 w 4397079"/>
                  <a:gd name="connsiteY2405" fmla="*/ 195920 h 1000125"/>
                  <a:gd name="connsiteX2406" fmla="*/ 724139 w 4397079"/>
                  <a:gd name="connsiteY2406" fmla="*/ 189484 h 1000125"/>
                  <a:gd name="connsiteX2407" fmla="*/ 1071919 w 4397079"/>
                  <a:gd name="connsiteY2407" fmla="*/ 186487 h 1000125"/>
                  <a:gd name="connsiteX2408" fmla="*/ 1087457 w 4397079"/>
                  <a:gd name="connsiteY2408" fmla="*/ 192923 h 1000125"/>
                  <a:gd name="connsiteX2409" fmla="*/ 1128501 w 4397079"/>
                  <a:gd name="connsiteY2409" fmla="*/ 233967 h 1000125"/>
                  <a:gd name="connsiteX2410" fmla="*/ 1128501 w 4397079"/>
                  <a:gd name="connsiteY2410" fmla="*/ 265043 h 1000125"/>
                  <a:gd name="connsiteX2411" fmla="*/ 1089184 w 4397079"/>
                  <a:gd name="connsiteY2411" fmla="*/ 304360 h 1000125"/>
                  <a:gd name="connsiteX2412" fmla="*/ 1058108 w 4397079"/>
                  <a:gd name="connsiteY2412" fmla="*/ 304360 h 1000125"/>
                  <a:gd name="connsiteX2413" fmla="*/ 1017064 w 4397079"/>
                  <a:gd name="connsiteY2413" fmla="*/ 263316 h 1000125"/>
                  <a:gd name="connsiteX2414" fmla="*/ 1017064 w 4397079"/>
                  <a:gd name="connsiteY2414" fmla="*/ 232240 h 1000125"/>
                  <a:gd name="connsiteX2415" fmla="*/ 1056381 w 4397079"/>
                  <a:gd name="connsiteY2415" fmla="*/ 192923 h 1000125"/>
                  <a:gd name="connsiteX2416" fmla="*/ 1071919 w 4397079"/>
                  <a:gd name="connsiteY2416" fmla="*/ 186487 h 1000125"/>
                  <a:gd name="connsiteX2417" fmla="*/ 2112263 w 4397079"/>
                  <a:gd name="connsiteY2417" fmla="*/ 185352 h 1000125"/>
                  <a:gd name="connsiteX2418" fmla="*/ 2127801 w 4397079"/>
                  <a:gd name="connsiteY2418" fmla="*/ 191788 h 1000125"/>
                  <a:gd name="connsiteX2419" fmla="*/ 2168845 w 4397079"/>
                  <a:gd name="connsiteY2419" fmla="*/ 232832 h 1000125"/>
                  <a:gd name="connsiteX2420" fmla="*/ 2168845 w 4397079"/>
                  <a:gd name="connsiteY2420" fmla="*/ 263908 h 1000125"/>
                  <a:gd name="connsiteX2421" fmla="*/ 2129528 w 4397079"/>
                  <a:gd name="connsiteY2421" fmla="*/ 303224 h 1000125"/>
                  <a:gd name="connsiteX2422" fmla="*/ 2098452 w 4397079"/>
                  <a:gd name="connsiteY2422" fmla="*/ 303224 h 1000125"/>
                  <a:gd name="connsiteX2423" fmla="*/ 2057408 w 4397079"/>
                  <a:gd name="connsiteY2423" fmla="*/ 262181 h 1000125"/>
                  <a:gd name="connsiteX2424" fmla="*/ 2057408 w 4397079"/>
                  <a:gd name="connsiteY2424" fmla="*/ 231104 h 1000125"/>
                  <a:gd name="connsiteX2425" fmla="*/ 2096725 w 4397079"/>
                  <a:gd name="connsiteY2425" fmla="*/ 191788 h 1000125"/>
                  <a:gd name="connsiteX2426" fmla="*/ 2112263 w 4397079"/>
                  <a:gd name="connsiteY2426" fmla="*/ 185352 h 1000125"/>
                  <a:gd name="connsiteX2427" fmla="*/ 2460043 w 4397079"/>
                  <a:gd name="connsiteY2427" fmla="*/ 182355 h 1000125"/>
                  <a:gd name="connsiteX2428" fmla="*/ 2475581 w 4397079"/>
                  <a:gd name="connsiteY2428" fmla="*/ 188792 h 1000125"/>
                  <a:gd name="connsiteX2429" fmla="*/ 2516625 w 4397079"/>
                  <a:gd name="connsiteY2429" fmla="*/ 229835 h 1000125"/>
                  <a:gd name="connsiteX2430" fmla="*/ 2516625 w 4397079"/>
                  <a:gd name="connsiteY2430" fmla="*/ 260911 h 1000125"/>
                  <a:gd name="connsiteX2431" fmla="*/ 2477308 w 4397079"/>
                  <a:gd name="connsiteY2431" fmla="*/ 300228 h 1000125"/>
                  <a:gd name="connsiteX2432" fmla="*/ 2446232 w 4397079"/>
                  <a:gd name="connsiteY2432" fmla="*/ 300228 h 1000125"/>
                  <a:gd name="connsiteX2433" fmla="*/ 2405189 w 4397079"/>
                  <a:gd name="connsiteY2433" fmla="*/ 259184 h 1000125"/>
                  <a:gd name="connsiteX2434" fmla="*/ 2405188 w 4397079"/>
                  <a:gd name="connsiteY2434" fmla="*/ 228108 h 1000125"/>
                  <a:gd name="connsiteX2435" fmla="*/ 2444505 w 4397079"/>
                  <a:gd name="connsiteY2435" fmla="*/ 188791 h 1000125"/>
                  <a:gd name="connsiteX2436" fmla="*/ 2460043 w 4397079"/>
                  <a:gd name="connsiteY2436" fmla="*/ 182355 h 1000125"/>
                  <a:gd name="connsiteX2437" fmla="*/ 2824251 w 4397079"/>
                  <a:gd name="connsiteY2437" fmla="*/ 167788 h 1000125"/>
                  <a:gd name="connsiteX2438" fmla="*/ 2839789 w 4397079"/>
                  <a:gd name="connsiteY2438" fmla="*/ 174223 h 1000125"/>
                  <a:gd name="connsiteX2439" fmla="*/ 2880833 w 4397079"/>
                  <a:gd name="connsiteY2439" fmla="*/ 215267 h 1000125"/>
                  <a:gd name="connsiteX2440" fmla="*/ 2880833 w 4397079"/>
                  <a:gd name="connsiteY2440" fmla="*/ 246343 h 1000125"/>
                  <a:gd name="connsiteX2441" fmla="*/ 2841516 w 4397079"/>
                  <a:gd name="connsiteY2441" fmla="*/ 285660 h 1000125"/>
                  <a:gd name="connsiteX2442" fmla="*/ 2810440 w 4397079"/>
                  <a:gd name="connsiteY2442" fmla="*/ 285660 h 1000125"/>
                  <a:gd name="connsiteX2443" fmla="*/ 2769396 w 4397079"/>
                  <a:gd name="connsiteY2443" fmla="*/ 244616 h 1000125"/>
                  <a:gd name="connsiteX2444" fmla="*/ 2769396 w 4397079"/>
                  <a:gd name="connsiteY2444" fmla="*/ 213540 h 1000125"/>
                  <a:gd name="connsiteX2445" fmla="*/ 2808713 w 4397079"/>
                  <a:gd name="connsiteY2445" fmla="*/ 174224 h 1000125"/>
                  <a:gd name="connsiteX2446" fmla="*/ 2824251 w 4397079"/>
                  <a:gd name="connsiteY2446" fmla="*/ 167788 h 1000125"/>
                  <a:gd name="connsiteX2447" fmla="*/ 3172031 w 4397079"/>
                  <a:gd name="connsiteY2447" fmla="*/ 164791 h 1000125"/>
                  <a:gd name="connsiteX2448" fmla="*/ 3187569 w 4397079"/>
                  <a:gd name="connsiteY2448" fmla="*/ 171227 h 1000125"/>
                  <a:gd name="connsiteX2449" fmla="*/ 3228613 w 4397079"/>
                  <a:gd name="connsiteY2449" fmla="*/ 212271 h 1000125"/>
                  <a:gd name="connsiteX2450" fmla="*/ 3228613 w 4397079"/>
                  <a:gd name="connsiteY2450" fmla="*/ 243347 h 1000125"/>
                  <a:gd name="connsiteX2451" fmla="*/ 3189296 w 4397079"/>
                  <a:gd name="connsiteY2451" fmla="*/ 282664 h 1000125"/>
                  <a:gd name="connsiteX2452" fmla="*/ 3158220 w 4397079"/>
                  <a:gd name="connsiteY2452" fmla="*/ 282664 h 1000125"/>
                  <a:gd name="connsiteX2453" fmla="*/ 3117176 w 4397079"/>
                  <a:gd name="connsiteY2453" fmla="*/ 241620 h 1000125"/>
                  <a:gd name="connsiteX2454" fmla="*/ 3117177 w 4397079"/>
                  <a:gd name="connsiteY2454" fmla="*/ 210544 h 1000125"/>
                  <a:gd name="connsiteX2455" fmla="*/ 3156493 w 4397079"/>
                  <a:gd name="connsiteY2455" fmla="*/ 171228 h 1000125"/>
                  <a:gd name="connsiteX2456" fmla="*/ 3172031 w 4397079"/>
                  <a:gd name="connsiteY2456" fmla="*/ 164791 h 1000125"/>
                  <a:gd name="connsiteX2457" fmla="*/ 4206811 w 4397079"/>
                  <a:gd name="connsiteY2457" fmla="*/ 160117 h 1000125"/>
                  <a:gd name="connsiteX2458" fmla="*/ 4232705 w 4397079"/>
                  <a:gd name="connsiteY2458" fmla="*/ 272389 h 1000125"/>
                  <a:gd name="connsiteX2459" fmla="*/ 4227535 w 4397079"/>
                  <a:gd name="connsiteY2459" fmla="*/ 274531 h 1000125"/>
                  <a:gd name="connsiteX2460" fmla="*/ 4211997 w 4397079"/>
                  <a:gd name="connsiteY2460" fmla="*/ 268095 h 1000125"/>
                  <a:gd name="connsiteX2461" fmla="*/ 4170952 w 4397079"/>
                  <a:gd name="connsiteY2461" fmla="*/ 227051 h 1000125"/>
                  <a:gd name="connsiteX2462" fmla="*/ 4170952 w 4397079"/>
                  <a:gd name="connsiteY2462" fmla="*/ 195975 h 1000125"/>
                  <a:gd name="connsiteX2463" fmla="*/ 230675 w 4397079"/>
                  <a:gd name="connsiteY2463" fmla="*/ 158488 h 1000125"/>
                  <a:gd name="connsiteX2464" fmla="*/ 246213 w 4397079"/>
                  <a:gd name="connsiteY2464" fmla="*/ 164924 h 1000125"/>
                  <a:gd name="connsiteX2465" fmla="*/ 287257 w 4397079"/>
                  <a:gd name="connsiteY2465" fmla="*/ 205968 h 1000125"/>
                  <a:gd name="connsiteX2466" fmla="*/ 287257 w 4397079"/>
                  <a:gd name="connsiteY2466" fmla="*/ 237044 h 1000125"/>
                  <a:gd name="connsiteX2467" fmla="*/ 247940 w 4397079"/>
                  <a:gd name="connsiteY2467" fmla="*/ 276361 h 1000125"/>
                  <a:gd name="connsiteX2468" fmla="*/ 216864 w 4397079"/>
                  <a:gd name="connsiteY2468" fmla="*/ 276361 h 1000125"/>
                  <a:gd name="connsiteX2469" fmla="*/ 176288 w 4397079"/>
                  <a:gd name="connsiteY2469" fmla="*/ 235784 h 1000125"/>
                  <a:gd name="connsiteX2470" fmla="*/ 185884 w 4397079"/>
                  <a:gd name="connsiteY2470" fmla="*/ 194178 h 1000125"/>
                  <a:gd name="connsiteX2471" fmla="*/ 215137 w 4397079"/>
                  <a:gd name="connsiteY2471" fmla="*/ 164924 h 1000125"/>
                  <a:gd name="connsiteX2472" fmla="*/ 230675 w 4397079"/>
                  <a:gd name="connsiteY2472" fmla="*/ 158488 h 1000125"/>
                  <a:gd name="connsiteX2473" fmla="*/ 1271019 w 4397079"/>
                  <a:gd name="connsiteY2473" fmla="*/ 157353 h 1000125"/>
                  <a:gd name="connsiteX2474" fmla="*/ 1286558 w 4397079"/>
                  <a:gd name="connsiteY2474" fmla="*/ 163788 h 1000125"/>
                  <a:gd name="connsiteX2475" fmla="*/ 1327602 w 4397079"/>
                  <a:gd name="connsiteY2475" fmla="*/ 204832 h 1000125"/>
                  <a:gd name="connsiteX2476" fmla="*/ 1327602 w 4397079"/>
                  <a:gd name="connsiteY2476" fmla="*/ 235908 h 1000125"/>
                  <a:gd name="connsiteX2477" fmla="*/ 1288285 w 4397079"/>
                  <a:gd name="connsiteY2477" fmla="*/ 275225 h 1000125"/>
                  <a:gd name="connsiteX2478" fmla="*/ 1257209 w 4397079"/>
                  <a:gd name="connsiteY2478" fmla="*/ 275225 h 1000125"/>
                  <a:gd name="connsiteX2479" fmla="*/ 1216165 w 4397079"/>
                  <a:gd name="connsiteY2479" fmla="*/ 234181 h 1000125"/>
                  <a:gd name="connsiteX2480" fmla="*/ 1216165 w 4397079"/>
                  <a:gd name="connsiteY2480" fmla="*/ 203105 h 1000125"/>
                  <a:gd name="connsiteX2481" fmla="*/ 1255482 w 4397079"/>
                  <a:gd name="connsiteY2481" fmla="*/ 163788 h 1000125"/>
                  <a:gd name="connsiteX2482" fmla="*/ 1271019 w 4397079"/>
                  <a:gd name="connsiteY2482" fmla="*/ 157353 h 1000125"/>
                  <a:gd name="connsiteX2483" fmla="*/ 3531384 w 4397079"/>
                  <a:gd name="connsiteY2483" fmla="*/ 155079 h 1000125"/>
                  <a:gd name="connsiteX2484" fmla="*/ 3546922 w 4397079"/>
                  <a:gd name="connsiteY2484" fmla="*/ 161515 h 1000125"/>
                  <a:gd name="connsiteX2485" fmla="*/ 3587966 w 4397079"/>
                  <a:gd name="connsiteY2485" fmla="*/ 202558 h 1000125"/>
                  <a:gd name="connsiteX2486" fmla="*/ 3587966 w 4397079"/>
                  <a:gd name="connsiteY2486" fmla="*/ 233634 h 1000125"/>
                  <a:gd name="connsiteX2487" fmla="*/ 3548649 w 4397079"/>
                  <a:gd name="connsiteY2487" fmla="*/ 272951 h 1000125"/>
                  <a:gd name="connsiteX2488" fmla="*/ 3517573 w 4397079"/>
                  <a:gd name="connsiteY2488" fmla="*/ 272951 h 1000125"/>
                  <a:gd name="connsiteX2489" fmla="*/ 3476530 w 4397079"/>
                  <a:gd name="connsiteY2489" fmla="*/ 231907 h 1000125"/>
                  <a:gd name="connsiteX2490" fmla="*/ 3476530 w 4397079"/>
                  <a:gd name="connsiteY2490" fmla="*/ 200831 h 1000125"/>
                  <a:gd name="connsiteX2491" fmla="*/ 3515846 w 4397079"/>
                  <a:gd name="connsiteY2491" fmla="*/ 161515 h 1000125"/>
                  <a:gd name="connsiteX2492" fmla="*/ 3531384 w 4397079"/>
                  <a:gd name="connsiteY2492" fmla="*/ 155079 h 1000125"/>
                  <a:gd name="connsiteX2493" fmla="*/ 1618800 w 4397079"/>
                  <a:gd name="connsiteY2493" fmla="*/ 154356 h 1000125"/>
                  <a:gd name="connsiteX2494" fmla="*/ 1634338 w 4397079"/>
                  <a:gd name="connsiteY2494" fmla="*/ 160792 h 1000125"/>
                  <a:gd name="connsiteX2495" fmla="*/ 1675382 w 4397079"/>
                  <a:gd name="connsiteY2495" fmla="*/ 201836 h 1000125"/>
                  <a:gd name="connsiteX2496" fmla="*/ 1675382 w 4397079"/>
                  <a:gd name="connsiteY2496" fmla="*/ 232912 h 1000125"/>
                  <a:gd name="connsiteX2497" fmla="*/ 1636065 w 4397079"/>
                  <a:gd name="connsiteY2497" fmla="*/ 272228 h 1000125"/>
                  <a:gd name="connsiteX2498" fmla="*/ 1604989 w 4397079"/>
                  <a:gd name="connsiteY2498" fmla="*/ 272228 h 1000125"/>
                  <a:gd name="connsiteX2499" fmla="*/ 1563945 w 4397079"/>
                  <a:gd name="connsiteY2499" fmla="*/ 231184 h 1000125"/>
                  <a:gd name="connsiteX2500" fmla="*/ 1563945 w 4397079"/>
                  <a:gd name="connsiteY2500" fmla="*/ 200108 h 1000125"/>
                  <a:gd name="connsiteX2501" fmla="*/ 1603262 w 4397079"/>
                  <a:gd name="connsiteY2501" fmla="*/ 160792 h 1000125"/>
                  <a:gd name="connsiteX2502" fmla="*/ 1618800 w 4397079"/>
                  <a:gd name="connsiteY2502" fmla="*/ 154356 h 1000125"/>
                  <a:gd name="connsiteX2503" fmla="*/ 3879164 w 4397079"/>
                  <a:gd name="connsiteY2503" fmla="*/ 152082 h 1000125"/>
                  <a:gd name="connsiteX2504" fmla="*/ 3894703 w 4397079"/>
                  <a:gd name="connsiteY2504" fmla="*/ 158518 h 1000125"/>
                  <a:gd name="connsiteX2505" fmla="*/ 3935746 w 4397079"/>
                  <a:gd name="connsiteY2505" fmla="*/ 199562 h 1000125"/>
                  <a:gd name="connsiteX2506" fmla="*/ 3935746 w 4397079"/>
                  <a:gd name="connsiteY2506" fmla="*/ 230638 h 1000125"/>
                  <a:gd name="connsiteX2507" fmla="*/ 3896430 w 4397079"/>
                  <a:gd name="connsiteY2507" fmla="*/ 269955 h 1000125"/>
                  <a:gd name="connsiteX2508" fmla="*/ 3865354 w 4397079"/>
                  <a:gd name="connsiteY2508" fmla="*/ 269955 h 1000125"/>
                  <a:gd name="connsiteX2509" fmla="*/ 3824309 w 4397079"/>
                  <a:gd name="connsiteY2509" fmla="*/ 228910 h 1000125"/>
                  <a:gd name="connsiteX2510" fmla="*/ 3824309 w 4397079"/>
                  <a:gd name="connsiteY2510" fmla="*/ 197834 h 1000125"/>
                  <a:gd name="connsiteX2511" fmla="*/ 3863627 w 4397079"/>
                  <a:gd name="connsiteY2511" fmla="*/ 158518 h 1000125"/>
                  <a:gd name="connsiteX2512" fmla="*/ 3879164 w 4397079"/>
                  <a:gd name="connsiteY2512" fmla="*/ 152082 h 1000125"/>
                  <a:gd name="connsiteX2513" fmla="*/ 590028 w 4397079"/>
                  <a:gd name="connsiteY2513" fmla="*/ 148775 h 1000125"/>
                  <a:gd name="connsiteX2514" fmla="*/ 605566 w 4397079"/>
                  <a:gd name="connsiteY2514" fmla="*/ 155211 h 1000125"/>
                  <a:gd name="connsiteX2515" fmla="*/ 646610 w 4397079"/>
                  <a:gd name="connsiteY2515" fmla="*/ 196255 h 1000125"/>
                  <a:gd name="connsiteX2516" fmla="*/ 646610 w 4397079"/>
                  <a:gd name="connsiteY2516" fmla="*/ 227331 h 1000125"/>
                  <a:gd name="connsiteX2517" fmla="*/ 607293 w 4397079"/>
                  <a:gd name="connsiteY2517" fmla="*/ 266648 h 1000125"/>
                  <a:gd name="connsiteX2518" fmla="*/ 576217 w 4397079"/>
                  <a:gd name="connsiteY2518" fmla="*/ 266648 h 1000125"/>
                  <a:gd name="connsiteX2519" fmla="*/ 535173 w 4397079"/>
                  <a:gd name="connsiteY2519" fmla="*/ 225604 h 1000125"/>
                  <a:gd name="connsiteX2520" fmla="*/ 535173 w 4397079"/>
                  <a:gd name="connsiteY2520" fmla="*/ 194528 h 1000125"/>
                  <a:gd name="connsiteX2521" fmla="*/ 574490 w 4397079"/>
                  <a:gd name="connsiteY2521" fmla="*/ 155211 h 1000125"/>
                  <a:gd name="connsiteX2522" fmla="*/ 590028 w 4397079"/>
                  <a:gd name="connsiteY2522" fmla="*/ 148775 h 1000125"/>
                  <a:gd name="connsiteX2523" fmla="*/ 937808 w 4397079"/>
                  <a:gd name="connsiteY2523" fmla="*/ 145779 h 1000125"/>
                  <a:gd name="connsiteX2524" fmla="*/ 953346 w 4397079"/>
                  <a:gd name="connsiteY2524" fmla="*/ 152215 h 1000125"/>
                  <a:gd name="connsiteX2525" fmla="*/ 994390 w 4397079"/>
                  <a:gd name="connsiteY2525" fmla="*/ 193259 h 1000125"/>
                  <a:gd name="connsiteX2526" fmla="*/ 994390 w 4397079"/>
                  <a:gd name="connsiteY2526" fmla="*/ 224335 h 1000125"/>
                  <a:gd name="connsiteX2527" fmla="*/ 955074 w 4397079"/>
                  <a:gd name="connsiteY2527" fmla="*/ 263651 h 1000125"/>
                  <a:gd name="connsiteX2528" fmla="*/ 923997 w 4397079"/>
                  <a:gd name="connsiteY2528" fmla="*/ 263651 h 1000125"/>
                  <a:gd name="connsiteX2529" fmla="*/ 882954 w 4397079"/>
                  <a:gd name="connsiteY2529" fmla="*/ 222608 h 1000125"/>
                  <a:gd name="connsiteX2530" fmla="*/ 882954 w 4397079"/>
                  <a:gd name="connsiteY2530" fmla="*/ 191531 h 1000125"/>
                  <a:gd name="connsiteX2531" fmla="*/ 922270 w 4397079"/>
                  <a:gd name="connsiteY2531" fmla="*/ 152215 h 1000125"/>
                  <a:gd name="connsiteX2532" fmla="*/ 937808 w 4397079"/>
                  <a:gd name="connsiteY2532" fmla="*/ 145779 h 1000125"/>
                  <a:gd name="connsiteX2533" fmla="*/ 1978152 w 4397079"/>
                  <a:gd name="connsiteY2533" fmla="*/ 144643 h 1000125"/>
                  <a:gd name="connsiteX2534" fmla="*/ 1993691 w 4397079"/>
                  <a:gd name="connsiteY2534" fmla="*/ 151079 h 1000125"/>
                  <a:gd name="connsiteX2535" fmla="*/ 2034735 w 4397079"/>
                  <a:gd name="connsiteY2535" fmla="*/ 192123 h 1000125"/>
                  <a:gd name="connsiteX2536" fmla="*/ 2034735 w 4397079"/>
                  <a:gd name="connsiteY2536" fmla="*/ 223199 h 1000125"/>
                  <a:gd name="connsiteX2537" fmla="*/ 1995418 w 4397079"/>
                  <a:gd name="connsiteY2537" fmla="*/ 262515 h 1000125"/>
                  <a:gd name="connsiteX2538" fmla="*/ 1964342 w 4397079"/>
                  <a:gd name="connsiteY2538" fmla="*/ 262515 h 1000125"/>
                  <a:gd name="connsiteX2539" fmla="*/ 1923298 w 4397079"/>
                  <a:gd name="connsiteY2539" fmla="*/ 221471 h 1000125"/>
                  <a:gd name="connsiteX2540" fmla="*/ 1923298 w 4397079"/>
                  <a:gd name="connsiteY2540" fmla="*/ 190395 h 1000125"/>
                  <a:gd name="connsiteX2541" fmla="*/ 1962615 w 4397079"/>
                  <a:gd name="connsiteY2541" fmla="*/ 151079 h 1000125"/>
                  <a:gd name="connsiteX2542" fmla="*/ 1978152 w 4397079"/>
                  <a:gd name="connsiteY2542" fmla="*/ 144643 h 1000125"/>
                  <a:gd name="connsiteX2543" fmla="*/ 2325932 w 4397079"/>
                  <a:gd name="connsiteY2543" fmla="*/ 141647 h 1000125"/>
                  <a:gd name="connsiteX2544" fmla="*/ 2341470 w 4397079"/>
                  <a:gd name="connsiteY2544" fmla="*/ 148083 h 1000125"/>
                  <a:gd name="connsiteX2545" fmla="*/ 2382515 w 4397079"/>
                  <a:gd name="connsiteY2545" fmla="*/ 189126 h 1000125"/>
                  <a:gd name="connsiteX2546" fmla="*/ 2382515 w 4397079"/>
                  <a:gd name="connsiteY2546" fmla="*/ 220202 h 1000125"/>
                  <a:gd name="connsiteX2547" fmla="*/ 2343198 w 4397079"/>
                  <a:gd name="connsiteY2547" fmla="*/ 259519 h 1000125"/>
                  <a:gd name="connsiteX2548" fmla="*/ 2312121 w 4397079"/>
                  <a:gd name="connsiteY2548" fmla="*/ 259520 h 1000125"/>
                  <a:gd name="connsiteX2549" fmla="*/ 2271078 w 4397079"/>
                  <a:gd name="connsiteY2549" fmla="*/ 218475 h 1000125"/>
                  <a:gd name="connsiteX2550" fmla="*/ 2271078 w 4397079"/>
                  <a:gd name="connsiteY2550" fmla="*/ 187399 h 1000125"/>
                  <a:gd name="connsiteX2551" fmla="*/ 2310394 w 4397079"/>
                  <a:gd name="connsiteY2551" fmla="*/ 148083 h 1000125"/>
                  <a:gd name="connsiteX2552" fmla="*/ 2325932 w 4397079"/>
                  <a:gd name="connsiteY2552" fmla="*/ 141647 h 1000125"/>
                  <a:gd name="connsiteX2553" fmla="*/ 2690140 w 4397079"/>
                  <a:gd name="connsiteY2553" fmla="*/ 127079 h 1000125"/>
                  <a:gd name="connsiteX2554" fmla="*/ 2705679 w 4397079"/>
                  <a:gd name="connsiteY2554" fmla="*/ 133514 h 1000125"/>
                  <a:gd name="connsiteX2555" fmla="*/ 2746723 w 4397079"/>
                  <a:gd name="connsiteY2555" fmla="*/ 174559 h 1000125"/>
                  <a:gd name="connsiteX2556" fmla="*/ 2746723 w 4397079"/>
                  <a:gd name="connsiteY2556" fmla="*/ 205635 h 1000125"/>
                  <a:gd name="connsiteX2557" fmla="*/ 2707406 w 4397079"/>
                  <a:gd name="connsiteY2557" fmla="*/ 244952 h 1000125"/>
                  <a:gd name="connsiteX2558" fmla="*/ 2676330 w 4397079"/>
                  <a:gd name="connsiteY2558" fmla="*/ 244951 h 1000125"/>
                  <a:gd name="connsiteX2559" fmla="*/ 2635285 w 4397079"/>
                  <a:gd name="connsiteY2559" fmla="*/ 203908 h 1000125"/>
                  <a:gd name="connsiteX2560" fmla="*/ 2635285 w 4397079"/>
                  <a:gd name="connsiteY2560" fmla="*/ 172832 h 1000125"/>
                  <a:gd name="connsiteX2561" fmla="*/ 2674603 w 4397079"/>
                  <a:gd name="connsiteY2561" fmla="*/ 133515 h 1000125"/>
                  <a:gd name="connsiteX2562" fmla="*/ 2690140 w 4397079"/>
                  <a:gd name="connsiteY2562" fmla="*/ 127079 h 1000125"/>
                  <a:gd name="connsiteX2563" fmla="*/ 3037920 w 4397079"/>
                  <a:gd name="connsiteY2563" fmla="*/ 124083 h 1000125"/>
                  <a:gd name="connsiteX2564" fmla="*/ 3053458 w 4397079"/>
                  <a:gd name="connsiteY2564" fmla="*/ 130519 h 1000125"/>
                  <a:gd name="connsiteX2565" fmla="*/ 3094503 w 4397079"/>
                  <a:gd name="connsiteY2565" fmla="*/ 171562 h 1000125"/>
                  <a:gd name="connsiteX2566" fmla="*/ 3094502 w 4397079"/>
                  <a:gd name="connsiteY2566" fmla="*/ 202638 h 1000125"/>
                  <a:gd name="connsiteX2567" fmla="*/ 3055185 w 4397079"/>
                  <a:gd name="connsiteY2567" fmla="*/ 241955 h 1000125"/>
                  <a:gd name="connsiteX2568" fmla="*/ 3024109 w 4397079"/>
                  <a:gd name="connsiteY2568" fmla="*/ 241955 h 1000125"/>
                  <a:gd name="connsiteX2569" fmla="*/ 2983066 w 4397079"/>
                  <a:gd name="connsiteY2569" fmla="*/ 200911 h 1000125"/>
                  <a:gd name="connsiteX2570" fmla="*/ 2983066 w 4397079"/>
                  <a:gd name="connsiteY2570" fmla="*/ 169835 h 1000125"/>
                  <a:gd name="connsiteX2571" fmla="*/ 3022382 w 4397079"/>
                  <a:gd name="connsiteY2571" fmla="*/ 130519 h 1000125"/>
                  <a:gd name="connsiteX2572" fmla="*/ 3037920 w 4397079"/>
                  <a:gd name="connsiteY2572" fmla="*/ 124083 h 1000125"/>
                  <a:gd name="connsiteX2573" fmla="*/ 445480 w 4397079"/>
                  <a:gd name="connsiteY2573" fmla="*/ 118503 h 1000125"/>
                  <a:gd name="connsiteX2574" fmla="*/ 461018 w 4397079"/>
                  <a:gd name="connsiteY2574" fmla="*/ 124939 h 1000125"/>
                  <a:gd name="connsiteX2575" fmla="*/ 502062 w 4397079"/>
                  <a:gd name="connsiteY2575" fmla="*/ 165983 h 1000125"/>
                  <a:gd name="connsiteX2576" fmla="*/ 502061 w 4397079"/>
                  <a:gd name="connsiteY2576" fmla="*/ 197058 h 1000125"/>
                  <a:gd name="connsiteX2577" fmla="*/ 462745 w 4397079"/>
                  <a:gd name="connsiteY2577" fmla="*/ 236375 h 1000125"/>
                  <a:gd name="connsiteX2578" fmla="*/ 431669 w 4397079"/>
                  <a:gd name="connsiteY2578" fmla="*/ 236375 h 1000125"/>
                  <a:gd name="connsiteX2579" fmla="*/ 390625 w 4397079"/>
                  <a:gd name="connsiteY2579" fmla="*/ 195332 h 1000125"/>
                  <a:gd name="connsiteX2580" fmla="*/ 390626 w 4397079"/>
                  <a:gd name="connsiteY2580" fmla="*/ 164255 h 1000125"/>
                  <a:gd name="connsiteX2581" fmla="*/ 429942 w 4397079"/>
                  <a:gd name="connsiteY2581" fmla="*/ 124939 h 1000125"/>
                  <a:gd name="connsiteX2582" fmla="*/ 445480 w 4397079"/>
                  <a:gd name="connsiteY2582" fmla="*/ 118503 h 1000125"/>
                  <a:gd name="connsiteX2583" fmla="*/ 1485824 w 4397079"/>
                  <a:gd name="connsiteY2583" fmla="*/ 117367 h 1000125"/>
                  <a:gd name="connsiteX2584" fmla="*/ 1501362 w 4397079"/>
                  <a:gd name="connsiteY2584" fmla="*/ 123803 h 1000125"/>
                  <a:gd name="connsiteX2585" fmla="*/ 1542406 w 4397079"/>
                  <a:gd name="connsiteY2585" fmla="*/ 164847 h 1000125"/>
                  <a:gd name="connsiteX2586" fmla="*/ 1542406 w 4397079"/>
                  <a:gd name="connsiteY2586" fmla="*/ 195923 h 1000125"/>
                  <a:gd name="connsiteX2587" fmla="*/ 1503090 w 4397079"/>
                  <a:gd name="connsiteY2587" fmla="*/ 235240 h 1000125"/>
                  <a:gd name="connsiteX2588" fmla="*/ 1472013 w 4397079"/>
                  <a:gd name="connsiteY2588" fmla="*/ 235240 h 1000125"/>
                  <a:gd name="connsiteX2589" fmla="*/ 1430969 w 4397079"/>
                  <a:gd name="connsiteY2589" fmla="*/ 194196 h 1000125"/>
                  <a:gd name="connsiteX2590" fmla="*/ 1430970 w 4397079"/>
                  <a:gd name="connsiteY2590" fmla="*/ 163120 h 1000125"/>
                  <a:gd name="connsiteX2591" fmla="*/ 1470286 w 4397079"/>
                  <a:gd name="connsiteY2591" fmla="*/ 123803 h 1000125"/>
                  <a:gd name="connsiteX2592" fmla="*/ 1485824 w 4397079"/>
                  <a:gd name="connsiteY2592" fmla="*/ 117367 h 1000125"/>
                  <a:gd name="connsiteX2593" fmla="*/ 1833604 w 4397079"/>
                  <a:gd name="connsiteY2593" fmla="*/ 114371 h 1000125"/>
                  <a:gd name="connsiteX2594" fmla="*/ 1849143 w 4397079"/>
                  <a:gd name="connsiteY2594" fmla="*/ 120807 h 1000125"/>
                  <a:gd name="connsiteX2595" fmla="*/ 1890186 w 4397079"/>
                  <a:gd name="connsiteY2595" fmla="*/ 161851 h 1000125"/>
                  <a:gd name="connsiteX2596" fmla="*/ 1890186 w 4397079"/>
                  <a:gd name="connsiteY2596" fmla="*/ 192927 h 1000125"/>
                  <a:gd name="connsiteX2597" fmla="*/ 1850869 w 4397079"/>
                  <a:gd name="connsiteY2597" fmla="*/ 232243 h 1000125"/>
                  <a:gd name="connsiteX2598" fmla="*/ 1819793 w 4397079"/>
                  <a:gd name="connsiteY2598" fmla="*/ 232243 h 1000125"/>
                  <a:gd name="connsiteX2599" fmla="*/ 1778750 w 4397079"/>
                  <a:gd name="connsiteY2599" fmla="*/ 191199 h 1000125"/>
                  <a:gd name="connsiteX2600" fmla="*/ 1778750 w 4397079"/>
                  <a:gd name="connsiteY2600" fmla="*/ 160123 h 1000125"/>
                  <a:gd name="connsiteX2601" fmla="*/ 1818066 w 4397079"/>
                  <a:gd name="connsiteY2601" fmla="*/ 120807 h 1000125"/>
                  <a:gd name="connsiteX2602" fmla="*/ 1833604 w 4397079"/>
                  <a:gd name="connsiteY2602" fmla="*/ 114371 h 1000125"/>
                  <a:gd name="connsiteX2603" fmla="*/ 3397274 w 4397079"/>
                  <a:gd name="connsiteY2603" fmla="*/ 114370 h 1000125"/>
                  <a:gd name="connsiteX2604" fmla="*/ 3412812 w 4397079"/>
                  <a:gd name="connsiteY2604" fmla="*/ 120806 h 1000125"/>
                  <a:gd name="connsiteX2605" fmla="*/ 3453856 w 4397079"/>
                  <a:gd name="connsiteY2605" fmla="*/ 161849 h 1000125"/>
                  <a:gd name="connsiteX2606" fmla="*/ 3453856 w 4397079"/>
                  <a:gd name="connsiteY2606" fmla="*/ 192926 h 1000125"/>
                  <a:gd name="connsiteX2607" fmla="*/ 3414539 w 4397079"/>
                  <a:gd name="connsiteY2607" fmla="*/ 232242 h 1000125"/>
                  <a:gd name="connsiteX2608" fmla="*/ 3383463 w 4397079"/>
                  <a:gd name="connsiteY2608" fmla="*/ 232242 h 1000125"/>
                  <a:gd name="connsiteX2609" fmla="*/ 3342419 w 4397079"/>
                  <a:gd name="connsiteY2609" fmla="*/ 191198 h 1000125"/>
                  <a:gd name="connsiteX2610" fmla="*/ 3342419 w 4397079"/>
                  <a:gd name="connsiteY2610" fmla="*/ 160122 h 1000125"/>
                  <a:gd name="connsiteX2611" fmla="*/ 3381736 w 4397079"/>
                  <a:gd name="connsiteY2611" fmla="*/ 120806 h 1000125"/>
                  <a:gd name="connsiteX2612" fmla="*/ 3397274 w 4397079"/>
                  <a:gd name="connsiteY2612" fmla="*/ 114370 h 1000125"/>
                  <a:gd name="connsiteX2613" fmla="*/ 3745054 w 4397079"/>
                  <a:gd name="connsiteY2613" fmla="*/ 111374 h 1000125"/>
                  <a:gd name="connsiteX2614" fmla="*/ 3760592 w 4397079"/>
                  <a:gd name="connsiteY2614" fmla="*/ 117810 h 1000125"/>
                  <a:gd name="connsiteX2615" fmla="*/ 3801636 w 4397079"/>
                  <a:gd name="connsiteY2615" fmla="*/ 158852 h 1000125"/>
                  <a:gd name="connsiteX2616" fmla="*/ 3801635 w 4397079"/>
                  <a:gd name="connsiteY2616" fmla="*/ 189928 h 1000125"/>
                  <a:gd name="connsiteX2617" fmla="*/ 3762319 w 4397079"/>
                  <a:gd name="connsiteY2617" fmla="*/ 229246 h 1000125"/>
                  <a:gd name="connsiteX2618" fmla="*/ 3731243 w 4397079"/>
                  <a:gd name="connsiteY2618" fmla="*/ 229246 h 1000125"/>
                  <a:gd name="connsiteX2619" fmla="*/ 3690199 w 4397079"/>
                  <a:gd name="connsiteY2619" fmla="*/ 188202 h 1000125"/>
                  <a:gd name="connsiteX2620" fmla="*/ 3690200 w 4397079"/>
                  <a:gd name="connsiteY2620" fmla="*/ 157126 h 1000125"/>
                  <a:gd name="connsiteX2621" fmla="*/ 3729516 w 4397079"/>
                  <a:gd name="connsiteY2621" fmla="*/ 117810 h 1000125"/>
                  <a:gd name="connsiteX2622" fmla="*/ 3745054 w 4397079"/>
                  <a:gd name="connsiteY2622" fmla="*/ 111374 h 1000125"/>
                  <a:gd name="connsiteX2623" fmla="*/ 4091697 w 4397079"/>
                  <a:gd name="connsiteY2623" fmla="*/ 109513 h 1000125"/>
                  <a:gd name="connsiteX2624" fmla="*/ 4107235 w 4397079"/>
                  <a:gd name="connsiteY2624" fmla="*/ 115950 h 1000125"/>
                  <a:gd name="connsiteX2625" fmla="*/ 4148279 w 4397079"/>
                  <a:gd name="connsiteY2625" fmla="*/ 156993 h 1000125"/>
                  <a:gd name="connsiteX2626" fmla="*/ 4148278 w 4397079"/>
                  <a:gd name="connsiteY2626" fmla="*/ 188069 h 1000125"/>
                  <a:gd name="connsiteX2627" fmla="*/ 4108962 w 4397079"/>
                  <a:gd name="connsiteY2627" fmla="*/ 227385 h 1000125"/>
                  <a:gd name="connsiteX2628" fmla="*/ 4077886 w 4397079"/>
                  <a:gd name="connsiteY2628" fmla="*/ 227385 h 1000125"/>
                  <a:gd name="connsiteX2629" fmla="*/ 4036843 w 4397079"/>
                  <a:gd name="connsiteY2629" fmla="*/ 186342 h 1000125"/>
                  <a:gd name="connsiteX2630" fmla="*/ 4036843 w 4397079"/>
                  <a:gd name="connsiteY2630" fmla="*/ 155266 h 1000125"/>
                  <a:gd name="connsiteX2631" fmla="*/ 4076159 w 4397079"/>
                  <a:gd name="connsiteY2631" fmla="*/ 115950 h 1000125"/>
                  <a:gd name="connsiteX2632" fmla="*/ 4091697 w 4397079"/>
                  <a:gd name="connsiteY2632" fmla="*/ 109513 h 1000125"/>
                  <a:gd name="connsiteX2633" fmla="*/ 804833 w 4397079"/>
                  <a:gd name="connsiteY2633" fmla="*/ 108790 h 1000125"/>
                  <a:gd name="connsiteX2634" fmla="*/ 820371 w 4397079"/>
                  <a:gd name="connsiteY2634" fmla="*/ 115226 h 1000125"/>
                  <a:gd name="connsiteX2635" fmla="*/ 861415 w 4397079"/>
                  <a:gd name="connsiteY2635" fmla="*/ 156269 h 1000125"/>
                  <a:gd name="connsiteX2636" fmla="*/ 861415 w 4397079"/>
                  <a:gd name="connsiteY2636" fmla="*/ 187346 h 1000125"/>
                  <a:gd name="connsiteX2637" fmla="*/ 822098 w 4397079"/>
                  <a:gd name="connsiteY2637" fmla="*/ 226662 h 1000125"/>
                  <a:gd name="connsiteX2638" fmla="*/ 791022 w 4397079"/>
                  <a:gd name="connsiteY2638" fmla="*/ 226662 h 1000125"/>
                  <a:gd name="connsiteX2639" fmla="*/ 749978 w 4397079"/>
                  <a:gd name="connsiteY2639" fmla="*/ 185618 h 1000125"/>
                  <a:gd name="connsiteX2640" fmla="*/ 749978 w 4397079"/>
                  <a:gd name="connsiteY2640" fmla="*/ 154542 h 1000125"/>
                  <a:gd name="connsiteX2641" fmla="*/ 789295 w 4397079"/>
                  <a:gd name="connsiteY2641" fmla="*/ 115226 h 1000125"/>
                  <a:gd name="connsiteX2642" fmla="*/ 804833 w 4397079"/>
                  <a:gd name="connsiteY2642" fmla="*/ 108790 h 1000125"/>
                  <a:gd name="connsiteX2643" fmla="*/ 1152613 w 4397079"/>
                  <a:gd name="connsiteY2643" fmla="*/ 105793 h 1000125"/>
                  <a:gd name="connsiteX2644" fmla="*/ 1168151 w 4397079"/>
                  <a:gd name="connsiteY2644" fmla="*/ 112229 h 1000125"/>
                  <a:gd name="connsiteX2645" fmla="*/ 1209195 w 4397079"/>
                  <a:gd name="connsiteY2645" fmla="*/ 153273 h 1000125"/>
                  <a:gd name="connsiteX2646" fmla="*/ 1209195 w 4397079"/>
                  <a:gd name="connsiteY2646" fmla="*/ 184349 h 1000125"/>
                  <a:gd name="connsiteX2647" fmla="*/ 1169878 w 4397079"/>
                  <a:gd name="connsiteY2647" fmla="*/ 223666 h 1000125"/>
                  <a:gd name="connsiteX2648" fmla="*/ 1138802 w 4397079"/>
                  <a:gd name="connsiteY2648" fmla="*/ 223666 h 1000125"/>
                  <a:gd name="connsiteX2649" fmla="*/ 1097758 w 4397079"/>
                  <a:gd name="connsiteY2649" fmla="*/ 182622 h 1000125"/>
                  <a:gd name="connsiteX2650" fmla="*/ 1097759 w 4397079"/>
                  <a:gd name="connsiteY2650" fmla="*/ 151546 h 1000125"/>
                  <a:gd name="connsiteX2651" fmla="*/ 1137075 w 4397079"/>
                  <a:gd name="connsiteY2651" fmla="*/ 112229 h 1000125"/>
                  <a:gd name="connsiteX2652" fmla="*/ 1152613 w 4397079"/>
                  <a:gd name="connsiteY2652" fmla="*/ 105793 h 1000125"/>
                  <a:gd name="connsiteX2653" fmla="*/ 2192957 w 4397079"/>
                  <a:gd name="connsiteY2653" fmla="*/ 104658 h 1000125"/>
                  <a:gd name="connsiteX2654" fmla="*/ 2208495 w 4397079"/>
                  <a:gd name="connsiteY2654" fmla="*/ 111094 h 1000125"/>
                  <a:gd name="connsiteX2655" fmla="*/ 2249539 w 4397079"/>
                  <a:gd name="connsiteY2655" fmla="*/ 152138 h 1000125"/>
                  <a:gd name="connsiteX2656" fmla="*/ 2249539 w 4397079"/>
                  <a:gd name="connsiteY2656" fmla="*/ 183213 h 1000125"/>
                  <a:gd name="connsiteX2657" fmla="*/ 2210222 w 4397079"/>
                  <a:gd name="connsiteY2657" fmla="*/ 222530 h 1000125"/>
                  <a:gd name="connsiteX2658" fmla="*/ 2179146 w 4397079"/>
                  <a:gd name="connsiteY2658" fmla="*/ 222530 h 1000125"/>
                  <a:gd name="connsiteX2659" fmla="*/ 2138102 w 4397079"/>
                  <a:gd name="connsiteY2659" fmla="*/ 181486 h 1000125"/>
                  <a:gd name="connsiteX2660" fmla="*/ 2138102 w 4397079"/>
                  <a:gd name="connsiteY2660" fmla="*/ 150410 h 1000125"/>
                  <a:gd name="connsiteX2661" fmla="*/ 2177419 w 4397079"/>
                  <a:gd name="connsiteY2661" fmla="*/ 111094 h 1000125"/>
                  <a:gd name="connsiteX2662" fmla="*/ 2192957 w 4397079"/>
                  <a:gd name="connsiteY2662" fmla="*/ 104658 h 1000125"/>
                  <a:gd name="connsiteX2663" fmla="*/ 2540737 w 4397079"/>
                  <a:gd name="connsiteY2663" fmla="*/ 101661 h 1000125"/>
                  <a:gd name="connsiteX2664" fmla="*/ 2556275 w 4397079"/>
                  <a:gd name="connsiteY2664" fmla="*/ 108097 h 1000125"/>
                  <a:gd name="connsiteX2665" fmla="*/ 2597319 w 4397079"/>
                  <a:gd name="connsiteY2665" fmla="*/ 149141 h 1000125"/>
                  <a:gd name="connsiteX2666" fmla="*/ 2597319 w 4397079"/>
                  <a:gd name="connsiteY2666" fmla="*/ 180217 h 1000125"/>
                  <a:gd name="connsiteX2667" fmla="*/ 2558002 w 4397079"/>
                  <a:gd name="connsiteY2667" fmla="*/ 219534 h 1000125"/>
                  <a:gd name="connsiteX2668" fmla="*/ 2526926 w 4397079"/>
                  <a:gd name="connsiteY2668" fmla="*/ 219534 h 1000125"/>
                  <a:gd name="connsiteX2669" fmla="*/ 2485883 w 4397079"/>
                  <a:gd name="connsiteY2669" fmla="*/ 178490 h 1000125"/>
                  <a:gd name="connsiteX2670" fmla="*/ 2485883 w 4397079"/>
                  <a:gd name="connsiteY2670" fmla="*/ 147414 h 1000125"/>
                  <a:gd name="connsiteX2671" fmla="*/ 2525199 w 4397079"/>
                  <a:gd name="connsiteY2671" fmla="*/ 108097 h 1000125"/>
                  <a:gd name="connsiteX2672" fmla="*/ 2540737 w 4397079"/>
                  <a:gd name="connsiteY2672" fmla="*/ 101661 h 1000125"/>
                  <a:gd name="connsiteX2673" fmla="*/ 2904945 w 4397079"/>
                  <a:gd name="connsiteY2673" fmla="*/ 87093 h 1000125"/>
                  <a:gd name="connsiteX2674" fmla="*/ 2920483 w 4397079"/>
                  <a:gd name="connsiteY2674" fmla="*/ 93529 h 1000125"/>
                  <a:gd name="connsiteX2675" fmla="*/ 2961527 w 4397079"/>
                  <a:gd name="connsiteY2675" fmla="*/ 134573 h 1000125"/>
                  <a:gd name="connsiteX2676" fmla="*/ 2961527 w 4397079"/>
                  <a:gd name="connsiteY2676" fmla="*/ 165649 h 1000125"/>
                  <a:gd name="connsiteX2677" fmla="*/ 2922210 w 4397079"/>
                  <a:gd name="connsiteY2677" fmla="*/ 204966 h 1000125"/>
                  <a:gd name="connsiteX2678" fmla="*/ 2891134 w 4397079"/>
                  <a:gd name="connsiteY2678" fmla="*/ 204966 h 1000125"/>
                  <a:gd name="connsiteX2679" fmla="*/ 2850090 w 4397079"/>
                  <a:gd name="connsiteY2679" fmla="*/ 163922 h 1000125"/>
                  <a:gd name="connsiteX2680" fmla="*/ 2850090 w 4397079"/>
                  <a:gd name="connsiteY2680" fmla="*/ 132846 h 1000125"/>
                  <a:gd name="connsiteX2681" fmla="*/ 2889407 w 4397079"/>
                  <a:gd name="connsiteY2681" fmla="*/ 93529 h 1000125"/>
                  <a:gd name="connsiteX2682" fmla="*/ 2904945 w 4397079"/>
                  <a:gd name="connsiteY2682" fmla="*/ 87093 h 1000125"/>
                  <a:gd name="connsiteX2683" fmla="*/ 3252725 w 4397079"/>
                  <a:gd name="connsiteY2683" fmla="*/ 84097 h 1000125"/>
                  <a:gd name="connsiteX2684" fmla="*/ 3268263 w 4397079"/>
                  <a:gd name="connsiteY2684" fmla="*/ 90533 h 1000125"/>
                  <a:gd name="connsiteX2685" fmla="*/ 3309307 w 4397079"/>
                  <a:gd name="connsiteY2685" fmla="*/ 131577 h 1000125"/>
                  <a:gd name="connsiteX2686" fmla="*/ 3309307 w 4397079"/>
                  <a:gd name="connsiteY2686" fmla="*/ 162653 h 1000125"/>
                  <a:gd name="connsiteX2687" fmla="*/ 3269990 w 4397079"/>
                  <a:gd name="connsiteY2687" fmla="*/ 201970 h 1000125"/>
                  <a:gd name="connsiteX2688" fmla="*/ 3238914 w 4397079"/>
                  <a:gd name="connsiteY2688" fmla="*/ 201969 h 1000125"/>
                  <a:gd name="connsiteX2689" fmla="*/ 3197871 w 4397079"/>
                  <a:gd name="connsiteY2689" fmla="*/ 160926 h 1000125"/>
                  <a:gd name="connsiteX2690" fmla="*/ 3197871 w 4397079"/>
                  <a:gd name="connsiteY2690" fmla="*/ 129850 h 1000125"/>
                  <a:gd name="connsiteX2691" fmla="*/ 3237187 w 4397079"/>
                  <a:gd name="connsiteY2691" fmla="*/ 90534 h 1000125"/>
                  <a:gd name="connsiteX2692" fmla="*/ 3252725 w 4397079"/>
                  <a:gd name="connsiteY2692" fmla="*/ 84097 h 1000125"/>
                  <a:gd name="connsiteX2693" fmla="*/ 311369 w 4397079"/>
                  <a:gd name="connsiteY2693" fmla="*/ 77794 h 1000125"/>
                  <a:gd name="connsiteX2694" fmla="*/ 326907 w 4397079"/>
                  <a:gd name="connsiteY2694" fmla="*/ 84230 h 1000125"/>
                  <a:gd name="connsiteX2695" fmla="*/ 367951 w 4397079"/>
                  <a:gd name="connsiteY2695" fmla="*/ 125274 h 1000125"/>
                  <a:gd name="connsiteX2696" fmla="*/ 367951 w 4397079"/>
                  <a:gd name="connsiteY2696" fmla="*/ 156350 h 1000125"/>
                  <a:gd name="connsiteX2697" fmla="*/ 328635 w 4397079"/>
                  <a:gd name="connsiteY2697" fmla="*/ 195666 h 1000125"/>
                  <a:gd name="connsiteX2698" fmla="*/ 297559 w 4397079"/>
                  <a:gd name="connsiteY2698" fmla="*/ 195667 h 1000125"/>
                  <a:gd name="connsiteX2699" fmla="*/ 256515 w 4397079"/>
                  <a:gd name="connsiteY2699" fmla="*/ 154623 h 1000125"/>
                  <a:gd name="connsiteX2700" fmla="*/ 256515 w 4397079"/>
                  <a:gd name="connsiteY2700" fmla="*/ 123547 h 1000125"/>
                  <a:gd name="connsiteX2701" fmla="*/ 295831 w 4397079"/>
                  <a:gd name="connsiteY2701" fmla="*/ 84230 h 1000125"/>
                  <a:gd name="connsiteX2702" fmla="*/ 311369 w 4397079"/>
                  <a:gd name="connsiteY2702" fmla="*/ 77794 h 1000125"/>
                  <a:gd name="connsiteX2703" fmla="*/ 1351713 w 4397079"/>
                  <a:gd name="connsiteY2703" fmla="*/ 76659 h 1000125"/>
                  <a:gd name="connsiteX2704" fmla="*/ 1367252 w 4397079"/>
                  <a:gd name="connsiteY2704" fmla="*/ 83094 h 1000125"/>
                  <a:gd name="connsiteX2705" fmla="*/ 1408296 w 4397079"/>
                  <a:gd name="connsiteY2705" fmla="*/ 124138 h 1000125"/>
                  <a:gd name="connsiteX2706" fmla="*/ 1408296 w 4397079"/>
                  <a:gd name="connsiteY2706" fmla="*/ 155214 h 1000125"/>
                  <a:gd name="connsiteX2707" fmla="*/ 1368979 w 4397079"/>
                  <a:gd name="connsiteY2707" fmla="*/ 194531 h 1000125"/>
                  <a:gd name="connsiteX2708" fmla="*/ 1337903 w 4397079"/>
                  <a:gd name="connsiteY2708" fmla="*/ 194530 h 1000125"/>
                  <a:gd name="connsiteX2709" fmla="*/ 1296859 w 4397079"/>
                  <a:gd name="connsiteY2709" fmla="*/ 153487 h 1000125"/>
                  <a:gd name="connsiteX2710" fmla="*/ 1296859 w 4397079"/>
                  <a:gd name="connsiteY2710" fmla="*/ 122411 h 1000125"/>
                  <a:gd name="connsiteX2711" fmla="*/ 1336176 w 4397079"/>
                  <a:gd name="connsiteY2711" fmla="*/ 83094 h 1000125"/>
                  <a:gd name="connsiteX2712" fmla="*/ 1351713 w 4397079"/>
                  <a:gd name="connsiteY2712" fmla="*/ 76659 h 1000125"/>
                  <a:gd name="connsiteX2713" fmla="*/ 3612078 w 4397079"/>
                  <a:gd name="connsiteY2713" fmla="*/ 74384 h 1000125"/>
                  <a:gd name="connsiteX2714" fmla="*/ 3627616 w 4397079"/>
                  <a:gd name="connsiteY2714" fmla="*/ 80821 h 1000125"/>
                  <a:gd name="connsiteX2715" fmla="*/ 3668660 w 4397079"/>
                  <a:gd name="connsiteY2715" fmla="*/ 121864 h 1000125"/>
                  <a:gd name="connsiteX2716" fmla="*/ 3668660 w 4397079"/>
                  <a:gd name="connsiteY2716" fmla="*/ 152940 h 1000125"/>
                  <a:gd name="connsiteX2717" fmla="*/ 3629344 w 4397079"/>
                  <a:gd name="connsiteY2717" fmla="*/ 192257 h 1000125"/>
                  <a:gd name="connsiteX2718" fmla="*/ 3598268 w 4397079"/>
                  <a:gd name="connsiteY2718" fmla="*/ 192257 h 1000125"/>
                  <a:gd name="connsiteX2719" fmla="*/ 3557223 w 4397079"/>
                  <a:gd name="connsiteY2719" fmla="*/ 151213 h 1000125"/>
                  <a:gd name="connsiteX2720" fmla="*/ 3557223 w 4397079"/>
                  <a:gd name="connsiteY2720" fmla="*/ 120137 h 1000125"/>
                  <a:gd name="connsiteX2721" fmla="*/ 3596540 w 4397079"/>
                  <a:gd name="connsiteY2721" fmla="*/ 80821 h 1000125"/>
                  <a:gd name="connsiteX2722" fmla="*/ 3612078 w 4397079"/>
                  <a:gd name="connsiteY2722" fmla="*/ 74384 h 1000125"/>
                  <a:gd name="connsiteX2723" fmla="*/ 1699493 w 4397079"/>
                  <a:gd name="connsiteY2723" fmla="*/ 73662 h 1000125"/>
                  <a:gd name="connsiteX2724" fmla="*/ 1715031 w 4397079"/>
                  <a:gd name="connsiteY2724" fmla="*/ 80098 h 1000125"/>
                  <a:gd name="connsiteX2725" fmla="*/ 1756076 w 4397079"/>
                  <a:gd name="connsiteY2725" fmla="*/ 121141 h 1000125"/>
                  <a:gd name="connsiteX2726" fmla="*/ 1756076 w 4397079"/>
                  <a:gd name="connsiteY2726" fmla="*/ 152218 h 1000125"/>
                  <a:gd name="connsiteX2727" fmla="*/ 1716759 w 4397079"/>
                  <a:gd name="connsiteY2727" fmla="*/ 191535 h 1000125"/>
                  <a:gd name="connsiteX2728" fmla="*/ 1685683 w 4397079"/>
                  <a:gd name="connsiteY2728" fmla="*/ 191535 h 1000125"/>
                  <a:gd name="connsiteX2729" fmla="*/ 1644639 w 4397079"/>
                  <a:gd name="connsiteY2729" fmla="*/ 150490 h 1000125"/>
                  <a:gd name="connsiteX2730" fmla="*/ 1644639 w 4397079"/>
                  <a:gd name="connsiteY2730" fmla="*/ 119414 h 1000125"/>
                  <a:gd name="connsiteX2731" fmla="*/ 1683956 w 4397079"/>
                  <a:gd name="connsiteY2731" fmla="*/ 80098 h 1000125"/>
                  <a:gd name="connsiteX2732" fmla="*/ 1699493 w 4397079"/>
                  <a:gd name="connsiteY2732" fmla="*/ 73662 h 1000125"/>
                  <a:gd name="connsiteX2733" fmla="*/ 3959859 w 4397079"/>
                  <a:gd name="connsiteY2733" fmla="*/ 71388 h 1000125"/>
                  <a:gd name="connsiteX2734" fmla="*/ 3975397 w 4397079"/>
                  <a:gd name="connsiteY2734" fmla="*/ 77824 h 1000125"/>
                  <a:gd name="connsiteX2735" fmla="*/ 4016441 w 4397079"/>
                  <a:gd name="connsiteY2735" fmla="*/ 118868 h 1000125"/>
                  <a:gd name="connsiteX2736" fmla="*/ 4016440 w 4397079"/>
                  <a:gd name="connsiteY2736" fmla="*/ 149944 h 1000125"/>
                  <a:gd name="connsiteX2737" fmla="*/ 3977124 w 4397079"/>
                  <a:gd name="connsiteY2737" fmla="*/ 189261 h 1000125"/>
                  <a:gd name="connsiteX2738" fmla="*/ 3946048 w 4397079"/>
                  <a:gd name="connsiteY2738" fmla="*/ 189261 h 1000125"/>
                  <a:gd name="connsiteX2739" fmla="*/ 3905003 w 4397079"/>
                  <a:gd name="connsiteY2739" fmla="*/ 148216 h 1000125"/>
                  <a:gd name="connsiteX2740" fmla="*/ 3905003 w 4397079"/>
                  <a:gd name="connsiteY2740" fmla="*/ 117140 h 1000125"/>
                  <a:gd name="connsiteX2741" fmla="*/ 3944321 w 4397079"/>
                  <a:gd name="connsiteY2741" fmla="*/ 77824 h 1000125"/>
                  <a:gd name="connsiteX2742" fmla="*/ 3959859 w 4397079"/>
                  <a:gd name="connsiteY2742" fmla="*/ 71388 h 1000125"/>
                  <a:gd name="connsiteX2743" fmla="*/ 214930 w 4397079"/>
                  <a:gd name="connsiteY2743" fmla="*/ 68240 h 1000125"/>
                  <a:gd name="connsiteX2744" fmla="*/ 234976 w 4397079"/>
                  <a:gd name="connsiteY2744" fmla="*/ 88285 h 1000125"/>
                  <a:gd name="connsiteX2745" fmla="*/ 234976 w 4397079"/>
                  <a:gd name="connsiteY2745" fmla="*/ 119361 h 1000125"/>
                  <a:gd name="connsiteX2746" fmla="*/ 195659 w 4397079"/>
                  <a:gd name="connsiteY2746" fmla="*/ 158678 h 1000125"/>
                  <a:gd name="connsiteX2747" fmla="*/ 193904 w 4397079"/>
                  <a:gd name="connsiteY2747" fmla="*/ 159405 h 1000125"/>
                  <a:gd name="connsiteX2748" fmla="*/ 670722 w 4397079"/>
                  <a:gd name="connsiteY2748" fmla="*/ 68081 h 1000125"/>
                  <a:gd name="connsiteX2749" fmla="*/ 686261 w 4397079"/>
                  <a:gd name="connsiteY2749" fmla="*/ 74517 h 1000125"/>
                  <a:gd name="connsiteX2750" fmla="*/ 727304 w 4397079"/>
                  <a:gd name="connsiteY2750" fmla="*/ 115561 h 1000125"/>
                  <a:gd name="connsiteX2751" fmla="*/ 727304 w 4397079"/>
                  <a:gd name="connsiteY2751" fmla="*/ 146637 h 1000125"/>
                  <a:gd name="connsiteX2752" fmla="*/ 687988 w 4397079"/>
                  <a:gd name="connsiteY2752" fmla="*/ 185953 h 1000125"/>
                  <a:gd name="connsiteX2753" fmla="*/ 656911 w 4397079"/>
                  <a:gd name="connsiteY2753" fmla="*/ 185954 h 1000125"/>
                  <a:gd name="connsiteX2754" fmla="*/ 615867 w 4397079"/>
                  <a:gd name="connsiteY2754" fmla="*/ 144910 h 1000125"/>
                  <a:gd name="connsiteX2755" fmla="*/ 615867 w 4397079"/>
                  <a:gd name="connsiteY2755" fmla="*/ 113834 h 1000125"/>
                  <a:gd name="connsiteX2756" fmla="*/ 655184 w 4397079"/>
                  <a:gd name="connsiteY2756" fmla="*/ 74517 h 1000125"/>
                  <a:gd name="connsiteX2757" fmla="*/ 670722 w 4397079"/>
                  <a:gd name="connsiteY2757" fmla="*/ 68081 h 1000125"/>
                  <a:gd name="connsiteX2758" fmla="*/ 1018502 w 4397079"/>
                  <a:gd name="connsiteY2758" fmla="*/ 65085 h 1000125"/>
                  <a:gd name="connsiteX2759" fmla="*/ 1034041 w 4397079"/>
                  <a:gd name="connsiteY2759" fmla="*/ 71520 h 1000125"/>
                  <a:gd name="connsiteX2760" fmla="*/ 1075084 w 4397079"/>
                  <a:gd name="connsiteY2760" fmla="*/ 112565 h 1000125"/>
                  <a:gd name="connsiteX2761" fmla="*/ 1075084 w 4397079"/>
                  <a:gd name="connsiteY2761" fmla="*/ 143641 h 1000125"/>
                  <a:gd name="connsiteX2762" fmla="*/ 1035768 w 4397079"/>
                  <a:gd name="connsiteY2762" fmla="*/ 182957 h 1000125"/>
                  <a:gd name="connsiteX2763" fmla="*/ 1004692 w 4397079"/>
                  <a:gd name="connsiteY2763" fmla="*/ 182957 h 1000125"/>
                  <a:gd name="connsiteX2764" fmla="*/ 963648 w 4397079"/>
                  <a:gd name="connsiteY2764" fmla="*/ 141914 h 1000125"/>
                  <a:gd name="connsiteX2765" fmla="*/ 963648 w 4397079"/>
                  <a:gd name="connsiteY2765" fmla="*/ 110838 h 1000125"/>
                  <a:gd name="connsiteX2766" fmla="*/ 1002965 w 4397079"/>
                  <a:gd name="connsiteY2766" fmla="*/ 71520 h 1000125"/>
                  <a:gd name="connsiteX2767" fmla="*/ 1018502 w 4397079"/>
                  <a:gd name="connsiteY2767" fmla="*/ 65085 h 1000125"/>
                  <a:gd name="connsiteX2768" fmla="*/ 2058846 w 4397079"/>
                  <a:gd name="connsiteY2768" fmla="*/ 63949 h 1000125"/>
                  <a:gd name="connsiteX2769" fmla="*/ 2074385 w 4397079"/>
                  <a:gd name="connsiteY2769" fmla="*/ 70385 h 1000125"/>
                  <a:gd name="connsiteX2770" fmla="*/ 2115429 w 4397079"/>
                  <a:gd name="connsiteY2770" fmla="*/ 111429 h 1000125"/>
                  <a:gd name="connsiteX2771" fmla="*/ 2115429 w 4397079"/>
                  <a:gd name="connsiteY2771" fmla="*/ 142505 h 1000125"/>
                  <a:gd name="connsiteX2772" fmla="*/ 2076112 w 4397079"/>
                  <a:gd name="connsiteY2772" fmla="*/ 181821 h 1000125"/>
                  <a:gd name="connsiteX2773" fmla="*/ 2045036 w 4397079"/>
                  <a:gd name="connsiteY2773" fmla="*/ 181821 h 1000125"/>
                  <a:gd name="connsiteX2774" fmla="*/ 2003992 w 4397079"/>
                  <a:gd name="connsiteY2774" fmla="*/ 140777 h 1000125"/>
                  <a:gd name="connsiteX2775" fmla="*/ 2003992 w 4397079"/>
                  <a:gd name="connsiteY2775" fmla="*/ 109701 h 1000125"/>
                  <a:gd name="connsiteX2776" fmla="*/ 2043309 w 4397079"/>
                  <a:gd name="connsiteY2776" fmla="*/ 70385 h 1000125"/>
                  <a:gd name="connsiteX2777" fmla="*/ 2058846 w 4397079"/>
                  <a:gd name="connsiteY2777" fmla="*/ 63949 h 1000125"/>
                  <a:gd name="connsiteX2778" fmla="*/ 2406626 w 4397079"/>
                  <a:gd name="connsiteY2778" fmla="*/ 60953 h 1000125"/>
                  <a:gd name="connsiteX2779" fmla="*/ 2422164 w 4397079"/>
                  <a:gd name="connsiteY2779" fmla="*/ 67389 h 1000125"/>
                  <a:gd name="connsiteX2780" fmla="*/ 2463209 w 4397079"/>
                  <a:gd name="connsiteY2780" fmla="*/ 108432 h 1000125"/>
                  <a:gd name="connsiteX2781" fmla="*/ 2463209 w 4397079"/>
                  <a:gd name="connsiteY2781" fmla="*/ 139508 h 1000125"/>
                  <a:gd name="connsiteX2782" fmla="*/ 2423892 w 4397079"/>
                  <a:gd name="connsiteY2782" fmla="*/ 178825 h 1000125"/>
                  <a:gd name="connsiteX2783" fmla="*/ 2392816 w 4397079"/>
                  <a:gd name="connsiteY2783" fmla="*/ 178825 h 1000125"/>
                  <a:gd name="connsiteX2784" fmla="*/ 2351772 w 4397079"/>
                  <a:gd name="connsiteY2784" fmla="*/ 137781 h 1000125"/>
                  <a:gd name="connsiteX2785" fmla="*/ 2351772 w 4397079"/>
                  <a:gd name="connsiteY2785" fmla="*/ 106705 h 1000125"/>
                  <a:gd name="connsiteX2786" fmla="*/ 2391088 w 4397079"/>
                  <a:gd name="connsiteY2786" fmla="*/ 67389 h 1000125"/>
                  <a:gd name="connsiteX2787" fmla="*/ 2406626 w 4397079"/>
                  <a:gd name="connsiteY2787" fmla="*/ 60953 h 1000125"/>
                  <a:gd name="connsiteX2788" fmla="*/ 2770834 w 4397079"/>
                  <a:gd name="connsiteY2788" fmla="*/ 46385 h 1000125"/>
                  <a:gd name="connsiteX2789" fmla="*/ 2786373 w 4397079"/>
                  <a:gd name="connsiteY2789" fmla="*/ 52820 h 1000125"/>
                  <a:gd name="connsiteX2790" fmla="*/ 2827417 w 4397079"/>
                  <a:gd name="connsiteY2790" fmla="*/ 93865 h 1000125"/>
                  <a:gd name="connsiteX2791" fmla="*/ 2827417 w 4397079"/>
                  <a:gd name="connsiteY2791" fmla="*/ 124941 h 1000125"/>
                  <a:gd name="connsiteX2792" fmla="*/ 2788100 w 4397079"/>
                  <a:gd name="connsiteY2792" fmla="*/ 164257 h 1000125"/>
                  <a:gd name="connsiteX2793" fmla="*/ 2757024 w 4397079"/>
                  <a:gd name="connsiteY2793" fmla="*/ 164257 h 1000125"/>
                  <a:gd name="connsiteX2794" fmla="*/ 2715979 w 4397079"/>
                  <a:gd name="connsiteY2794" fmla="*/ 123214 h 1000125"/>
                  <a:gd name="connsiteX2795" fmla="*/ 2715980 w 4397079"/>
                  <a:gd name="connsiteY2795" fmla="*/ 92138 h 1000125"/>
                  <a:gd name="connsiteX2796" fmla="*/ 2755297 w 4397079"/>
                  <a:gd name="connsiteY2796" fmla="*/ 52821 h 1000125"/>
                  <a:gd name="connsiteX2797" fmla="*/ 2770834 w 4397079"/>
                  <a:gd name="connsiteY2797" fmla="*/ 46385 h 1000125"/>
                  <a:gd name="connsiteX2798" fmla="*/ 3118614 w 4397079"/>
                  <a:gd name="connsiteY2798" fmla="*/ 43389 h 1000125"/>
                  <a:gd name="connsiteX2799" fmla="*/ 3134152 w 4397079"/>
                  <a:gd name="connsiteY2799" fmla="*/ 49825 h 1000125"/>
                  <a:gd name="connsiteX2800" fmla="*/ 3175197 w 4397079"/>
                  <a:gd name="connsiteY2800" fmla="*/ 90868 h 1000125"/>
                  <a:gd name="connsiteX2801" fmla="*/ 3175197 w 4397079"/>
                  <a:gd name="connsiteY2801" fmla="*/ 121944 h 1000125"/>
                  <a:gd name="connsiteX2802" fmla="*/ 3135879 w 4397079"/>
                  <a:gd name="connsiteY2802" fmla="*/ 161261 h 1000125"/>
                  <a:gd name="connsiteX2803" fmla="*/ 3104803 w 4397079"/>
                  <a:gd name="connsiteY2803" fmla="*/ 161261 h 1000125"/>
                  <a:gd name="connsiteX2804" fmla="*/ 3063760 w 4397079"/>
                  <a:gd name="connsiteY2804" fmla="*/ 120217 h 1000125"/>
                  <a:gd name="connsiteX2805" fmla="*/ 3063760 w 4397079"/>
                  <a:gd name="connsiteY2805" fmla="*/ 89141 h 1000125"/>
                  <a:gd name="connsiteX2806" fmla="*/ 3103076 w 4397079"/>
                  <a:gd name="connsiteY2806" fmla="*/ 49825 h 1000125"/>
                  <a:gd name="connsiteX2807" fmla="*/ 3118614 w 4397079"/>
                  <a:gd name="connsiteY2807" fmla="*/ 43389 h 1000125"/>
                  <a:gd name="connsiteX2808" fmla="*/ 526174 w 4397079"/>
                  <a:gd name="connsiteY2808" fmla="*/ 37809 h 1000125"/>
                  <a:gd name="connsiteX2809" fmla="*/ 541712 w 4397079"/>
                  <a:gd name="connsiteY2809" fmla="*/ 44245 h 1000125"/>
                  <a:gd name="connsiteX2810" fmla="*/ 582756 w 4397079"/>
                  <a:gd name="connsiteY2810" fmla="*/ 85289 h 1000125"/>
                  <a:gd name="connsiteX2811" fmla="*/ 582755 w 4397079"/>
                  <a:gd name="connsiteY2811" fmla="*/ 116364 h 1000125"/>
                  <a:gd name="connsiteX2812" fmla="*/ 543439 w 4397079"/>
                  <a:gd name="connsiteY2812" fmla="*/ 155681 h 1000125"/>
                  <a:gd name="connsiteX2813" fmla="*/ 512363 w 4397079"/>
                  <a:gd name="connsiteY2813" fmla="*/ 155681 h 1000125"/>
                  <a:gd name="connsiteX2814" fmla="*/ 471320 w 4397079"/>
                  <a:gd name="connsiteY2814" fmla="*/ 114637 h 1000125"/>
                  <a:gd name="connsiteX2815" fmla="*/ 471320 w 4397079"/>
                  <a:gd name="connsiteY2815" fmla="*/ 83561 h 1000125"/>
                  <a:gd name="connsiteX2816" fmla="*/ 510636 w 4397079"/>
                  <a:gd name="connsiteY2816" fmla="*/ 44245 h 1000125"/>
                  <a:gd name="connsiteX2817" fmla="*/ 526174 w 4397079"/>
                  <a:gd name="connsiteY2817" fmla="*/ 37809 h 1000125"/>
                  <a:gd name="connsiteX2818" fmla="*/ 1566518 w 4397079"/>
                  <a:gd name="connsiteY2818" fmla="*/ 36673 h 1000125"/>
                  <a:gd name="connsiteX2819" fmla="*/ 1582056 w 4397079"/>
                  <a:gd name="connsiteY2819" fmla="*/ 43109 h 1000125"/>
                  <a:gd name="connsiteX2820" fmla="*/ 1623100 w 4397079"/>
                  <a:gd name="connsiteY2820" fmla="*/ 84153 h 1000125"/>
                  <a:gd name="connsiteX2821" fmla="*/ 1623100 w 4397079"/>
                  <a:gd name="connsiteY2821" fmla="*/ 115229 h 1000125"/>
                  <a:gd name="connsiteX2822" fmla="*/ 1583783 w 4397079"/>
                  <a:gd name="connsiteY2822" fmla="*/ 154546 h 1000125"/>
                  <a:gd name="connsiteX2823" fmla="*/ 1552707 w 4397079"/>
                  <a:gd name="connsiteY2823" fmla="*/ 154546 h 1000125"/>
                  <a:gd name="connsiteX2824" fmla="*/ 1511664 w 4397079"/>
                  <a:gd name="connsiteY2824" fmla="*/ 113502 h 1000125"/>
                  <a:gd name="connsiteX2825" fmla="*/ 1511664 w 4397079"/>
                  <a:gd name="connsiteY2825" fmla="*/ 82426 h 1000125"/>
                  <a:gd name="connsiteX2826" fmla="*/ 1550980 w 4397079"/>
                  <a:gd name="connsiteY2826" fmla="*/ 43109 h 1000125"/>
                  <a:gd name="connsiteX2827" fmla="*/ 1566518 w 4397079"/>
                  <a:gd name="connsiteY2827" fmla="*/ 36673 h 1000125"/>
                  <a:gd name="connsiteX2828" fmla="*/ 1914298 w 4397079"/>
                  <a:gd name="connsiteY2828" fmla="*/ 33677 h 1000125"/>
                  <a:gd name="connsiteX2829" fmla="*/ 1929836 w 4397079"/>
                  <a:gd name="connsiteY2829" fmla="*/ 40113 h 1000125"/>
                  <a:gd name="connsiteX2830" fmla="*/ 1970880 w 4397079"/>
                  <a:gd name="connsiteY2830" fmla="*/ 81156 h 1000125"/>
                  <a:gd name="connsiteX2831" fmla="*/ 1970880 w 4397079"/>
                  <a:gd name="connsiteY2831" fmla="*/ 112233 h 1000125"/>
                  <a:gd name="connsiteX2832" fmla="*/ 1931564 w 4397079"/>
                  <a:gd name="connsiteY2832" fmla="*/ 151549 h 1000125"/>
                  <a:gd name="connsiteX2833" fmla="*/ 1900487 w 4397079"/>
                  <a:gd name="connsiteY2833" fmla="*/ 151549 h 1000125"/>
                  <a:gd name="connsiteX2834" fmla="*/ 1859444 w 4397079"/>
                  <a:gd name="connsiteY2834" fmla="*/ 110506 h 1000125"/>
                  <a:gd name="connsiteX2835" fmla="*/ 1859444 w 4397079"/>
                  <a:gd name="connsiteY2835" fmla="*/ 79429 h 1000125"/>
                  <a:gd name="connsiteX2836" fmla="*/ 1898761 w 4397079"/>
                  <a:gd name="connsiteY2836" fmla="*/ 40113 h 1000125"/>
                  <a:gd name="connsiteX2837" fmla="*/ 1914298 w 4397079"/>
                  <a:gd name="connsiteY2837" fmla="*/ 33677 h 1000125"/>
                  <a:gd name="connsiteX2838" fmla="*/ 3477968 w 4397079"/>
                  <a:gd name="connsiteY2838" fmla="*/ 33676 h 1000125"/>
                  <a:gd name="connsiteX2839" fmla="*/ 3493506 w 4397079"/>
                  <a:gd name="connsiteY2839" fmla="*/ 40112 h 1000125"/>
                  <a:gd name="connsiteX2840" fmla="*/ 3534550 w 4397079"/>
                  <a:gd name="connsiteY2840" fmla="*/ 81155 h 1000125"/>
                  <a:gd name="connsiteX2841" fmla="*/ 3534550 w 4397079"/>
                  <a:gd name="connsiteY2841" fmla="*/ 112231 h 1000125"/>
                  <a:gd name="connsiteX2842" fmla="*/ 3495233 w 4397079"/>
                  <a:gd name="connsiteY2842" fmla="*/ 151548 h 1000125"/>
                  <a:gd name="connsiteX2843" fmla="*/ 3464157 w 4397079"/>
                  <a:gd name="connsiteY2843" fmla="*/ 151548 h 1000125"/>
                  <a:gd name="connsiteX2844" fmla="*/ 3423114 w 4397079"/>
                  <a:gd name="connsiteY2844" fmla="*/ 110504 h 1000125"/>
                  <a:gd name="connsiteX2845" fmla="*/ 3423113 w 4397079"/>
                  <a:gd name="connsiteY2845" fmla="*/ 79428 h 1000125"/>
                  <a:gd name="connsiteX2846" fmla="*/ 3462430 w 4397079"/>
                  <a:gd name="connsiteY2846" fmla="*/ 40112 h 1000125"/>
                  <a:gd name="connsiteX2847" fmla="*/ 3477968 w 4397079"/>
                  <a:gd name="connsiteY2847" fmla="*/ 33676 h 1000125"/>
                  <a:gd name="connsiteX2848" fmla="*/ 3825748 w 4397079"/>
                  <a:gd name="connsiteY2848" fmla="*/ 30680 h 1000125"/>
                  <a:gd name="connsiteX2849" fmla="*/ 3841286 w 4397079"/>
                  <a:gd name="connsiteY2849" fmla="*/ 37116 h 1000125"/>
                  <a:gd name="connsiteX2850" fmla="*/ 3882330 w 4397079"/>
                  <a:gd name="connsiteY2850" fmla="*/ 78158 h 1000125"/>
                  <a:gd name="connsiteX2851" fmla="*/ 3882329 w 4397079"/>
                  <a:gd name="connsiteY2851" fmla="*/ 109234 h 1000125"/>
                  <a:gd name="connsiteX2852" fmla="*/ 3843013 w 4397079"/>
                  <a:gd name="connsiteY2852" fmla="*/ 148552 h 1000125"/>
                  <a:gd name="connsiteX2853" fmla="*/ 3811937 w 4397079"/>
                  <a:gd name="connsiteY2853" fmla="*/ 148552 h 1000125"/>
                  <a:gd name="connsiteX2854" fmla="*/ 3770894 w 4397079"/>
                  <a:gd name="connsiteY2854" fmla="*/ 107508 h 1000125"/>
                  <a:gd name="connsiteX2855" fmla="*/ 3770894 w 4397079"/>
                  <a:gd name="connsiteY2855" fmla="*/ 76432 h 1000125"/>
                  <a:gd name="connsiteX2856" fmla="*/ 3810210 w 4397079"/>
                  <a:gd name="connsiteY2856" fmla="*/ 37116 h 1000125"/>
                  <a:gd name="connsiteX2857" fmla="*/ 3825748 w 4397079"/>
                  <a:gd name="connsiteY2857" fmla="*/ 30680 h 1000125"/>
                  <a:gd name="connsiteX2858" fmla="*/ 4172391 w 4397079"/>
                  <a:gd name="connsiteY2858" fmla="*/ 28819 h 1000125"/>
                  <a:gd name="connsiteX2859" fmla="*/ 4176965 w 4397079"/>
                  <a:gd name="connsiteY2859" fmla="*/ 30714 h 1000125"/>
                  <a:gd name="connsiteX2860" fmla="*/ 4201080 w 4397079"/>
                  <a:gd name="connsiteY2860" fmla="*/ 135269 h 1000125"/>
                  <a:gd name="connsiteX2861" fmla="*/ 4189657 w 4397079"/>
                  <a:gd name="connsiteY2861" fmla="*/ 146691 h 1000125"/>
                  <a:gd name="connsiteX2862" fmla="*/ 4158580 w 4397079"/>
                  <a:gd name="connsiteY2862" fmla="*/ 146691 h 1000125"/>
                  <a:gd name="connsiteX2863" fmla="*/ 4117537 w 4397079"/>
                  <a:gd name="connsiteY2863" fmla="*/ 105648 h 1000125"/>
                  <a:gd name="connsiteX2864" fmla="*/ 4117537 w 4397079"/>
                  <a:gd name="connsiteY2864" fmla="*/ 74572 h 1000125"/>
                  <a:gd name="connsiteX2865" fmla="*/ 4156853 w 4397079"/>
                  <a:gd name="connsiteY2865" fmla="*/ 35256 h 1000125"/>
                  <a:gd name="connsiteX2866" fmla="*/ 4172391 w 4397079"/>
                  <a:gd name="connsiteY2866" fmla="*/ 28819 h 1000125"/>
                  <a:gd name="connsiteX2867" fmla="*/ 885527 w 4397079"/>
                  <a:gd name="connsiteY2867" fmla="*/ 28096 h 1000125"/>
                  <a:gd name="connsiteX2868" fmla="*/ 901065 w 4397079"/>
                  <a:gd name="connsiteY2868" fmla="*/ 34532 h 1000125"/>
                  <a:gd name="connsiteX2869" fmla="*/ 942109 w 4397079"/>
                  <a:gd name="connsiteY2869" fmla="*/ 75576 h 1000125"/>
                  <a:gd name="connsiteX2870" fmla="*/ 942109 w 4397079"/>
                  <a:gd name="connsiteY2870" fmla="*/ 106652 h 1000125"/>
                  <a:gd name="connsiteX2871" fmla="*/ 902792 w 4397079"/>
                  <a:gd name="connsiteY2871" fmla="*/ 145968 h 1000125"/>
                  <a:gd name="connsiteX2872" fmla="*/ 871716 w 4397079"/>
                  <a:gd name="connsiteY2872" fmla="*/ 145968 h 1000125"/>
                  <a:gd name="connsiteX2873" fmla="*/ 830672 w 4397079"/>
                  <a:gd name="connsiteY2873" fmla="*/ 104924 h 1000125"/>
                  <a:gd name="connsiteX2874" fmla="*/ 830672 w 4397079"/>
                  <a:gd name="connsiteY2874" fmla="*/ 73848 h 1000125"/>
                  <a:gd name="connsiteX2875" fmla="*/ 869989 w 4397079"/>
                  <a:gd name="connsiteY2875" fmla="*/ 34532 h 1000125"/>
                  <a:gd name="connsiteX2876" fmla="*/ 885527 w 4397079"/>
                  <a:gd name="connsiteY2876" fmla="*/ 28096 h 1000125"/>
                  <a:gd name="connsiteX2877" fmla="*/ 1233307 w 4397079"/>
                  <a:gd name="connsiteY2877" fmla="*/ 25099 h 1000125"/>
                  <a:gd name="connsiteX2878" fmla="*/ 1248845 w 4397079"/>
                  <a:gd name="connsiteY2878" fmla="*/ 31535 h 1000125"/>
                  <a:gd name="connsiteX2879" fmla="*/ 1289889 w 4397079"/>
                  <a:gd name="connsiteY2879" fmla="*/ 72579 h 1000125"/>
                  <a:gd name="connsiteX2880" fmla="*/ 1289889 w 4397079"/>
                  <a:gd name="connsiteY2880" fmla="*/ 103655 h 1000125"/>
                  <a:gd name="connsiteX2881" fmla="*/ 1250572 w 4397079"/>
                  <a:gd name="connsiteY2881" fmla="*/ 142972 h 1000125"/>
                  <a:gd name="connsiteX2882" fmla="*/ 1219496 w 4397079"/>
                  <a:gd name="connsiteY2882" fmla="*/ 142972 h 1000125"/>
                  <a:gd name="connsiteX2883" fmla="*/ 1178453 w 4397079"/>
                  <a:gd name="connsiteY2883" fmla="*/ 101928 h 1000125"/>
                  <a:gd name="connsiteX2884" fmla="*/ 1178452 w 4397079"/>
                  <a:gd name="connsiteY2884" fmla="*/ 70852 h 1000125"/>
                  <a:gd name="connsiteX2885" fmla="*/ 1217769 w 4397079"/>
                  <a:gd name="connsiteY2885" fmla="*/ 31535 h 1000125"/>
                  <a:gd name="connsiteX2886" fmla="*/ 1233307 w 4397079"/>
                  <a:gd name="connsiteY2886" fmla="*/ 25099 h 1000125"/>
                  <a:gd name="connsiteX2887" fmla="*/ 2273651 w 4397079"/>
                  <a:gd name="connsiteY2887" fmla="*/ 23964 h 1000125"/>
                  <a:gd name="connsiteX2888" fmla="*/ 2289189 w 4397079"/>
                  <a:gd name="connsiteY2888" fmla="*/ 30400 h 1000125"/>
                  <a:gd name="connsiteX2889" fmla="*/ 2330233 w 4397079"/>
                  <a:gd name="connsiteY2889" fmla="*/ 71443 h 1000125"/>
                  <a:gd name="connsiteX2890" fmla="*/ 2330233 w 4397079"/>
                  <a:gd name="connsiteY2890" fmla="*/ 102520 h 1000125"/>
                  <a:gd name="connsiteX2891" fmla="*/ 2290916 w 4397079"/>
                  <a:gd name="connsiteY2891" fmla="*/ 141836 h 1000125"/>
                  <a:gd name="connsiteX2892" fmla="*/ 2259841 w 4397079"/>
                  <a:gd name="connsiteY2892" fmla="*/ 141836 h 1000125"/>
                  <a:gd name="connsiteX2893" fmla="*/ 2218797 w 4397079"/>
                  <a:gd name="connsiteY2893" fmla="*/ 100792 h 1000125"/>
                  <a:gd name="connsiteX2894" fmla="*/ 2218797 w 4397079"/>
                  <a:gd name="connsiteY2894" fmla="*/ 69716 h 1000125"/>
                  <a:gd name="connsiteX2895" fmla="*/ 2258113 w 4397079"/>
                  <a:gd name="connsiteY2895" fmla="*/ 30400 h 1000125"/>
                  <a:gd name="connsiteX2896" fmla="*/ 2273651 w 4397079"/>
                  <a:gd name="connsiteY2896" fmla="*/ 23964 h 1000125"/>
                  <a:gd name="connsiteX2897" fmla="*/ 2621431 w 4397079"/>
                  <a:gd name="connsiteY2897" fmla="*/ 20967 h 1000125"/>
                  <a:gd name="connsiteX2898" fmla="*/ 2636969 w 4397079"/>
                  <a:gd name="connsiteY2898" fmla="*/ 27403 h 1000125"/>
                  <a:gd name="connsiteX2899" fmla="*/ 2678013 w 4397079"/>
                  <a:gd name="connsiteY2899" fmla="*/ 68447 h 1000125"/>
                  <a:gd name="connsiteX2900" fmla="*/ 2678013 w 4397079"/>
                  <a:gd name="connsiteY2900" fmla="*/ 99523 h 1000125"/>
                  <a:gd name="connsiteX2901" fmla="*/ 2638696 w 4397079"/>
                  <a:gd name="connsiteY2901" fmla="*/ 138840 h 1000125"/>
                  <a:gd name="connsiteX2902" fmla="*/ 2607620 w 4397079"/>
                  <a:gd name="connsiteY2902" fmla="*/ 138840 h 1000125"/>
                  <a:gd name="connsiteX2903" fmla="*/ 2566577 w 4397079"/>
                  <a:gd name="connsiteY2903" fmla="*/ 97796 h 1000125"/>
                  <a:gd name="connsiteX2904" fmla="*/ 2566577 w 4397079"/>
                  <a:gd name="connsiteY2904" fmla="*/ 66720 h 1000125"/>
                  <a:gd name="connsiteX2905" fmla="*/ 2605893 w 4397079"/>
                  <a:gd name="connsiteY2905" fmla="*/ 27403 h 1000125"/>
                  <a:gd name="connsiteX2906" fmla="*/ 2621431 w 4397079"/>
                  <a:gd name="connsiteY2906" fmla="*/ 20967 h 1000125"/>
                  <a:gd name="connsiteX2907" fmla="*/ 2985639 w 4397079"/>
                  <a:gd name="connsiteY2907" fmla="*/ 6399 h 1000125"/>
                  <a:gd name="connsiteX2908" fmla="*/ 3001177 w 4397079"/>
                  <a:gd name="connsiteY2908" fmla="*/ 12835 h 1000125"/>
                  <a:gd name="connsiteX2909" fmla="*/ 3042221 w 4397079"/>
                  <a:gd name="connsiteY2909" fmla="*/ 53879 h 1000125"/>
                  <a:gd name="connsiteX2910" fmla="*/ 3042221 w 4397079"/>
                  <a:gd name="connsiteY2910" fmla="*/ 84955 h 1000125"/>
                  <a:gd name="connsiteX2911" fmla="*/ 3002904 w 4397079"/>
                  <a:gd name="connsiteY2911" fmla="*/ 124272 h 1000125"/>
                  <a:gd name="connsiteX2912" fmla="*/ 2971828 w 4397079"/>
                  <a:gd name="connsiteY2912" fmla="*/ 124272 h 1000125"/>
                  <a:gd name="connsiteX2913" fmla="*/ 2930784 w 4397079"/>
                  <a:gd name="connsiteY2913" fmla="*/ 83228 h 1000125"/>
                  <a:gd name="connsiteX2914" fmla="*/ 2930784 w 4397079"/>
                  <a:gd name="connsiteY2914" fmla="*/ 52152 h 1000125"/>
                  <a:gd name="connsiteX2915" fmla="*/ 2970101 w 4397079"/>
                  <a:gd name="connsiteY2915" fmla="*/ 12835 h 1000125"/>
                  <a:gd name="connsiteX2916" fmla="*/ 2985639 w 4397079"/>
                  <a:gd name="connsiteY2916" fmla="*/ 6399 h 1000125"/>
                  <a:gd name="connsiteX2917" fmla="*/ 3333419 w 4397079"/>
                  <a:gd name="connsiteY2917" fmla="*/ 3403 h 1000125"/>
                  <a:gd name="connsiteX2918" fmla="*/ 3348957 w 4397079"/>
                  <a:gd name="connsiteY2918" fmla="*/ 9839 h 1000125"/>
                  <a:gd name="connsiteX2919" fmla="*/ 3390001 w 4397079"/>
                  <a:gd name="connsiteY2919" fmla="*/ 50883 h 1000125"/>
                  <a:gd name="connsiteX2920" fmla="*/ 3390001 w 4397079"/>
                  <a:gd name="connsiteY2920" fmla="*/ 81959 h 1000125"/>
                  <a:gd name="connsiteX2921" fmla="*/ 3350684 w 4397079"/>
                  <a:gd name="connsiteY2921" fmla="*/ 121275 h 1000125"/>
                  <a:gd name="connsiteX2922" fmla="*/ 3319608 w 4397079"/>
                  <a:gd name="connsiteY2922" fmla="*/ 121275 h 1000125"/>
                  <a:gd name="connsiteX2923" fmla="*/ 3278564 w 4397079"/>
                  <a:gd name="connsiteY2923" fmla="*/ 80232 h 1000125"/>
                  <a:gd name="connsiteX2924" fmla="*/ 3278565 w 4397079"/>
                  <a:gd name="connsiteY2924" fmla="*/ 49156 h 1000125"/>
                  <a:gd name="connsiteX2925" fmla="*/ 3317881 w 4397079"/>
                  <a:gd name="connsiteY2925" fmla="*/ 9839 h 1000125"/>
                  <a:gd name="connsiteX2926" fmla="*/ 3333419 w 4397079"/>
                  <a:gd name="connsiteY2926" fmla="*/ 3403 h 1000125"/>
                  <a:gd name="connsiteX2927" fmla="*/ 4079564 w 4397079"/>
                  <a:gd name="connsiteY2927" fmla="*/ 0 h 1000125"/>
                  <a:gd name="connsiteX2928" fmla="*/ 4166384 w 4397079"/>
                  <a:gd name="connsiteY2928" fmla="*/ 0 h 1000125"/>
                  <a:gd name="connsiteX2929" fmla="*/ 4138512 w 4397079"/>
                  <a:gd name="connsiteY2929" fmla="*/ 27873 h 1000125"/>
                  <a:gd name="connsiteX2930" fmla="*/ 4107436 w 4397079"/>
                  <a:gd name="connsiteY2930" fmla="*/ 27873 h 1000125"/>
                  <a:gd name="connsiteX2931" fmla="*/ 4022145 w 4397079"/>
                  <a:gd name="connsiteY2931" fmla="*/ 0 h 1000125"/>
                  <a:gd name="connsiteX2932" fmla="*/ 4058961 w 4397079"/>
                  <a:gd name="connsiteY2932" fmla="*/ 0 h 1000125"/>
                  <a:gd name="connsiteX2933" fmla="*/ 4097135 w 4397079"/>
                  <a:gd name="connsiteY2933" fmla="*/ 38174 h 1000125"/>
                  <a:gd name="connsiteX2934" fmla="*/ 4097134 w 4397079"/>
                  <a:gd name="connsiteY2934" fmla="*/ 69250 h 1000125"/>
                  <a:gd name="connsiteX2935" fmla="*/ 4057818 w 4397079"/>
                  <a:gd name="connsiteY2935" fmla="*/ 108567 h 1000125"/>
                  <a:gd name="connsiteX2936" fmla="*/ 4026742 w 4397079"/>
                  <a:gd name="connsiteY2936" fmla="*/ 108567 h 1000125"/>
                  <a:gd name="connsiteX2937" fmla="*/ 3985698 w 4397079"/>
                  <a:gd name="connsiteY2937" fmla="*/ 67522 h 1000125"/>
                  <a:gd name="connsiteX2938" fmla="*/ 3985698 w 4397079"/>
                  <a:gd name="connsiteY2938" fmla="*/ 36446 h 1000125"/>
                  <a:gd name="connsiteX2939" fmla="*/ 3849822 w 4397079"/>
                  <a:gd name="connsiteY2939" fmla="*/ 0 h 1000125"/>
                  <a:gd name="connsiteX2940" fmla="*/ 3964074 w 4397079"/>
                  <a:gd name="connsiteY2940" fmla="*/ 0 h 1000125"/>
                  <a:gd name="connsiteX2941" fmla="*/ 3969460 w 4397079"/>
                  <a:gd name="connsiteY2941" fmla="*/ 13003 h 1000125"/>
                  <a:gd name="connsiteX2942" fmla="*/ 3963024 w 4397079"/>
                  <a:gd name="connsiteY2942" fmla="*/ 28540 h 1000125"/>
                  <a:gd name="connsiteX2943" fmla="*/ 3923707 w 4397079"/>
                  <a:gd name="connsiteY2943" fmla="*/ 67858 h 1000125"/>
                  <a:gd name="connsiteX2944" fmla="*/ 3892631 w 4397079"/>
                  <a:gd name="connsiteY2944" fmla="*/ 67858 h 1000125"/>
                  <a:gd name="connsiteX2945" fmla="*/ 3851587 w 4397079"/>
                  <a:gd name="connsiteY2945" fmla="*/ 26814 h 1000125"/>
                  <a:gd name="connsiteX2946" fmla="*/ 3845151 w 4397079"/>
                  <a:gd name="connsiteY2946" fmla="*/ 11276 h 1000125"/>
                  <a:gd name="connsiteX2947" fmla="*/ 3728787 w 4397079"/>
                  <a:gd name="connsiteY2947" fmla="*/ 0 h 1000125"/>
                  <a:gd name="connsiteX2948" fmla="*/ 3821600 w 4397079"/>
                  <a:gd name="connsiteY2948" fmla="*/ 0 h 1000125"/>
                  <a:gd name="connsiteX2949" fmla="*/ 3790732 w 4397079"/>
                  <a:gd name="connsiteY2949" fmla="*/ 30869 h 1000125"/>
                  <a:gd name="connsiteX2950" fmla="*/ 3759656 w 4397079"/>
                  <a:gd name="connsiteY2950" fmla="*/ 30869 h 1000125"/>
                  <a:gd name="connsiteX2951" fmla="*/ 3677539 w 4397079"/>
                  <a:gd name="connsiteY2951" fmla="*/ 0 h 1000125"/>
                  <a:gd name="connsiteX2952" fmla="*/ 3708006 w 4397079"/>
                  <a:gd name="connsiteY2952" fmla="*/ 0 h 1000125"/>
                  <a:gd name="connsiteX2953" fmla="*/ 3708310 w 4397079"/>
                  <a:gd name="connsiteY2953" fmla="*/ 126 h 1000125"/>
                  <a:gd name="connsiteX2954" fmla="*/ 3749354 w 4397079"/>
                  <a:gd name="connsiteY2954" fmla="*/ 41170 h 1000125"/>
                  <a:gd name="connsiteX2955" fmla="*/ 3749354 w 4397079"/>
                  <a:gd name="connsiteY2955" fmla="*/ 72246 h 1000125"/>
                  <a:gd name="connsiteX2956" fmla="*/ 3710038 w 4397079"/>
                  <a:gd name="connsiteY2956" fmla="*/ 111563 h 1000125"/>
                  <a:gd name="connsiteX2957" fmla="*/ 3678962 w 4397079"/>
                  <a:gd name="connsiteY2957" fmla="*/ 111563 h 1000125"/>
                  <a:gd name="connsiteX2958" fmla="*/ 3637917 w 4397079"/>
                  <a:gd name="connsiteY2958" fmla="*/ 70519 h 1000125"/>
                  <a:gd name="connsiteX2959" fmla="*/ 3637917 w 4397079"/>
                  <a:gd name="connsiteY2959" fmla="*/ 39443 h 1000125"/>
                  <a:gd name="connsiteX2960" fmla="*/ 3677234 w 4397079"/>
                  <a:gd name="connsiteY2960" fmla="*/ 126 h 1000125"/>
                  <a:gd name="connsiteX2961" fmla="*/ 3503283 w 4397079"/>
                  <a:gd name="connsiteY2961" fmla="*/ 0 h 1000125"/>
                  <a:gd name="connsiteX2962" fmla="*/ 3614782 w 4397079"/>
                  <a:gd name="connsiteY2962" fmla="*/ 0 h 1000125"/>
                  <a:gd name="connsiteX2963" fmla="*/ 3615243 w 4397079"/>
                  <a:gd name="connsiteY2963" fmla="*/ 461 h 1000125"/>
                  <a:gd name="connsiteX2964" fmla="*/ 3615243 w 4397079"/>
                  <a:gd name="connsiteY2964" fmla="*/ 31537 h 1000125"/>
                  <a:gd name="connsiteX2965" fmla="*/ 3575927 w 4397079"/>
                  <a:gd name="connsiteY2965" fmla="*/ 70854 h 1000125"/>
                  <a:gd name="connsiteX2966" fmla="*/ 3544851 w 4397079"/>
                  <a:gd name="connsiteY2966" fmla="*/ 70854 h 1000125"/>
                  <a:gd name="connsiteX2967" fmla="*/ 3503808 w 4397079"/>
                  <a:gd name="connsiteY2967" fmla="*/ 29810 h 1000125"/>
                  <a:gd name="connsiteX2968" fmla="*/ 3497371 w 4397079"/>
                  <a:gd name="connsiteY2968" fmla="*/ 14272 h 1000125"/>
                  <a:gd name="connsiteX2969" fmla="*/ 3359721 w 4397079"/>
                  <a:gd name="connsiteY2969" fmla="*/ 0 h 1000125"/>
                  <a:gd name="connsiteX2970" fmla="*/ 3471219 w 4397079"/>
                  <a:gd name="connsiteY2970" fmla="*/ 0 h 1000125"/>
                  <a:gd name="connsiteX2971" fmla="*/ 3470695 w 4397079"/>
                  <a:gd name="connsiteY2971" fmla="*/ 1265 h 1000125"/>
                  <a:gd name="connsiteX2972" fmla="*/ 3431378 w 4397079"/>
                  <a:gd name="connsiteY2972" fmla="*/ 40581 h 1000125"/>
                  <a:gd name="connsiteX2973" fmla="*/ 3400302 w 4397079"/>
                  <a:gd name="connsiteY2973" fmla="*/ 40581 h 1000125"/>
                  <a:gd name="connsiteX2974" fmla="*/ 3266499 w 4397079"/>
                  <a:gd name="connsiteY2974" fmla="*/ 0 h 1000125"/>
                  <a:gd name="connsiteX2975" fmla="*/ 3296960 w 4397079"/>
                  <a:gd name="connsiteY2975" fmla="*/ 0 h 1000125"/>
                  <a:gd name="connsiteX2976" fmla="*/ 3281730 w 4397079"/>
                  <a:gd name="connsiteY2976" fmla="*/ 6309 h 1000125"/>
                  <a:gd name="connsiteX2977" fmla="*/ 3152901 w 4397079"/>
                  <a:gd name="connsiteY2977" fmla="*/ 0 h 1000125"/>
                  <a:gd name="connsiteX2978" fmla="*/ 3245717 w 4397079"/>
                  <a:gd name="connsiteY2978" fmla="*/ 0 h 1000125"/>
                  <a:gd name="connsiteX2979" fmla="*/ 3255891 w 4397079"/>
                  <a:gd name="connsiteY2979" fmla="*/ 10174 h 1000125"/>
                  <a:gd name="connsiteX2980" fmla="*/ 3255891 w 4397079"/>
                  <a:gd name="connsiteY2980" fmla="*/ 41250 h 1000125"/>
                  <a:gd name="connsiteX2981" fmla="*/ 3216574 w 4397079"/>
                  <a:gd name="connsiteY2981" fmla="*/ 80567 h 1000125"/>
                  <a:gd name="connsiteX2982" fmla="*/ 3185497 w 4397079"/>
                  <a:gd name="connsiteY2982" fmla="*/ 80567 h 1000125"/>
                  <a:gd name="connsiteX2983" fmla="*/ 3144454 w 4397079"/>
                  <a:gd name="connsiteY2983" fmla="*/ 39523 h 1000125"/>
                  <a:gd name="connsiteX2984" fmla="*/ 3144454 w 4397079"/>
                  <a:gd name="connsiteY2984" fmla="*/ 8447 h 1000125"/>
                  <a:gd name="connsiteX2985" fmla="*/ 3010429 w 4397079"/>
                  <a:gd name="connsiteY2985" fmla="*/ 0 h 1000125"/>
                  <a:gd name="connsiteX2986" fmla="*/ 3124680 w 4397079"/>
                  <a:gd name="connsiteY2986" fmla="*/ 0 h 1000125"/>
                  <a:gd name="connsiteX2987" fmla="*/ 3122915 w 4397079"/>
                  <a:gd name="connsiteY2987" fmla="*/ 4261 h 1000125"/>
                  <a:gd name="connsiteX2988" fmla="*/ 3083598 w 4397079"/>
                  <a:gd name="connsiteY2988" fmla="*/ 43578 h 1000125"/>
                  <a:gd name="connsiteX2989" fmla="*/ 3052522 w 4397079"/>
                  <a:gd name="connsiteY2989" fmla="*/ 43578 h 1000125"/>
                  <a:gd name="connsiteX2990" fmla="*/ 3011478 w 4397079"/>
                  <a:gd name="connsiteY2990" fmla="*/ 2534 h 1000125"/>
                  <a:gd name="connsiteX2991" fmla="*/ 2915542 w 4397079"/>
                  <a:gd name="connsiteY2991" fmla="*/ 0 h 1000125"/>
                  <a:gd name="connsiteX2992" fmla="*/ 2952357 w 4397079"/>
                  <a:gd name="connsiteY2992" fmla="*/ 0 h 1000125"/>
                  <a:gd name="connsiteX2993" fmla="*/ 2949488 w 4397079"/>
                  <a:gd name="connsiteY2993" fmla="*/ 2869 h 1000125"/>
                  <a:gd name="connsiteX2994" fmla="*/ 2918411 w 4397079"/>
                  <a:gd name="connsiteY2994" fmla="*/ 2869 h 1000125"/>
                  <a:gd name="connsiteX2995" fmla="*/ 2808117 w 4397079"/>
                  <a:gd name="connsiteY2995" fmla="*/ 0 h 1000125"/>
                  <a:gd name="connsiteX2996" fmla="*/ 2894941 w 4397079"/>
                  <a:gd name="connsiteY2996" fmla="*/ 0 h 1000125"/>
                  <a:gd name="connsiteX2997" fmla="*/ 2908111 w 4397079"/>
                  <a:gd name="connsiteY2997" fmla="*/ 13171 h 1000125"/>
                  <a:gd name="connsiteX2998" fmla="*/ 2908111 w 4397079"/>
                  <a:gd name="connsiteY2998" fmla="*/ 44247 h 1000125"/>
                  <a:gd name="connsiteX2999" fmla="*/ 2868794 w 4397079"/>
                  <a:gd name="connsiteY2999" fmla="*/ 83563 h 1000125"/>
                  <a:gd name="connsiteX3000" fmla="*/ 2837718 w 4397079"/>
                  <a:gd name="connsiteY3000" fmla="*/ 83563 h 1000125"/>
                  <a:gd name="connsiteX3001" fmla="*/ 2796674 w 4397079"/>
                  <a:gd name="connsiteY3001" fmla="*/ 42519 h 1000125"/>
                  <a:gd name="connsiteX3002" fmla="*/ 2796674 w 4397079"/>
                  <a:gd name="connsiteY3002" fmla="*/ 11444 h 1000125"/>
                  <a:gd name="connsiteX3003" fmla="*/ 2641482 w 4397079"/>
                  <a:gd name="connsiteY3003" fmla="*/ 0 h 1000125"/>
                  <a:gd name="connsiteX3004" fmla="*/ 2763780 w 4397079"/>
                  <a:gd name="connsiteY3004" fmla="*/ 0 h 1000125"/>
                  <a:gd name="connsiteX3005" fmla="*/ 2765143 w 4397079"/>
                  <a:gd name="connsiteY3005" fmla="*/ 3291 h 1000125"/>
                  <a:gd name="connsiteX3006" fmla="*/ 2758707 w 4397079"/>
                  <a:gd name="connsiteY3006" fmla="*/ 18829 h 1000125"/>
                  <a:gd name="connsiteX3007" fmla="*/ 2719391 w 4397079"/>
                  <a:gd name="connsiteY3007" fmla="*/ 58146 h 1000125"/>
                  <a:gd name="connsiteX3008" fmla="*/ 2688315 w 4397079"/>
                  <a:gd name="connsiteY3008" fmla="*/ 58146 h 1000125"/>
                  <a:gd name="connsiteX3009" fmla="*/ 2647271 w 4397079"/>
                  <a:gd name="connsiteY3009" fmla="*/ 17102 h 1000125"/>
                  <a:gd name="connsiteX3010" fmla="*/ 2640835 w 4397079"/>
                  <a:gd name="connsiteY3010" fmla="*/ 1564 h 1000125"/>
                  <a:gd name="connsiteX3011" fmla="*/ 2536767 w 4397079"/>
                  <a:gd name="connsiteY3011" fmla="*/ 0 h 1000125"/>
                  <a:gd name="connsiteX3012" fmla="*/ 2602717 w 4397079"/>
                  <a:gd name="connsiteY3012" fmla="*/ 0 h 1000125"/>
                  <a:gd name="connsiteX3013" fmla="*/ 2585280 w 4397079"/>
                  <a:gd name="connsiteY3013" fmla="*/ 17437 h 1000125"/>
                  <a:gd name="connsiteX3014" fmla="*/ 2554204 w 4397079"/>
                  <a:gd name="connsiteY3014" fmla="*/ 17437 h 1000125"/>
                  <a:gd name="connsiteX3015" fmla="*/ 2458477 w 4397079"/>
                  <a:gd name="connsiteY3015" fmla="*/ 0 h 1000125"/>
                  <a:gd name="connsiteX3016" fmla="*/ 2516164 w 4397079"/>
                  <a:gd name="connsiteY3016" fmla="*/ 0 h 1000125"/>
                  <a:gd name="connsiteX3017" fmla="*/ 2543903 w 4397079"/>
                  <a:gd name="connsiteY3017" fmla="*/ 27738 h 1000125"/>
                  <a:gd name="connsiteX3018" fmla="*/ 2543903 w 4397079"/>
                  <a:gd name="connsiteY3018" fmla="*/ 58814 h 1000125"/>
                  <a:gd name="connsiteX3019" fmla="*/ 2504586 w 4397079"/>
                  <a:gd name="connsiteY3019" fmla="*/ 98131 h 1000125"/>
                  <a:gd name="connsiteX3020" fmla="*/ 2473510 w 4397079"/>
                  <a:gd name="connsiteY3020" fmla="*/ 98131 h 1000125"/>
                  <a:gd name="connsiteX3021" fmla="*/ 2432466 w 4397079"/>
                  <a:gd name="connsiteY3021" fmla="*/ 57087 h 1000125"/>
                  <a:gd name="connsiteX3022" fmla="*/ 2432466 w 4397079"/>
                  <a:gd name="connsiteY3022" fmla="*/ 26011 h 1000125"/>
                  <a:gd name="connsiteX3023" fmla="*/ 2294943 w 4397079"/>
                  <a:gd name="connsiteY3023" fmla="*/ 0 h 1000125"/>
                  <a:gd name="connsiteX3024" fmla="*/ 2414759 w 4397079"/>
                  <a:gd name="connsiteY3024" fmla="*/ 0 h 1000125"/>
                  <a:gd name="connsiteX3025" fmla="*/ 2417363 w 4397079"/>
                  <a:gd name="connsiteY3025" fmla="*/ 6287 h 1000125"/>
                  <a:gd name="connsiteX3026" fmla="*/ 2410927 w 4397079"/>
                  <a:gd name="connsiteY3026" fmla="*/ 21825 h 1000125"/>
                  <a:gd name="connsiteX3027" fmla="*/ 2371610 w 4397079"/>
                  <a:gd name="connsiteY3027" fmla="*/ 61142 h 1000125"/>
                  <a:gd name="connsiteX3028" fmla="*/ 2340534 w 4397079"/>
                  <a:gd name="connsiteY3028" fmla="*/ 61142 h 1000125"/>
                  <a:gd name="connsiteX3029" fmla="*/ 2299491 w 4397079"/>
                  <a:gd name="connsiteY3029" fmla="*/ 20098 h 1000125"/>
                  <a:gd name="connsiteX3030" fmla="*/ 2293055 w 4397079"/>
                  <a:gd name="connsiteY3030" fmla="*/ 4560 h 1000125"/>
                  <a:gd name="connsiteX3031" fmla="*/ 2185991 w 4397079"/>
                  <a:gd name="connsiteY3031" fmla="*/ 0 h 1000125"/>
                  <a:gd name="connsiteX3032" fmla="*/ 2257933 w 4397079"/>
                  <a:gd name="connsiteY3032" fmla="*/ 0 h 1000125"/>
                  <a:gd name="connsiteX3033" fmla="*/ 2237500 w 4397079"/>
                  <a:gd name="connsiteY3033" fmla="*/ 20433 h 1000125"/>
                  <a:gd name="connsiteX3034" fmla="*/ 2206424 w 4397079"/>
                  <a:gd name="connsiteY3034" fmla="*/ 20433 h 1000125"/>
                  <a:gd name="connsiteX3035" fmla="*/ 2113693 w 4397079"/>
                  <a:gd name="connsiteY3035" fmla="*/ 0 h 1000125"/>
                  <a:gd name="connsiteX3036" fmla="*/ 2165388 w 4397079"/>
                  <a:gd name="connsiteY3036" fmla="*/ 0 h 1000125"/>
                  <a:gd name="connsiteX3037" fmla="*/ 2196123 w 4397079"/>
                  <a:gd name="connsiteY3037" fmla="*/ 30734 h 1000125"/>
                  <a:gd name="connsiteX3038" fmla="*/ 2196123 w 4397079"/>
                  <a:gd name="connsiteY3038" fmla="*/ 61810 h 1000125"/>
                  <a:gd name="connsiteX3039" fmla="*/ 2156806 w 4397079"/>
                  <a:gd name="connsiteY3039" fmla="*/ 101127 h 1000125"/>
                  <a:gd name="connsiteX3040" fmla="*/ 2125730 w 4397079"/>
                  <a:gd name="connsiteY3040" fmla="*/ 101127 h 1000125"/>
                  <a:gd name="connsiteX3041" fmla="*/ 2084687 w 4397079"/>
                  <a:gd name="connsiteY3041" fmla="*/ 60083 h 1000125"/>
                  <a:gd name="connsiteX3042" fmla="*/ 2084686 w 4397079"/>
                  <a:gd name="connsiteY3042" fmla="*/ 29007 h 1000125"/>
                  <a:gd name="connsiteX3043" fmla="*/ 1939614 w 4397079"/>
                  <a:gd name="connsiteY3043" fmla="*/ 0 h 1000125"/>
                  <a:gd name="connsiteX3044" fmla="*/ 2051112 w 4397079"/>
                  <a:gd name="connsiteY3044" fmla="*/ 0 h 1000125"/>
                  <a:gd name="connsiteX3045" fmla="*/ 2051574 w 4397079"/>
                  <a:gd name="connsiteY3045" fmla="*/ 462 h 1000125"/>
                  <a:gd name="connsiteX3046" fmla="*/ 2051574 w 4397079"/>
                  <a:gd name="connsiteY3046" fmla="*/ 31538 h 1000125"/>
                  <a:gd name="connsiteX3047" fmla="*/ 2012258 w 4397079"/>
                  <a:gd name="connsiteY3047" fmla="*/ 70855 h 1000125"/>
                  <a:gd name="connsiteX3048" fmla="*/ 1981182 w 4397079"/>
                  <a:gd name="connsiteY3048" fmla="*/ 70855 h 1000125"/>
                  <a:gd name="connsiteX3049" fmla="*/ 1940138 w 4397079"/>
                  <a:gd name="connsiteY3049" fmla="*/ 29811 h 1000125"/>
                  <a:gd name="connsiteX3050" fmla="*/ 1933702 w 4397079"/>
                  <a:gd name="connsiteY3050" fmla="*/ 14273 h 1000125"/>
                  <a:gd name="connsiteX3051" fmla="*/ 1816925 w 4397079"/>
                  <a:gd name="connsiteY3051" fmla="*/ 0 h 1000125"/>
                  <a:gd name="connsiteX3052" fmla="*/ 1908293 w 4397079"/>
                  <a:gd name="connsiteY3052" fmla="*/ 0 h 1000125"/>
                  <a:gd name="connsiteX3053" fmla="*/ 1878147 w 4397079"/>
                  <a:gd name="connsiteY3053" fmla="*/ 30147 h 1000125"/>
                  <a:gd name="connsiteX3054" fmla="*/ 1847071 w 4397079"/>
                  <a:gd name="connsiteY3054" fmla="*/ 30147 h 1000125"/>
                  <a:gd name="connsiteX3055" fmla="*/ 1764054 w 4397079"/>
                  <a:gd name="connsiteY3055" fmla="*/ 0 h 1000125"/>
                  <a:gd name="connsiteX3056" fmla="*/ 1796322 w 4397079"/>
                  <a:gd name="connsiteY3056" fmla="*/ 0 h 1000125"/>
                  <a:gd name="connsiteX3057" fmla="*/ 1836770 w 4397079"/>
                  <a:gd name="connsiteY3057" fmla="*/ 40447 h 1000125"/>
                  <a:gd name="connsiteX3058" fmla="*/ 1836770 w 4397079"/>
                  <a:gd name="connsiteY3058" fmla="*/ 71523 h 1000125"/>
                  <a:gd name="connsiteX3059" fmla="*/ 1797453 w 4397079"/>
                  <a:gd name="connsiteY3059" fmla="*/ 110841 h 1000125"/>
                  <a:gd name="connsiteX3060" fmla="*/ 1766377 w 4397079"/>
                  <a:gd name="connsiteY3060" fmla="*/ 110841 h 1000125"/>
                  <a:gd name="connsiteX3061" fmla="*/ 1725333 w 4397079"/>
                  <a:gd name="connsiteY3061" fmla="*/ 69796 h 1000125"/>
                  <a:gd name="connsiteX3062" fmla="*/ 1725333 w 4397079"/>
                  <a:gd name="connsiteY3062" fmla="*/ 38720 h 1000125"/>
                  <a:gd name="connsiteX3063" fmla="*/ 1594089 w 4397079"/>
                  <a:gd name="connsiteY3063" fmla="*/ 0 h 1000125"/>
                  <a:gd name="connsiteX3064" fmla="*/ 1700335 w 4397079"/>
                  <a:gd name="connsiteY3064" fmla="*/ 0 h 1000125"/>
                  <a:gd name="connsiteX3065" fmla="*/ 1703794 w 4397079"/>
                  <a:gd name="connsiteY3065" fmla="*/ 3459 h 1000125"/>
                  <a:gd name="connsiteX3066" fmla="*/ 1703794 w 4397079"/>
                  <a:gd name="connsiteY3066" fmla="*/ 34535 h 1000125"/>
                  <a:gd name="connsiteX3067" fmla="*/ 1664478 w 4397079"/>
                  <a:gd name="connsiteY3067" fmla="*/ 73851 h 1000125"/>
                  <a:gd name="connsiteX3068" fmla="*/ 1633401 w 4397079"/>
                  <a:gd name="connsiteY3068" fmla="*/ 73852 h 1000125"/>
                  <a:gd name="connsiteX3069" fmla="*/ 1592358 w 4397079"/>
                  <a:gd name="connsiteY3069" fmla="*/ 32808 h 1000125"/>
                  <a:gd name="connsiteX3070" fmla="*/ 1592358 w 4397079"/>
                  <a:gd name="connsiteY3070" fmla="*/ 1732 h 1000125"/>
                  <a:gd name="connsiteX3071" fmla="*/ 1466149 w 4397079"/>
                  <a:gd name="connsiteY3071" fmla="*/ 0 h 1000125"/>
                  <a:gd name="connsiteX3072" fmla="*/ 1563509 w 4397079"/>
                  <a:gd name="connsiteY3072" fmla="*/ 0 h 1000125"/>
                  <a:gd name="connsiteX3073" fmla="*/ 1530367 w 4397079"/>
                  <a:gd name="connsiteY3073" fmla="*/ 33142 h 1000125"/>
                  <a:gd name="connsiteX3074" fmla="*/ 1499291 w 4397079"/>
                  <a:gd name="connsiteY3074" fmla="*/ 33142 h 1000125"/>
                  <a:gd name="connsiteX3075" fmla="*/ 1422664 w 4397079"/>
                  <a:gd name="connsiteY3075" fmla="*/ 0 h 1000125"/>
                  <a:gd name="connsiteX3076" fmla="*/ 1442151 w 4397079"/>
                  <a:gd name="connsiteY3076" fmla="*/ 0 h 1000125"/>
                  <a:gd name="connsiteX3077" fmla="*/ 1447946 w 4397079"/>
                  <a:gd name="connsiteY3077" fmla="*/ 2400 h 1000125"/>
                  <a:gd name="connsiteX3078" fmla="*/ 1488990 w 4397079"/>
                  <a:gd name="connsiteY3078" fmla="*/ 43444 h 1000125"/>
                  <a:gd name="connsiteX3079" fmla="*/ 1488990 w 4397079"/>
                  <a:gd name="connsiteY3079" fmla="*/ 74520 h 1000125"/>
                  <a:gd name="connsiteX3080" fmla="*/ 1449673 w 4397079"/>
                  <a:gd name="connsiteY3080" fmla="*/ 113836 h 1000125"/>
                  <a:gd name="connsiteX3081" fmla="*/ 1418597 w 4397079"/>
                  <a:gd name="connsiteY3081" fmla="*/ 113837 h 1000125"/>
                  <a:gd name="connsiteX3082" fmla="*/ 1377553 w 4397079"/>
                  <a:gd name="connsiteY3082" fmla="*/ 72793 h 1000125"/>
                  <a:gd name="connsiteX3083" fmla="*/ 1377553 w 4397079"/>
                  <a:gd name="connsiteY3083" fmla="*/ 41717 h 1000125"/>
                  <a:gd name="connsiteX3084" fmla="*/ 1416870 w 4397079"/>
                  <a:gd name="connsiteY3084" fmla="*/ 2400 h 1000125"/>
                  <a:gd name="connsiteX3085" fmla="*/ 1255070 w 4397079"/>
                  <a:gd name="connsiteY3085" fmla="*/ 0 h 1000125"/>
                  <a:gd name="connsiteX3086" fmla="*/ 1373944 w 4397079"/>
                  <a:gd name="connsiteY3086" fmla="*/ 0 h 1000125"/>
                  <a:gd name="connsiteX3087" fmla="*/ 1377019 w 4397079"/>
                  <a:gd name="connsiteY3087" fmla="*/ 7423 h 1000125"/>
                  <a:gd name="connsiteX3088" fmla="*/ 1370583 w 4397079"/>
                  <a:gd name="connsiteY3088" fmla="*/ 22961 h 1000125"/>
                  <a:gd name="connsiteX3089" fmla="*/ 1331266 w 4397079"/>
                  <a:gd name="connsiteY3089" fmla="*/ 62278 h 1000125"/>
                  <a:gd name="connsiteX3090" fmla="*/ 1300190 w 4397079"/>
                  <a:gd name="connsiteY3090" fmla="*/ 62278 h 1000125"/>
                  <a:gd name="connsiteX3091" fmla="*/ 1259146 w 4397079"/>
                  <a:gd name="connsiteY3091" fmla="*/ 21234 h 1000125"/>
                  <a:gd name="connsiteX3092" fmla="*/ 1252710 w 4397079"/>
                  <a:gd name="connsiteY3092" fmla="*/ 5696 h 1000125"/>
                  <a:gd name="connsiteX3093" fmla="*/ 1144511 w 4397079"/>
                  <a:gd name="connsiteY3093" fmla="*/ 0 h 1000125"/>
                  <a:gd name="connsiteX3094" fmla="*/ 1218725 w 4397079"/>
                  <a:gd name="connsiteY3094" fmla="*/ 0 h 1000125"/>
                  <a:gd name="connsiteX3095" fmla="*/ 1197156 w 4397079"/>
                  <a:gd name="connsiteY3095" fmla="*/ 21569 h 1000125"/>
                  <a:gd name="connsiteX3096" fmla="*/ 1166080 w 4397079"/>
                  <a:gd name="connsiteY3096" fmla="*/ 21569 h 1000125"/>
                  <a:gd name="connsiteX3097" fmla="*/ 1074485 w 4397079"/>
                  <a:gd name="connsiteY3097" fmla="*/ 0 h 1000125"/>
                  <a:gd name="connsiteX3098" fmla="*/ 1123909 w 4397079"/>
                  <a:gd name="connsiteY3098" fmla="*/ 0 h 1000125"/>
                  <a:gd name="connsiteX3099" fmla="*/ 1155779 w 4397079"/>
                  <a:gd name="connsiteY3099" fmla="*/ 31870 h 1000125"/>
                  <a:gd name="connsiteX3100" fmla="*/ 1155779 w 4397079"/>
                  <a:gd name="connsiteY3100" fmla="*/ 62946 h 1000125"/>
                  <a:gd name="connsiteX3101" fmla="*/ 1116462 w 4397079"/>
                  <a:gd name="connsiteY3101" fmla="*/ 102263 h 1000125"/>
                  <a:gd name="connsiteX3102" fmla="*/ 1085386 w 4397079"/>
                  <a:gd name="connsiteY3102" fmla="*/ 102263 h 1000125"/>
                  <a:gd name="connsiteX3103" fmla="*/ 1044342 w 4397079"/>
                  <a:gd name="connsiteY3103" fmla="*/ 61219 h 1000125"/>
                  <a:gd name="connsiteX3104" fmla="*/ 1044342 w 4397079"/>
                  <a:gd name="connsiteY3104" fmla="*/ 30143 h 1000125"/>
                  <a:gd name="connsiteX3105" fmla="*/ 908531 w 4397079"/>
                  <a:gd name="connsiteY3105" fmla="*/ 0 h 1000125"/>
                  <a:gd name="connsiteX3106" fmla="*/ 1024923 w 4397079"/>
                  <a:gd name="connsiteY3106" fmla="*/ 0 h 1000125"/>
                  <a:gd name="connsiteX3107" fmla="*/ 1029239 w 4397079"/>
                  <a:gd name="connsiteY3107" fmla="*/ 10420 h 1000125"/>
                  <a:gd name="connsiteX3108" fmla="*/ 1022803 w 4397079"/>
                  <a:gd name="connsiteY3108" fmla="*/ 25958 h 1000125"/>
                  <a:gd name="connsiteX3109" fmla="*/ 983486 w 4397079"/>
                  <a:gd name="connsiteY3109" fmla="*/ 65274 h 1000125"/>
                  <a:gd name="connsiteX3110" fmla="*/ 952410 w 4397079"/>
                  <a:gd name="connsiteY3110" fmla="*/ 65274 h 1000125"/>
                  <a:gd name="connsiteX3111" fmla="*/ 911366 w 4397079"/>
                  <a:gd name="connsiteY3111" fmla="*/ 24230 h 1000125"/>
                  <a:gd name="connsiteX3112" fmla="*/ 904930 w 4397079"/>
                  <a:gd name="connsiteY3112" fmla="*/ 8692 h 1000125"/>
                  <a:gd name="connsiteX3113" fmla="*/ 793735 w 4397079"/>
                  <a:gd name="connsiteY3113" fmla="*/ 0 h 1000125"/>
                  <a:gd name="connsiteX3114" fmla="*/ 873941 w 4397079"/>
                  <a:gd name="connsiteY3114" fmla="*/ 0 h 1000125"/>
                  <a:gd name="connsiteX3115" fmla="*/ 849376 w 4397079"/>
                  <a:gd name="connsiteY3115" fmla="*/ 24565 h 1000125"/>
                  <a:gd name="connsiteX3116" fmla="*/ 818300 w 4397079"/>
                  <a:gd name="connsiteY3116" fmla="*/ 24565 h 1000125"/>
                  <a:gd name="connsiteX3117" fmla="*/ 729701 w 4397079"/>
                  <a:gd name="connsiteY3117" fmla="*/ 0 h 1000125"/>
                  <a:gd name="connsiteX3118" fmla="*/ 773132 w 4397079"/>
                  <a:gd name="connsiteY3118" fmla="*/ 0 h 1000125"/>
                  <a:gd name="connsiteX3119" fmla="*/ 807999 w 4397079"/>
                  <a:gd name="connsiteY3119" fmla="*/ 34866 h 1000125"/>
                  <a:gd name="connsiteX3120" fmla="*/ 807998 w 4397079"/>
                  <a:gd name="connsiteY3120" fmla="*/ 65943 h 1000125"/>
                  <a:gd name="connsiteX3121" fmla="*/ 768682 w 4397079"/>
                  <a:gd name="connsiteY3121" fmla="*/ 105259 h 1000125"/>
                  <a:gd name="connsiteX3122" fmla="*/ 737606 w 4397079"/>
                  <a:gd name="connsiteY3122" fmla="*/ 105259 h 1000125"/>
                  <a:gd name="connsiteX3123" fmla="*/ 696562 w 4397079"/>
                  <a:gd name="connsiteY3123" fmla="*/ 64215 h 1000125"/>
                  <a:gd name="connsiteX3124" fmla="*/ 696562 w 4397079"/>
                  <a:gd name="connsiteY3124" fmla="*/ 33139 h 1000125"/>
                  <a:gd name="connsiteX3125" fmla="*/ 687530 w 4397079"/>
                  <a:gd name="connsiteY3125" fmla="*/ 0 h 1000125"/>
                  <a:gd name="connsiteX3126" fmla="*/ 691049 w 4397079"/>
                  <a:gd name="connsiteY3126" fmla="*/ 0 h 1000125"/>
                  <a:gd name="connsiteX3127" fmla="*/ 689289 w 4397079"/>
                  <a:gd name="connsiteY3127" fmla="*/ 729 h 1000125"/>
                  <a:gd name="connsiteX3128" fmla="*/ 554881 w 4397079"/>
                  <a:gd name="connsiteY3128" fmla="*/ 0 h 1000125"/>
                  <a:gd name="connsiteX3129" fmla="*/ 658856 w 4397079"/>
                  <a:gd name="connsiteY3129" fmla="*/ 0 h 1000125"/>
                  <a:gd name="connsiteX3130" fmla="*/ 663450 w 4397079"/>
                  <a:gd name="connsiteY3130" fmla="*/ 4594 h 1000125"/>
                  <a:gd name="connsiteX3131" fmla="*/ 663449 w 4397079"/>
                  <a:gd name="connsiteY3131" fmla="*/ 35670 h 1000125"/>
                  <a:gd name="connsiteX3132" fmla="*/ 624133 w 4397079"/>
                  <a:gd name="connsiteY3132" fmla="*/ 74987 h 1000125"/>
                  <a:gd name="connsiteX3133" fmla="*/ 593057 w 4397079"/>
                  <a:gd name="connsiteY3133" fmla="*/ 74987 h 1000125"/>
                  <a:gd name="connsiteX3134" fmla="*/ 552014 w 4397079"/>
                  <a:gd name="connsiteY3134" fmla="*/ 33943 h 1000125"/>
                  <a:gd name="connsiteX3135" fmla="*/ 552014 w 4397079"/>
                  <a:gd name="connsiteY3135" fmla="*/ 2867 h 1000125"/>
                  <a:gd name="connsiteX3136" fmla="*/ 424669 w 4397079"/>
                  <a:gd name="connsiteY3136" fmla="*/ 0 h 1000125"/>
                  <a:gd name="connsiteX3137" fmla="*/ 524301 w 4397079"/>
                  <a:gd name="connsiteY3137" fmla="*/ 0 h 1000125"/>
                  <a:gd name="connsiteX3138" fmla="*/ 490023 w 4397079"/>
                  <a:gd name="connsiteY3138" fmla="*/ 34278 h 1000125"/>
                  <a:gd name="connsiteX3139" fmla="*/ 458947 w 4397079"/>
                  <a:gd name="connsiteY3139" fmla="*/ 34277 h 1000125"/>
                  <a:gd name="connsiteX3140" fmla="*/ 385061 w 4397079"/>
                  <a:gd name="connsiteY3140" fmla="*/ 0 h 1000125"/>
                  <a:gd name="connsiteX3141" fmla="*/ 399065 w 4397079"/>
                  <a:gd name="connsiteY3141" fmla="*/ 0 h 1000125"/>
                  <a:gd name="connsiteX3142" fmla="*/ 407602 w 4397079"/>
                  <a:gd name="connsiteY3142" fmla="*/ 3536 h 1000125"/>
                  <a:gd name="connsiteX3143" fmla="*/ 448644 w 4397079"/>
                  <a:gd name="connsiteY3143" fmla="*/ 44580 h 1000125"/>
                  <a:gd name="connsiteX3144" fmla="*/ 448645 w 4397079"/>
                  <a:gd name="connsiteY3144" fmla="*/ 75656 h 1000125"/>
                  <a:gd name="connsiteX3145" fmla="*/ 409329 w 4397079"/>
                  <a:gd name="connsiteY3145" fmla="*/ 114972 h 1000125"/>
                  <a:gd name="connsiteX3146" fmla="*/ 378252 w 4397079"/>
                  <a:gd name="connsiteY3146" fmla="*/ 114972 h 1000125"/>
                  <a:gd name="connsiteX3147" fmla="*/ 337209 w 4397079"/>
                  <a:gd name="connsiteY3147" fmla="*/ 73929 h 1000125"/>
                  <a:gd name="connsiteX3148" fmla="*/ 337209 w 4397079"/>
                  <a:gd name="connsiteY3148" fmla="*/ 42853 h 1000125"/>
                  <a:gd name="connsiteX3149" fmla="*/ 376525 w 4397079"/>
                  <a:gd name="connsiteY3149" fmla="*/ 3535 h 1000125"/>
                  <a:gd name="connsiteX3150" fmla="*/ 332515 w 4397079"/>
                  <a:gd name="connsiteY3150" fmla="*/ 0 h 1000125"/>
                  <a:gd name="connsiteX3151" fmla="*/ 350503 w 4397079"/>
                  <a:gd name="connsiteY3151" fmla="*/ 0 h 1000125"/>
                  <a:gd name="connsiteX3152" fmla="*/ 341509 w 4397079"/>
                  <a:gd name="connsiteY3152" fmla="*/ 3726 h 1000125"/>
                  <a:gd name="connsiteX3153" fmla="*/ 230669 w 4397079"/>
                  <a:gd name="connsiteY3153" fmla="*/ 0 h 1000125"/>
                  <a:gd name="connsiteX3154" fmla="*/ 308080 w 4397079"/>
                  <a:gd name="connsiteY3154" fmla="*/ 0 h 1000125"/>
                  <a:gd name="connsiteX3155" fmla="*/ 315670 w 4397079"/>
                  <a:gd name="connsiteY3155" fmla="*/ 7591 h 1000125"/>
                  <a:gd name="connsiteX3156" fmla="*/ 315670 w 4397079"/>
                  <a:gd name="connsiteY3156" fmla="*/ 38667 h 1000125"/>
                  <a:gd name="connsiteX3157" fmla="*/ 276353 w 4397079"/>
                  <a:gd name="connsiteY3157" fmla="*/ 77984 h 1000125"/>
                  <a:gd name="connsiteX3158" fmla="*/ 245277 w 4397079"/>
                  <a:gd name="connsiteY3158" fmla="*/ 77984 h 1000125"/>
                  <a:gd name="connsiteX3159" fmla="*/ 218792 w 4397079"/>
                  <a:gd name="connsiteY3159" fmla="*/ 51498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</a:cxnLst>
                <a:rect l="l" t="t" r="r" b="b"/>
                <a:pathLst>
                  <a:path w="4397079" h="1000125">
                    <a:moveTo>
                      <a:pt x="1651199" y="997797"/>
                    </a:moveTo>
                    <a:lnTo>
                      <a:pt x="1656821" y="1000125"/>
                    </a:lnTo>
                    <a:lnTo>
                      <a:pt x="1645578" y="1000125"/>
                    </a:lnTo>
                    <a:close/>
                    <a:moveTo>
                      <a:pt x="3909292" y="992940"/>
                    </a:moveTo>
                    <a:cubicBezTo>
                      <a:pt x="3914916" y="992940"/>
                      <a:pt x="3920539" y="995085"/>
                      <a:pt x="3924830" y="999376"/>
                    </a:cubicBezTo>
                    <a:lnTo>
                      <a:pt x="3925579" y="1000125"/>
                    </a:lnTo>
                    <a:lnTo>
                      <a:pt x="3893005" y="1000125"/>
                    </a:lnTo>
                    <a:lnTo>
                      <a:pt x="3893754" y="999376"/>
                    </a:lnTo>
                    <a:cubicBezTo>
                      <a:pt x="3898045" y="995085"/>
                      <a:pt x="3903668" y="992939"/>
                      <a:pt x="3909292" y="992940"/>
                    </a:cubicBezTo>
                    <a:close/>
                    <a:moveTo>
                      <a:pt x="4260506" y="986510"/>
                    </a:moveTo>
                    <a:cubicBezTo>
                      <a:pt x="4266130" y="986510"/>
                      <a:pt x="4271754" y="988654"/>
                      <a:pt x="4276044" y="992945"/>
                    </a:cubicBezTo>
                    <a:lnTo>
                      <a:pt x="4283224" y="1000125"/>
                    </a:lnTo>
                    <a:lnTo>
                      <a:pt x="4237788" y="1000125"/>
                    </a:lnTo>
                    <a:lnTo>
                      <a:pt x="4244968" y="992945"/>
                    </a:lnTo>
                    <a:cubicBezTo>
                      <a:pt x="4249259" y="988655"/>
                      <a:pt x="4254883" y="986510"/>
                      <a:pt x="4260506" y="986510"/>
                    </a:cubicBezTo>
                    <a:close/>
                    <a:moveTo>
                      <a:pt x="2015407" y="983229"/>
                    </a:moveTo>
                    <a:cubicBezTo>
                      <a:pt x="2021031" y="983229"/>
                      <a:pt x="2026654" y="985374"/>
                      <a:pt x="2030945" y="989665"/>
                    </a:cubicBezTo>
                    <a:lnTo>
                      <a:pt x="2041405" y="1000125"/>
                    </a:lnTo>
                    <a:lnTo>
                      <a:pt x="1989410" y="1000125"/>
                    </a:lnTo>
                    <a:lnTo>
                      <a:pt x="1999870" y="989665"/>
                    </a:lnTo>
                    <a:cubicBezTo>
                      <a:pt x="2004160" y="985375"/>
                      <a:pt x="2009784" y="983229"/>
                      <a:pt x="2015407" y="983229"/>
                    </a:cubicBezTo>
                    <a:close/>
                    <a:moveTo>
                      <a:pt x="2366621" y="976799"/>
                    </a:moveTo>
                    <a:cubicBezTo>
                      <a:pt x="2372245" y="976799"/>
                      <a:pt x="2377869" y="978945"/>
                      <a:pt x="2382159" y="983235"/>
                    </a:cubicBezTo>
                    <a:lnTo>
                      <a:pt x="2399049" y="1000125"/>
                    </a:lnTo>
                    <a:lnTo>
                      <a:pt x="2334193" y="1000125"/>
                    </a:lnTo>
                    <a:lnTo>
                      <a:pt x="2351083" y="983235"/>
                    </a:lnTo>
                    <a:cubicBezTo>
                      <a:pt x="2355374" y="978944"/>
                      <a:pt x="2360997" y="976799"/>
                      <a:pt x="2366621" y="976799"/>
                    </a:cubicBezTo>
                    <a:close/>
                    <a:moveTo>
                      <a:pt x="462175" y="972794"/>
                    </a:moveTo>
                    <a:cubicBezTo>
                      <a:pt x="467799" y="972794"/>
                      <a:pt x="473422" y="974939"/>
                      <a:pt x="477713" y="979230"/>
                    </a:cubicBezTo>
                    <a:lnTo>
                      <a:pt x="498609" y="1000125"/>
                    </a:lnTo>
                    <a:lnTo>
                      <a:pt x="425742" y="1000125"/>
                    </a:lnTo>
                    <a:lnTo>
                      <a:pt x="446637" y="979230"/>
                    </a:lnTo>
                    <a:cubicBezTo>
                      <a:pt x="450928" y="974939"/>
                      <a:pt x="456552" y="972793"/>
                      <a:pt x="462175" y="972794"/>
                    </a:cubicBezTo>
                    <a:close/>
                    <a:moveTo>
                      <a:pt x="809955" y="969798"/>
                    </a:moveTo>
                    <a:cubicBezTo>
                      <a:pt x="815579" y="969798"/>
                      <a:pt x="821203" y="971943"/>
                      <a:pt x="825493" y="976234"/>
                    </a:cubicBezTo>
                    <a:lnTo>
                      <a:pt x="849386" y="1000125"/>
                    </a:lnTo>
                    <a:lnTo>
                      <a:pt x="770526" y="1000125"/>
                    </a:lnTo>
                    <a:lnTo>
                      <a:pt x="794417" y="976234"/>
                    </a:lnTo>
                    <a:cubicBezTo>
                      <a:pt x="798708" y="971942"/>
                      <a:pt x="804332" y="969797"/>
                      <a:pt x="809955" y="969798"/>
                    </a:cubicBezTo>
                    <a:close/>
                    <a:moveTo>
                      <a:pt x="2725974" y="967086"/>
                    </a:moveTo>
                    <a:cubicBezTo>
                      <a:pt x="2731598" y="967086"/>
                      <a:pt x="2737222" y="969232"/>
                      <a:pt x="2741512" y="973522"/>
                    </a:cubicBezTo>
                    <a:lnTo>
                      <a:pt x="2768115" y="1000125"/>
                    </a:lnTo>
                    <a:lnTo>
                      <a:pt x="2683833" y="1000125"/>
                    </a:lnTo>
                    <a:lnTo>
                      <a:pt x="2710436" y="973522"/>
                    </a:lnTo>
                    <a:cubicBezTo>
                      <a:pt x="2714727" y="969231"/>
                      <a:pt x="2720350" y="967086"/>
                      <a:pt x="2725974" y="967086"/>
                    </a:cubicBezTo>
                    <a:close/>
                    <a:moveTo>
                      <a:pt x="3073754" y="964090"/>
                    </a:moveTo>
                    <a:cubicBezTo>
                      <a:pt x="3079378" y="964090"/>
                      <a:pt x="3085002" y="966235"/>
                      <a:pt x="3089292" y="970526"/>
                    </a:cubicBezTo>
                    <a:lnTo>
                      <a:pt x="3118892" y="1000125"/>
                    </a:lnTo>
                    <a:lnTo>
                      <a:pt x="3028617" y="1000125"/>
                    </a:lnTo>
                    <a:lnTo>
                      <a:pt x="3058216" y="970526"/>
                    </a:lnTo>
                    <a:cubicBezTo>
                      <a:pt x="3062507" y="966235"/>
                      <a:pt x="3068130" y="964090"/>
                      <a:pt x="3073754" y="964090"/>
                    </a:cubicBezTo>
                    <a:close/>
                    <a:moveTo>
                      <a:pt x="3420397" y="962230"/>
                    </a:moveTo>
                    <a:cubicBezTo>
                      <a:pt x="3426021" y="962229"/>
                      <a:pt x="3431645" y="964375"/>
                      <a:pt x="3435936" y="968666"/>
                    </a:cubicBezTo>
                    <a:lnTo>
                      <a:pt x="3467395" y="1000125"/>
                    </a:lnTo>
                    <a:lnTo>
                      <a:pt x="3373399" y="1000125"/>
                    </a:lnTo>
                    <a:lnTo>
                      <a:pt x="3404859" y="968666"/>
                    </a:lnTo>
                    <a:cubicBezTo>
                      <a:pt x="3409149" y="964375"/>
                      <a:pt x="3414774" y="962230"/>
                      <a:pt x="3420397" y="962230"/>
                    </a:cubicBezTo>
                    <a:close/>
                    <a:moveTo>
                      <a:pt x="128965" y="961221"/>
                    </a:moveTo>
                    <a:cubicBezTo>
                      <a:pt x="134589" y="961220"/>
                      <a:pt x="140213" y="963366"/>
                      <a:pt x="144503" y="967657"/>
                    </a:cubicBezTo>
                    <a:lnTo>
                      <a:pt x="176973" y="1000125"/>
                    </a:lnTo>
                    <a:lnTo>
                      <a:pt x="80958" y="1000125"/>
                    </a:lnTo>
                    <a:lnTo>
                      <a:pt x="113427" y="967657"/>
                    </a:lnTo>
                    <a:cubicBezTo>
                      <a:pt x="117718" y="963365"/>
                      <a:pt x="123342" y="961220"/>
                      <a:pt x="128965" y="961221"/>
                    </a:cubicBezTo>
                    <a:close/>
                    <a:moveTo>
                      <a:pt x="1169308" y="960084"/>
                    </a:moveTo>
                    <a:cubicBezTo>
                      <a:pt x="1174932" y="960085"/>
                      <a:pt x="1180555" y="962230"/>
                      <a:pt x="1184846" y="966521"/>
                    </a:cubicBezTo>
                    <a:lnTo>
                      <a:pt x="1218452" y="1000125"/>
                    </a:lnTo>
                    <a:lnTo>
                      <a:pt x="1120166" y="1000125"/>
                    </a:lnTo>
                    <a:lnTo>
                      <a:pt x="1153770" y="966520"/>
                    </a:lnTo>
                    <a:cubicBezTo>
                      <a:pt x="1158061" y="962230"/>
                      <a:pt x="1163685" y="960084"/>
                      <a:pt x="1169308" y="960084"/>
                    </a:cubicBezTo>
                    <a:close/>
                    <a:moveTo>
                      <a:pt x="3768177" y="959234"/>
                    </a:moveTo>
                    <a:cubicBezTo>
                      <a:pt x="3773801" y="959234"/>
                      <a:pt x="3779425" y="961379"/>
                      <a:pt x="3783715" y="965670"/>
                    </a:cubicBezTo>
                    <a:lnTo>
                      <a:pt x="3818170" y="1000125"/>
                    </a:lnTo>
                    <a:lnTo>
                      <a:pt x="3718184" y="1000125"/>
                    </a:lnTo>
                    <a:lnTo>
                      <a:pt x="3752639" y="965670"/>
                    </a:lnTo>
                    <a:cubicBezTo>
                      <a:pt x="3756930" y="961378"/>
                      <a:pt x="3762553" y="959234"/>
                      <a:pt x="3768177" y="959234"/>
                    </a:cubicBezTo>
                    <a:close/>
                    <a:moveTo>
                      <a:pt x="1517088" y="957088"/>
                    </a:moveTo>
                    <a:cubicBezTo>
                      <a:pt x="1522712" y="957088"/>
                      <a:pt x="1528336" y="959234"/>
                      <a:pt x="1532626" y="963524"/>
                    </a:cubicBezTo>
                    <a:lnTo>
                      <a:pt x="1569228" y="1000125"/>
                    </a:lnTo>
                    <a:lnTo>
                      <a:pt x="1464949" y="1000125"/>
                    </a:lnTo>
                    <a:lnTo>
                      <a:pt x="1501550" y="963524"/>
                    </a:lnTo>
                    <a:cubicBezTo>
                      <a:pt x="1505841" y="959233"/>
                      <a:pt x="1511465" y="957088"/>
                      <a:pt x="1517088" y="957088"/>
                    </a:cubicBezTo>
                    <a:close/>
                    <a:moveTo>
                      <a:pt x="4127531" y="949521"/>
                    </a:moveTo>
                    <a:cubicBezTo>
                      <a:pt x="4133155" y="949521"/>
                      <a:pt x="4138778" y="951666"/>
                      <a:pt x="4143069" y="955957"/>
                    </a:cubicBezTo>
                    <a:lnTo>
                      <a:pt x="4184112" y="997000"/>
                    </a:lnTo>
                    <a:lnTo>
                      <a:pt x="4185407" y="1000125"/>
                    </a:lnTo>
                    <a:lnTo>
                      <a:pt x="4070667" y="1000125"/>
                    </a:lnTo>
                    <a:lnTo>
                      <a:pt x="4072676" y="995273"/>
                    </a:lnTo>
                    <a:lnTo>
                      <a:pt x="4111993" y="955957"/>
                    </a:lnTo>
                    <a:cubicBezTo>
                      <a:pt x="4116284" y="951666"/>
                      <a:pt x="4121906" y="949520"/>
                      <a:pt x="4127531" y="949521"/>
                    </a:cubicBezTo>
                    <a:close/>
                    <a:moveTo>
                      <a:pt x="1881297" y="942521"/>
                    </a:moveTo>
                    <a:cubicBezTo>
                      <a:pt x="1886920" y="942521"/>
                      <a:pt x="1892544" y="944666"/>
                      <a:pt x="1896835" y="948957"/>
                    </a:cubicBezTo>
                    <a:lnTo>
                      <a:pt x="1937879" y="990000"/>
                    </a:lnTo>
                    <a:lnTo>
                      <a:pt x="1942073" y="1000125"/>
                    </a:lnTo>
                    <a:lnTo>
                      <a:pt x="1821533" y="1000125"/>
                    </a:lnTo>
                    <a:lnTo>
                      <a:pt x="1826442" y="988273"/>
                    </a:lnTo>
                    <a:lnTo>
                      <a:pt x="1865759" y="948957"/>
                    </a:lnTo>
                    <a:cubicBezTo>
                      <a:pt x="1870050" y="944666"/>
                      <a:pt x="1875674" y="942520"/>
                      <a:pt x="1881297" y="942521"/>
                    </a:cubicBezTo>
                    <a:close/>
                    <a:moveTo>
                      <a:pt x="2229077" y="939524"/>
                    </a:moveTo>
                    <a:cubicBezTo>
                      <a:pt x="2234701" y="939524"/>
                      <a:pt x="2240324" y="941670"/>
                      <a:pt x="2244614" y="945960"/>
                    </a:cubicBezTo>
                    <a:lnTo>
                      <a:pt x="2285659" y="987004"/>
                    </a:lnTo>
                    <a:lnTo>
                      <a:pt x="2291094" y="1000125"/>
                    </a:lnTo>
                    <a:lnTo>
                      <a:pt x="2168072" y="1000125"/>
                    </a:lnTo>
                    <a:lnTo>
                      <a:pt x="2174222" y="985277"/>
                    </a:lnTo>
                    <a:lnTo>
                      <a:pt x="2213538" y="945960"/>
                    </a:lnTo>
                    <a:cubicBezTo>
                      <a:pt x="2217830" y="941669"/>
                      <a:pt x="2223454" y="939524"/>
                      <a:pt x="2229077" y="939524"/>
                    </a:cubicBezTo>
                    <a:close/>
                    <a:moveTo>
                      <a:pt x="15178" y="934317"/>
                    </a:moveTo>
                    <a:lnTo>
                      <a:pt x="52572" y="971711"/>
                    </a:lnTo>
                    <a:cubicBezTo>
                      <a:pt x="56862" y="976002"/>
                      <a:pt x="59008" y="981625"/>
                      <a:pt x="59008" y="987249"/>
                    </a:cubicBezTo>
                    <a:lnTo>
                      <a:pt x="53674" y="1000125"/>
                    </a:lnTo>
                    <a:lnTo>
                      <a:pt x="0" y="1000125"/>
                    </a:lnTo>
                    <a:close/>
                    <a:moveTo>
                      <a:pt x="676980" y="932808"/>
                    </a:moveTo>
                    <a:cubicBezTo>
                      <a:pt x="682604" y="932808"/>
                      <a:pt x="688227" y="934954"/>
                      <a:pt x="692518" y="939245"/>
                    </a:cubicBezTo>
                    <a:lnTo>
                      <a:pt x="733562" y="980288"/>
                    </a:lnTo>
                    <a:cubicBezTo>
                      <a:pt x="737852" y="984579"/>
                      <a:pt x="739998" y="990203"/>
                      <a:pt x="739998" y="995826"/>
                    </a:cubicBezTo>
                    <a:lnTo>
                      <a:pt x="738217" y="1000125"/>
                    </a:lnTo>
                    <a:lnTo>
                      <a:pt x="618186" y="1000125"/>
                    </a:lnTo>
                    <a:lnTo>
                      <a:pt x="615690" y="994099"/>
                    </a:lnTo>
                    <a:cubicBezTo>
                      <a:pt x="615690" y="988475"/>
                      <a:pt x="617835" y="982852"/>
                      <a:pt x="622125" y="978561"/>
                    </a:cubicBezTo>
                    <a:lnTo>
                      <a:pt x="661442" y="939244"/>
                    </a:lnTo>
                    <a:cubicBezTo>
                      <a:pt x="665733" y="934953"/>
                      <a:pt x="671356" y="932808"/>
                      <a:pt x="676980" y="932808"/>
                    </a:cubicBezTo>
                    <a:close/>
                    <a:moveTo>
                      <a:pt x="1024760" y="929812"/>
                    </a:moveTo>
                    <a:cubicBezTo>
                      <a:pt x="1030384" y="929812"/>
                      <a:pt x="1036007" y="931957"/>
                      <a:pt x="1040298" y="936248"/>
                    </a:cubicBezTo>
                    <a:lnTo>
                      <a:pt x="1081342" y="977292"/>
                    </a:lnTo>
                    <a:cubicBezTo>
                      <a:pt x="1085633" y="981582"/>
                      <a:pt x="1087778" y="987206"/>
                      <a:pt x="1087778" y="992830"/>
                    </a:cubicBezTo>
                    <a:lnTo>
                      <a:pt x="1084756" y="1000125"/>
                    </a:lnTo>
                    <a:lnTo>
                      <a:pt x="967207" y="1000125"/>
                    </a:lnTo>
                    <a:lnTo>
                      <a:pt x="963470" y="991103"/>
                    </a:lnTo>
                    <a:cubicBezTo>
                      <a:pt x="963470" y="985479"/>
                      <a:pt x="965615" y="979855"/>
                      <a:pt x="969906" y="975565"/>
                    </a:cubicBezTo>
                    <a:lnTo>
                      <a:pt x="1009222" y="936248"/>
                    </a:lnTo>
                    <a:cubicBezTo>
                      <a:pt x="1013513" y="931958"/>
                      <a:pt x="1019137" y="929812"/>
                      <a:pt x="1024760" y="929812"/>
                    </a:cubicBezTo>
                    <a:close/>
                    <a:moveTo>
                      <a:pt x="2588430" y="929811"/>
                    </a:moveTo>
                    <a:cubicBezTo>
                      <a:pt x="2594053" y="929811"/>
                      <a:pt x="2599677" y="931956"/>
                      <a:pt x="2603967" y="936247"/>
                    </a:cubicBezTo>
                    <a:lnTo>
                      <a:pt x="2645012" y="977291"/>
                    </a:lnTo>
                    <a:cubicBezTo>
                      <a:pt x="2649303" y="981581"/>
                      <a:pt x="2651448" y="987205"/>
                      <a:pt x="2651448" y="992829"/>
                    </a:cubicBezTo>
                    <a:lnTo>
                      <a:pt x="2648426" y="1000125"/>
                    </a:lnTo>
                    <a:lnTo>
                      <a:pt x="2530877" y="1000125"/>
                    </a:lnTo>
                    <a:lnTo>
                      <a:pt x="2527139" y="991102"/>
                    </a:lnTo>
                    <a:cubicBezTo>
                      <a:pt x="2527139" y="985478"/>
                      <a:pt x="2529285" y="979854"/>
                      <a:pt x="2533575" y="975564"/>
                    </a:cubicBezTo>
                    <a:lnTo>
                      <a:pt x="2572892" y="936247"/>
                    </a:lnTo>
                    <a:cubicBezTo>
                      <a:pt x="2577182" y="931956"/>
                      <a:pt x="2582806" y="929811"/>
                      <a:pt x="2588430" y="929811"/>
                    </a:cubicBezTo>
                    <a:close/>
                    <a:moveTo>
                      <a:pt x="3282852" y="924955"/>
                    </a:moveTo>
                    <a:cubicBezTo>
                      <a:pt x="3288476" y="924955"/>
                      <a:pt x="3294100" y="927100"/>
                      <a:pt x="3298390" y="931391"/>
                    </a:cubicBezTo>
                    <a:lnTo>
                      <a:pt x="3339435" y="972434"/>
                    </a:lnTo>
                    <a:cubicBezTo>
                      <a:pt x="3343725" y="976725"/>
                      <a:pt x="3345871" y="982349"/>
                      <a:pt x="3345871" y="987972"/>
                    </a:cubicBezTo>
                    <a:lnTo>
                      <a:pt x="3340837" y="1000125"/>
                    </a:lnTo>
                    <a:lnTo>
                      <a:pt x="3227311" y="1000125"/>
                    </a:lnTo>
                    <a:lnTo>
                      <a:pt x="3221562" y="986246"/>
                    </a:lnTo>
                    <a:cubicBezTo>
                      <a:pt x="3221562" y="980622"/>
                      <a:pt x="3223708" y="974998"/>
                      <a:pt x="3227998" y="970707"/>
                    </a:cubicBezTo>
                    <a:lnTo>
                      <a:pt x="3267314" y="931391"/>
                    </a:lnTo>
                    <a:cubicBezTo>
                      <a:pt x="3271606" y="927100"/>
                      <a:pt x="3277229" y="924954"/>
                      <a:pt x="3282852" y="924955"/>
                    </a:cubicBezTo>
                    <a:close/>
                    <a:moveTo>
                      <a:pt x="2939643" y="923381"/>
                    </a:moveTo>
                    <a:cubicBezTo>
                      <a:pt x="2945267" y="923381"/>
                      <a:pt x="2950892" y="925526"/>
                      <a:pt x="2955182" y="929817"/>
                    </a:cubicBezTo>
                    <a:lnTo>
                      <a:pt x="2996225" y="970861"/>
                    </a:lnTo>
                    <a:cubicBezTo>
                      <a:pt x="3000516" y="975152"/>
                      <a:pt x="3002661" y="980775"/>
                      <a:pt x="3002662" y="986399"/>
                    </a:cubicBezTo>
                    <a:lnTo>
                      <a:pt x="2996976" y="1000125"/>
                    </a:lnTo>
                    <a:lnTo>
                      <a:pt x="2884753" y="1000125"/>
                    </a:lnTo>
                    <a:lnTo>
                      <a:pt x="2878353" y="984672"/>
                    </a:lnTo>
                    <a:cubicBezTo>
                      <a:pt x="2878353" y="979048"/>
                      <a:pt x="2880498" y="973424"/>
                      <a:pt x="2884789" y="969134"/>
                    </a:cubicBezTo>
                    <a:lnTo>
                      <a:pt x="2924106" y="929817"/>
                    </a:lnTo>
                    <a:cubicBezTo>
                      <a:pt x="2928396" y="925526"/>
                      <a:pt x="2934021" y="923381"/>
                      <a:pt x="2939643" y="923381"/>
                    </a:cubicBezTo>
                    <a:close/>
                    <a:moveTo>
                      <a:pt x="343770" y="921235"/>
                    </a:moveTo>
                    <a:cubicBezTo>
                      <a:pt x="349393" y="921234"/>
                      <a:pt x="355016" y="923380"/>
                      <a:pt x="359307" y="927670"/>
                    </a:cubicBezTo>
                    <a:lnTo>
                      <a:pt x="400351" y="968714"/>
                    </a:lnTo>
                    <a:cubicBezTo>
                      <a:pt x="408932" y="977295"/>
                      <a:pt x="408932" y="991209"/>
                      <a:pt x="400351" y="999791"/>
                    </a:cubicBezTo>
                    <a:lnTo>
                      <a:pt x="400016" y="1000125"/>
                    </a:lnTo>
                    <a:lnTo>
                      <a:pt x="290977" y="1000125"/>
                    </a:lnTo>
                    <a:lnTo>
                      <a:pt x="288915" y="998063"/>
                    </a:lnTo>
                    <a:cubicBezTo>
                      <a:pt x="280334" y="989482"/>
                      <a:pt x="280334" y="975569"/>
                      <a:pt x="288916" y="966987"/>
                    </a:cubicBezTo>
                    <a:lnTo>
                      <a:pt x="328232" y="927671"/>
                    </a:lnTo>
                    <a:cubicBezTo>
                      <a:pt x="332523" y="923380"/>
                      <a:pt x="338146" y="921234"/>
                      <a:pt x="343770" y="921235"/>
                    </a:cubicBezTo>
                    <a:close/>
                    <a:moveTo>
                      <a:pt x="1384113" y="920099"/>
                    </a:moveTo>
                    <a:cubicBezTo>
                      <a:pt x="1389737" y="920099"/>
                      <a:pt x="1395360" y="922244"/>
                      <a:pt x="1399651" y="926535"/>
                    </a:cubicBezTo>
                    <a:lnTo>
                      <a:pt x="1440695" y="967579"/>
                    </a:lnTo>
                    <a:cubicBezTo>
                      <a:pt x="1449276" y="976160"/>
                      <a:pt x="1449276" y="990074"/>
                      <a:pt x="1440695" y="998655"/>
                    </a:cubicBezTo>
                    <a:lnTo>
                      <a:pt x="1439225" y="1000125"/>
                    </a:lnTo>
                    <a:lnTo>
                      <a:pt x="1332456" y="1000125"/>
                    </a:lnTo>
                    <a:lnTo>
                      <a:pt x="1329259" y="996928"/>
                    </a:lnTo>
                    <a:cubicBezTo>
                      <a:pt x="1320677" y="988346"/>
                      <a:pt x="1320677" y="974433"/>
                      <a:pt x="1329259" y="965852"/>
                    </a:cubicBezTo>
                    <a:lnTo>
                      <a:pt x="1368575" y="926535"/>
                    </a:lnTo>
                    <a:cubicBezTo>
                      <a:pt x="1372865" y="922245"/>
                      <a:pt x="1378489" y="920099"/>
                      <a:pt x="1384113" y="920099"/>
                    </a:cubicBezTo>
                    <a:close/>
                    <a:moveTo>
                      <a:pt x="3634067" y="918525"/>
                    </a:moveTo>
                    <a:cubicBezTo>
                      <a:pt x="3639691" y="918525"/>
                      <a:pt x="3645314" y="920670"/>
                      <a:pt x="3649605" y="924961"/>
                    </a:cubicBezTo>
                    <a:lnTo>
                      <a:pt x="3690648" y="966004"/>
                    </a:lnTo>
                    <a:cubicBezTo>
                      <a:pt x="3699230" y="974586"/>
                      <a:pt x="3699231" y="988499"/>
                      <a:pt x="3690648" y="997081"/>
                    </a:cubicBezTo>
                    <a:lnTo>
                      <a:pt x="3687604" y="1000125"/>
                    </a:lnTo>
                    <a:lnTo>
                      <a:pt x="3583984" y="1000125"/>
                    </a:lnTo>
                    <a:lnTo>
                      <a:pt x="3579212" y="995353"/>
                    </a:lnTo>
                    <a:cubicBezTo>
                      <a:pt x="3570631" y="986772"/>
                      <a:pt x="3570630" y="972859"/>
                      <a:pt x="3579212" y="964277"/>
                    </a:cubicBezTo>
                    <a:lnTo>
                      <a:pt x="3618528" y="924961"/>
                    </a:lnTo>
                    <a:cubicBezTo>
                      <a:pt x="3622820" y="920670"/>
                      <a:pt x="3628443" y="918525"/>
                      <a:pt x="3634067" y="918525"/>
                    </a:cubicBezTo>
                    <a:close/>
                    <a:moveTo>
                      <a:pt x="1735327" y="913669"/>
                    </a:moveTo>
                    <a:cubicBezTo>
                      <a:pt x="1740951" y="913669"/>
                      <a:pt x="1746575" y="915814"/>
                      <a:pt x="1750865" y="920105"/>
                    </a:cubicBezTo>
                    <a:lnTo>
                      <a:pt x="1791909" y="961149"/>
                    </a:lnTo>
                    <a:cubicBezTo>
                      <a:pt x="1800490" y="969730"/>
                      <a:pt x="1800490" y="983643"/>
                      <a:pt x="1791909" y="992225"/>
                    </a:cubicBezTo>
                    <a:lnTo>
                      <a:pt x="1784008" y="1000125"/>
                    </a:lnTo>
                    <a:lnTo>
                      <a:pt x="1690100" y="1000125"/>
                    </a:lnTo>
                    <a:lnTo>
                      <a:pt x="1680472" y="990497"/>
                    </a:lnTo>
                    <a:cubicBezTo>
                      <a:pt x="1671891" y="981916"/>
                      <a:pt x="1671891" y="968003"/>
                      <a:pt x="1680472" y="959421"/>
                    </a:cubicBezTo>
                    <a:lnTo>
                      <a:pt x="1719789" y="920105"/>
                    </a:lnTo>
                    <a:cubicBezTo>
                      <a:pt x="1724080" y="915814"/>
                      <a:pt x="1729703" y="913669"/>
                      <a:pt x="1735327" y="913669"/>
                    </a:cubicBezTo>
                    <a:close/>
                    <a:moveTo>
                      <a:pt x="3993420" y="908812"/>
                    </a:moveTo>
                    <a:cubicBezTo>
                      <a:pt x="3999043" y="908812"/>
                      <a:pt x="4004668" y="910958"/>
                      <a:pt x="4008959" y="915247"/>
                    </a:cubicBezTo>
                    <a:lnTo>
                      <a:pt x="4050002" y="956292"/>
                    </a:lnTo>
                    <a:cubicBezTo>
                      <a:pt x="4058583" y="964873"/>
                      <a:pt x="4058583" y="978786"/>
                      <a:pt x="4050002" y="987368"/>
                    </a:cubicBezTo>
                    <a:lnTo>
                      <a:pt x="4037244" y="1000125"/>
                    </a:lnTo>
                    <a:lnTo>
                      <a:pt x="3953050" y="1000125"/>
                    </a:lnTo>
                    <a:lnTo>
                      <a:pt x="3938565" y="985641"/>
                    </a:lnTo>
                    <a:cubicBezTo>
                      <a:pt x="3929984" y="977060"/>
                      <a:pt x="3929984" y="963146"/>
                      <a:pt x="3938565" y="954565"/>
                    </a:cubicBezTo>
                    <a:lnTo>
                      <a:pt x="3977882" y="915248"/>
                    </a:lnTo>
                    <a:cubicBezTo>
                      <a:pt x="3982173" y="910957"/>
                      <a:pt x="3987796" y="908812"/>
                      <a:pt x="3993420" y="908812"/>
                    </a:cubicBezTo>
                    <a:close/>
                    <a:moveTo>
                      <a:pt x="4341200" y="905816"/>
                    </a:moveTo>
                    <a:cubicBezTo>
                      <a:pt x="4346824" y="905816"/>
                      <a:pt x="4352448" y="907960"/>
                      <a:pt x="4356738" y="912251"/>
                    </a:cubicBezTo>
                    <a:lnTo>
                      <a:pt x="4387341" y="942855"/>
                    </a:lnTo>
                    <a:lnTo>
                      <a:pt x="4397079" y="985074"/>
                    </a:lnTo>
                    <a:lnTo>
                      <a:pt x="4382028" y="1000125"/>
                    </a:lnTo>
                    <a:lnTo>
                      <a:pt x="4303826" y="1000125"/>
                    </a:lnTo>
                    <a:lnTo>
                      <a:pt x="4286345" y="982644"/>
                    </a:lnTo>
                    <a:cubicBezTo>
                      <a:pt x="4277764" y="974063"/>
                      <a:pt x="4277764" y="960150"/>
                      <a:pt x="4286346" y="951568"/>
                    </a:cubicBezTo>
                    <a:lnTo>
                      <a:pt x="4325662" y="912251"/>
                    </a:lnTo>
                    <a:cubicBezTo>
                      <a:pt x="4329953" y="907961"/>
                      <a:pt x="4335577" y="905816"/>
                      <a:pt x="4341200" y="905816"/>
                    </a:cubicBezTo>
                    <a:close/>
                    <a:moveTo>
                      <a:pt x="2099535" y="899101"/>
                    </a:moveTo>
                    <a:cubicBezTo>
                      <a:pt x="2105158" y="899101"/>
                      <a:pt x="2110783" y="901247"/>
                      <a:pt x="2115073" y="905537"/>
                    </a:cubicBezTo>
                    <a:lnTo>
                      <a:pt x="2156117" y="946581"/>
                    </a:lnTo>
                    <a:cubicBezTo>
                      <a:pt x="2164698" y="955162"/>
                      <a:pt x="2164699" y="969076"/>
                      <a:pt x="2156117" y="977657"/>
                    </a:cubicBezTo>
                    <a:lnTo>
                      <a:pt x="2133649" y="1000125"/>
                    </a:lnTo>
                    <a:lnTo>
                      <a:pt x="2068876" y="1000125"/>
                    </a:lnTo>
                    <a:lnTo>
                      <a:pt x="2044681" y="975930"/>
                    </a:lnTo>
                    <a:cubicBezTo>
                      <a:pt x="2036099" y="967349"/>
                      <a:pt x="2036099" y="953435"/>
                      <a:pt x="2044681" y="944854"/>
                    </a:cubicBezTo>
                    <a:lnTo>
                      <a:pt x="2083997" y="905537"/>
                    </a:lnTo>
                    <a:cubicBezTo>
                      <a:pt x="2088288" y="901246"/>
                      <a:pt x="2093911" y="899101"/>
                      <a:pt x="2099535" y="899101"/>
                    </a:cubicBezTo>
                    <a:close/>
                    <a:moveTo>
                      <a:pt x="2447315" y="896105"/>
                    </a:moveTo>
                    <a:cubicBezTo>
                      <a:pt x="2452939" y="896105"/>
                      <a:pt x="2458563" y="898251"/>
                      <a:pt x="2462854" y="902541"/>
                    </a:cubicBezTo>
                    <a:lnTo>
                      <a:pt x="2503897" y="943585"/>
                    </a:lnTo>
                    <a:cubicBezTo>
                      <a:pt x="2512478" y="952166"/>
                      <a:pt x="2512478" y="966080"/>
                      <a:pt x="2503897" y="974661"/>
                    </a:cubicBezTo>
                    <a:lnTo>
                      <a:pt x="2478433" y="1000125"/>
                    </a:lnTo>
                    <a:lnTo>
                      <a:pt x="2419652" y="1000125"/>
                    </a:lnTo>
                    <a:lnTo>
                      <a:pt x="2392461" y="972934"/>
                    </a:lnTo>
                    <a:cubicBezTo>
                      <a:pt x="2383880" y="964352"/>
                      <a:pt x="2383879" y="950439"/>
                      <a:pt x="2392461" y="941858"/>
                    </a:cubicBezTo>
                    <a:lnTo>
                      <a:pt x="2431777" y="902541"/>
                    </a:lnTo>
                    <a:cubicBezTo>
                      <a:pt x="2436068" y="898250"/>
                      <a:pt x="2441692" y="896105"/>
                      <a:pt x="2447315" y="896105"/>
                    </a:cubicBezTo>
                    <a:close/>
                    <a:moveTo>
                      <a:pt x="542870" y="892100"/>
                    </a:moveTo>
                    <a:cubicBezTo>
                      <a:pt x="548493" y="892100"/>
                      <a:pt x="554117" y="894245"/>
                      <a:pt x="558408" y="898536"/>
                    </a:cubicBezTo>
                    <a:lnTo>
                      <a:pt x="599452" y="939579"/>
                    </a:lnTo>
                    <a:cubicBezTo>
                      <a:pt x="608033" y="948160"/>
                      <a:pt x="608033" y="962074"/>
                      <a:pt x="599452" y="970655"/>
                    </a:cubicBezTo>
                    <a:lnTo>
                      <a:pt x="569982" y="1000125"/>
                    </a:lnTo>
                    <a:lnTo>
                      <a:pt x="519211" y="1000125"/>
                    </a:lnTo>
                    <a:lnTo>
                      <a:pt x="488015" y="968929"/>
                    </a:lnTo>
                    <a:cubicBezTo>
                      <a:pt x="479433" y="960347"/>
                      <a:pt x="479434" y="946433"/>
                      <a:pt x="488015" y="937853"/>
                    </a:cubicBezTo>
                    <a:lnTo>
                      <a:pt x="527331" y="898536"/>
                    </a:lnTo>
                    <a:cubicBezTo>
                      <a:pt x="531622" y="894245"/>
                      <a:pt x="537246" y="892099"/>
                      <a:pt x="542870" y="892100"/>
                    </a:cubicBezTo>
                    <a:close/>
                    <a:moveTo>
                      <a:pt x="890649" y="889104"/>
                    </a:moveTo>
                    <a:cubicBezTo>
                      <a:pt x="896273" y="889103"/>
                      <a:pt x="901897" y="891249"/>
                      <a:pt x="906188" y="895539"/>
                    </a:cubicBezTo>
                    <a:lnTo>
                      <a:pt x="947232" y="936583"/>
                    </a:lnTo>
                    <a:cubicBezTo>
                      <a:pt x="955813" y="945164"/>
                      <a:pt x="955813" y="959078"/>
                      <a:pt x="947232" y="967659"/>
                    </a:cubicBezTo>
                    <a:lnTo>
                      <a:pt x="914766" y="1000125"/>
                    </a:lnTo>
                    <a:lnTo>
                      <a:pt x="869988" y="1000125"/>
                    </a:lnTo>
                    <a:lnTo>
                      <a:pt x="835795" y="965932"/>
                    </a:lnTo>
                    <a:cubicBezTo>
                      <a:pt x="827214" y="957351"/>
                      <a:pt x="827214" y="943437"/>
                      <a:pt x="835795" y="934856"/>
                    </a:cubicBezTo>
                    <a:lnTo>
                      <a:pt x="875111" y="895540"/>
                    </a:lnTo>
                    <a:cubicBezTo>
                      <a:pt x="879402" y="891249"/>
                      <a:pt x="885026" y="889103"/>
                      <a:pt x="890649" y="889104"/>
                    </a:cubicBezTo>
                    <a:close/>
                    <a:moveTo>
                      <a:pt x="2806668" y="886392"/>
                    </a:moveTo>
                    <a:cubicBezTo>
                      <a:pt x="2812292" y="886392"/>
                      <a:pt x="2817916" y="888538"/>
                      <a:pt x="2822206" y="892828"/>
                    </a:cubicBezTo>
                    <a:lnTo>
                      <a:pt x="2863250" y="933872"/>
                    </a:lnTo>
                    <a:cubicBezTo>
                      <a:pt x="2871831" y="942453"/>
                      <a:pt x="2871831" y="956367"/>
                      <a:pt x="2863250" y="964948"/>
                    </a:cubicBezTo>
                    <a:lnTo>
                      <a:pt x="2828073" y="1000125"/>
                    </a:lnTo>
                    <a:lnTo>
                      <a:pt x="2788718" y="1000125"/>
                    </a:lnTo>
                    <a:lnTo>
                      <a:pt x="2751814" y="963221"/>
                    </a:lnTo>
                    <a:cubicBezTo>
                      <a:pt x="2743232" y="954639"/>
                      <a:pt x="2743232" y="940726"/>
                      <a:pt x="2751814" y="932145"/>
                    </a:cubicBezTo>
                    <a:lnTo>
                      <a:pt x="2791130" y="892828"/>
                    </a:lnTo>
                    <a:cubicBezTo>
                      <a:pt x="2795421" y="888537"/>
                      <a:pt x="2801044" y="886392"/>
                      <a:pt x="2806668" y="886392"/>
                    </a:cubicBezTo>
                    <a:close/>
                    <a:moveTo>
                      <a:pt x="3154448" y="883396"/>
                    </a:moveTo>
                    <a:cubicBezTo>
                      <a:pt x="3160072" y="883395"/>
                      <a:pt x="3165696" y="885541"/>
                      <a:pt x="3169986" y="889832"/>
                    </a:cubicBezTo>
                    <a:lnTo>
                      <a:pt x="3211030" y="930876"/>
                    </a:lnTo>
                    <a:cubicBezTo>
                      <a:pt x="3219611" y="939457"/>
                      <a:pt x="3219611" y="953370"/>
                      <a:pt x="3211030" y="961952"/>
                    </a:cubicBezTo>
                    <a:lnTo>
                      <a:pt x="3172857" y="1000125"/>
                    </a:lnTo>
                    <a:lnTo>
                      <a:pt x="3139494" y="1000125"/>
                    </a:lnTo>
                    <a:lnTo>
                      <a:pt x="3099594" y="960224"/>
                    </a:lnTo>
                    <a:cubicBezTo>
                      <a:pt x="3091012" y="951643"/>
                      <a:pt x="3091013" y="937730"/>
                      <a:pt x="3099594" y="929148"/>
                    </a:cubicBezTo>
                    <a:lnTo>
                      <a:pt x="3138910" y="889832"/>
                    </a:lnTo>
                    <a:cubicBezTo>
                      <a:pt x="3143201" y="885541"/>
                      <a:pt x="3148825" y="883396"/>
                      <a:pt x="3154448" y="883396"/>
                    </a:cubicBezTo>
                    <a:close/>
                    <a:moveTo>
                      <a:pt x="3501092" y="881536"/>
                    </a:moveTo>
                    <a:cubicBezTo>
                      <a:pt x="3506715" y="881536"/>
                      <a:pt x="3512339" y="883681"/>
                      <a:pt x="3516630" y="887972"/>
                    </a:cubicBezTo>
                    <a:lnTo>
                      <a:pt x="3557672" y="929016"/>
                    </a:lnTo>
                    <a:cubicBezTo>
                      <a:pt x="3566254" y="937597"/>
                      <a:pt x="3566254" y="951511"/>
                      <a:pt x="3557673" y="960092"/>
                    </a:cubicBezTo>
                    <a:lnTo>
                      <a:pt x="3518357" y="999409"/>
                    </a:lnTo>
                    <a:lnTo>
                      <a:pt x="3516627" y="1000125"/>
                    </a:lnTo>
                    <a:lnTo>
                      <a:pt x="3489011" y="1000125"/>
                    </a:lnTo>
                    <a:lnTo>
                      <a:pt x="3487280" y="999408"/>
                    </a:lnTo>
                    <a:lnTo>
                      <a:pt x="3446236" y="958365"/>
                    </a:lnTo>
                    <a:cubicBezTo>
                      <a:pt x="3437655" y="949783"/>
                      <a:pt x="3437655" y="935869"/>
                      <a:pt x="3446236" y="927288"/>
                    </a:cubicBezTo>
                    <a:lnTo>
                      <a:pt x="3485553" y="887972"/>
                    </a:lnTo>
                    <a:cubicBezTo>
                      <a:pt x="3489844" y="883680"/>
                      <a:pt x="3495468" y="881536"/>
                      <a:pt x="3501092" y="881536"/>
                    </a:cubicBezTo>
                    <a:close/>
                    <a:moveTo>
                      <a:pt x="209659" y="880526"/>
                    </a:moveTo>
                    <a:cubicBezTo>
                      <a:pt x="215283" y="880526"/>
                      <a:pt x="220907" y="882672"/>
                      <a:pt x="225197" y="886963"/>
                    </a:cubicBezTo>
                    <a:lnTo>
                      <a:pt x="266242" y="928005"/>
                    </a:lnTo>
                    <a:cubicBezTo>
                      <a:pt x="274822" y="936587"/>
                      <a:pt x="274823" y="950500"/>
                      <a:pt x="266242" y="959081"/>
                    </a:cubicBezTo>
                    <a:lnTo>
                      <a:pt x="226924" y="998399"/>
                    </a:lnTo>
                    <a:lnTo>
                      <a:pt x="222757" y="1000125"/>
                    </a:lnTo>
                    <a:lnTo>
                      <a:pt x="200017" y="1000125"/>
                    </a:lnTo>
                    <a:lnTo>
                      <a:pt x="195849" y="998398"/>
                    </a:lnTo>
                    <a:lnTo>
                      <a:pt x="154805" y="957355"/>
                    </a:lnTo>
                    <a:cubicBezTo>
                      <a:pt x="146223" y="948773"/>
                      <a:pt x="146223" y="934860"/>
                      <a:pt x="154805" y="926279"/>
                    </a:cubicBezTo>
                    <a:lnTo>
                      <a:pt x="194121" y="886962"/>
                    </a:lnTo>
                    <a:cubicBezTo>
                      <a:pt x="198412" y="882671"/>
                      <a:pt x="204036" y="880526"/>
                      <a:pt x="209659" y="880526"/>
                    </a:cubicBezTo>
                    <a:close/>
                    <a:moveTo>
                      <a:pt x="1250002" y="879391"/>
                    </a:moveTo>
                    <a:cubicBezTo>
                      <a:pt x="1255626" y="879390"/>
                      <a:pt x="1261249" y="881536"/>
                      <a:pt x="1265540" y="885827"/>
                    </a:cubicBezTo>
                    <a:lnTo>
                      <a:pt x="1306585" y="926870"/>
                    </a:lnTo>
                    <a:cubicBezTo>
                      <a:pt x="1315166" y="935451"/>
                      <a:pt x="1315166" y="949365"/>
                      <a:pt x="1306585" y="957946"/>
                    </a:cubicBezTo>
                    <a:lnTo>
                      <a:pt x="1267267" y="997263"/>
                    </a:lnTo>
                    <a:lnTo>
                      <a:pt x="1260357" y="1000125"/>
                    </a:lnTo>
                    <a:lnTo>
                      <a:pt x="1243102" y="1000125"/>
                    </a:lnTo>
                    <a:lnTo>
                      <a:pt x="1236191" y="997263"/>
                    </a:lnTo>
                    <a:lnTo>
                      <a:pt x="1195148" y="956219"/>
                    </a:lnTo>
                    <a:cubicBezTo>
                      <a:pt x="1186567" y="947638"/>
                      <a:pt x="1186567" y="933724"/>
                      <a:pt x="1195148" y="925143"/>
                    </a:cubicBezTo>
                    <a:lnTo>
                      <a:pt x="1234464" y="885827"/>
                    </a:lnTo>
                    <a:cubicBezTo>
                      <a:pt x="1238755" y="881535"/>
                      <a:pt x="1244379" y="879390"/>
                      <a:pt x="1250002" y="879391"/>
                    </a:cubicBezTo>
                    <a:close/>
                    <a:moveTo>
                      <a:pt x="3848871" y="878539"/>
                    </a:moveTo>
                    <a:cubicBezTo>
                      <a:pt x="3854495" y="878540"/>
                      <a:pt x="3860119" y="880685"/>
                      <a:pt x="3864409" y="884976"/>
                    </a:cubicBezTo>
                    <a:lnTo>
                      <a:pt x="3905453" y="926019"/>
                    </a:lnTo>
                    <a:cubicBezTo>
                      <a:pt x="3914034" y="934601"/>
                      <a:pt x="3914034" y="948514"/>
                      <a:pt x="3905453" y="957095"/>
                    </a:cubicBezTo>
                    <a:lnTo>
                      <a:pt x="3866137" y="996412"/>
                    </a:lnTo>
                    <a:lnTo>
                      <a:pt x="3857173" y="1000125"/>
                    </a:lnTo>
                    <a:lnTo>
                      <a:pt x="3844025" y="1000125"/>
                    </a:lnTo>
                    <a:lnTo>
                      <a:pt x="3835061" y="996412"/>
                    </a:lnTo>
                    <a:lnTo>
                      <a:pt x="3794017" y="955368"/>
                    </a:lnTo>
                    <a:cubicBezTo>
                      <a:pt x="3785436" y="946787"/>
                      <a:pt x="3785436" y="932874"/>
                      <a:pt x="3794017" y="924292"/>
                    </a:cubicBezTo>
                    <a:lnTo>
                      <a:pt x="3833333" y="884976"/>
                    </a:lnTo>
                    <a:cubicBezTo>
                      <a:pt x="3837624" y="880684"/>
                      <a:pt x="3843248" y="878540"/>
                      <a:pt x="3848871" y="878539"/>
                    </a:cubicBezTo>
                    <a:close/>
                    <a:moveTo>
                      <a:pt x="1597782" y="876394"/>
                    </a:moveTo>
                    <a:cubicBezTo>
                      <a:pt x="1603406" y="876394"/>
                      <a:pt x="1609030" y="878540"/>
                      <a:pt x="1613321" y="882830"/>
                    </a:cubicBezTo>
                    <a:lnTo>
                      <a:pt x="1654365" y="923873"/>
                    </a:lnTo>
                    <a:cubicBezTo>
                      <a:pt x="1662946" y="932455"/>
                      <a:pt x="1662946" y="946368"/>
                      <a:pt x="1654365" y="954949"/>
                    </a:cubicBezTo>
                    <a:lnTo>
                      <a:pt x="1615048" y="994267"/>
                    </a:lnTo>
                    <a:lnTo>
                      <a:pt x="1600903" y="1000125"/>
                    </a:lnTo>
                    <a:lnTo>
                      <a:pt x="1598116" y="1000125"/>
                    </a:lnTo>
                    <a:lnTo>
                      <a:pt x="1583972" y="994266"/>
                    </a:lnTo>
                    <a:lnTo>
                      <a:pt x="1542928" y="953223"/>
                    </a:lnTo>
                    <a:cubicBezTo>
                      <a:pt x="1534347" y="944641"/>
                      <a:pt x="1534347" y="930727"/>
                      <a:pt x="1542928" y="922147"/>
                    </a:cubicBezTo>
                    <a:lnTo>
                      <a:pt x="1582244" y="882830"/>
                    </a:lnTo>
                    <a:cubicBezTo>
                      <a:pt x="1586535" y="878539"/>
                      <a:pt x="1592159" y="876393"/>
                      <a:pt x="1597782" y="876394"/>
                    </a:cubicBezTo>
                    <a:close/>
                    <a:moveTo>
                      <a:pt x="4208225" y="868826"/>
                    </a:moveTo>
                    <a:cubicBezTo>
                      <a:pt x="4213849" y="868827"/>
                      <a:pt x="4219473" y="870972"/>
                      <a:pt x="4223763" y="875263"/>
                    </a:cubicBezTo>
                    <a:lnTo>
                      <a:pt x="4264806" y="916306"/>
                    </a:lnTo>
                    <a:cubicBezTo>
                      <a:pt x="4273387" y="924888"/>
                      <a:pt x="4273387" y="938801"/>
                      <a:pt x="4264806" y="947383"/>
                    </a:cubicBezTo>
                    <a:lnTo>
                      <a:pt x="4225490" y="986699"/>
                    </a:lnTo>
                    <a:cubicBezTo>
                      <a:pt x="4216909" y="995280"/>
                      <a:pt x="4202995" y="995280"/>
                      <a:pt x="4194414" y="986699"/>
                    </a:cubicBezTo>
                    <a:lnTo>
                      <a:pt x="4153370" y="945655"/>
                    </a:lnTo>
                    <a:cubicBezTo>
                      <a:pt x="4144789" y="937074"/>
                      <a:pt x="4144789" y="923161"/>
                      <a:pt x="4153370" y="914579"/>
                    </a:cubicBezTo>
                    <a:lnTo>
                      <a:pt x="4192687" y="875263"/>
                    </a:lnTo>
                    <a:cubicBezTo>
                      <a:pt x="4196978" y="870972"/>
                      <a:pt x="4202600" y="868826"/>
                      <a:pt x="4208225" y="868826"/>
                    </a:cubicBezTo>
                    <a:close/>
                    <a:moveTo>
                      <a:pt x="4370046" y="867868"/>
                    </a:moveTo>
                    <a:lnTo>
                      <a:pt x="4381165" y="916074"/>
                    </a:lnTo>
                    <a:lnTo>
                      <a:pt x="4367040" y="901950"/>
                    </a:lnTo>
                    <a:cubicBezTo>
                      <a:pt x="4358458" y="893369"/>
                      <a:pt x="4358458" y="879456"/>
                      <a:pt x="4367040" y="870874"/>
                    </a:cubicBezTo>
                    <a:close/>
                    <a:moveTo>
                      <a:pt x="1961991" y="861827"/>
                    </a:moveTo>
                    <a:cubicBezTo>
                      <a:pt x="1967615" y="861827"/>
                      <a:pt x="1973238" y="863972"/>
                      <a:pt x="1977529" y="868263"/>
                    </a:cubicBezTo>
                    <a:lnTo>
                      <a:pt x="2018573" y="909306"/>
                    </a:lnTo>
                    <a:cubicBezTo>
                      <a:pt x="2027154" y="917887"/>
                      <a:pt x="2027154" y="931801"/>
                      <a:pt x="2018573" y="940382"/>
                    </a:cubicBezTo>
                    <a:lnTo>
                      <a:pt x="1979256" y="979699"/>
                    </a:lnTo>
                    <a:cubicBezTo>
                      <a:pt x="1970675" y="988280"/>
                      <a:pt x="1956762" y="988280"/>
                      <a:pt x="1948180" y="979699"/>
                    </a:cubicBezTo>
                    <a:lnTo>
                      <a:pt x="1907136" y="938655"/>
                    </a:lnTo>
                    <a:cubicBezTo>
                      <a:pt x="1898555" y="930074"/>
                      <a:pt x="1898556" y="916160"/>
                      <a:pt x="1907136" y="907579"/>
                    </a:cubicBezTo>
                    <a:lnTo>
                      <a:pt x="1946453" y="868263"/>
                    </a:lnTo>
                    <a:cubicBezTo>
                      <a:pt x="1950744" y="863972"/>
                      <a:pt x="1956367" y="861826"/>
                      <a:pt x="1961991" y="861827"/>
                    </a:cubicBezTo>
                    <a:close/>
                    <a:moveTo>
                      <a:pt x="2313205" y="855397"/>
                    </a:moveTo>
                    <a:cubicBezTo>
                      <a:pt x="2318828" y="855396"/>
                      <a:pt x="2324453" y="857542"/>
                      <a:pt x="2328743" y="861832"/>
                    </a:cubicBezTo>
                    <a:lnTo>
                      <a:pt x="2369786" y="902876"/>
                    </a:lnTo>
                    <a:cubicBezTo>
                      <a:pt x="2378368" y="911458"/>
                      <a:pt x="2378368" y="925370"/>
                      <a:pt x="2369786" y="933952"/>
                    </a:cubicBezTo>
                    <a:lnTo>
                      <a:pt x="2330470" y="973269"/>
                    </a:lnTo>
                    <a:cubicBezTo>
                      <a:pt x="2321889" y="981850"/>
                      <a:pt x="2307975" y="981850"/>
                      <a:pt x="2299394" y="973268"/>
                    </a:cubicBezTo>
                    <a:lnTo>
                      <a:pt x="2258349" y="932225"/>
                    </a:lnTo>
                    <a:cubicBezTo>
                      <a:pt x="2249769" y="923644"/>
                      <a:pt x="2249769" y="909730"/>
                      <a:pt x="2258349" y="901149"/>
                    </a:cubicBezTo>
                    <a:lnTo>
                      <a:pt x="2297667" y="861832"/>
                    </a:lnTo>
                    <a:cubicBezTo>
                      <a:pt x="2301957" y="857541"/>
                      <a:pt x="2307582" y="855397"/>
                      <a:pt x="2313205" y="855397"/>
                    </a:cubicBezTo>
                    <a:close/>
                    <a:moveTo>
                      <a:pt x="757674" y="852114"/>
                    </a:moveTo>
                    <a:cubicBezTo>
                      <a:pt x="763298" y="852114"/>
                      <a:pt x="768921" y="854259"/>
                      <a:pt x="773212" y="858550"/>
                    </a:cubicBezTo>
                    <a:lnTo>
                      <a:pt x="814256" y="899594"/>
                    </a:lnTo>
                    <a:cubicBezTo>
                      <a:pt x="822837" y="908175"/>
                      <a:pt x="822837" y="922089"/>
                      <a:pt x="814256" y="930670"/>
                    </a:cubicBezTo>
                    <a:lnTo>
                      <a:pt x="774939" y="969987"/>
                    </a:lnTo>
                    <a:cubicBezTo>
                      <a:pt x="766358" y="978568"/>
                      <a:pt x="752445" y="978568"/>
                      <a:pt x="743863" y="969987"/>
                    </a:cubicBezTo>
                    <a:lnTo>
                      <a:pt x="702820" y="928943"/>
                    </a:lnTo>
                    <a:cubicBezTo>
                      <a:pt x="694238" y="920362"/>
                      <a:pt x="694238" y="906448"/>
                      <a:pt x="702819" y="897867"/>
                    </a:cubicBezTo>
                    <a:lnTo>
                      <a:pt x="742136" y="858550"/>
                    </a:lnTo>
                    <a:cubicBezTo>
                      <a:pt x="746426" y="854260"/>
                      <a:pt x="752050" y="852114"/>
                      <a:pt x="757674" y="852114"/>
                    </a:cubicBezTo>
                    <a:close/>
                    <a:moveTo>
                      <a:pt x="1108888" y="845684"/>
                    </a:moveTo>
                    <a:cubicBezTo>
                      <a:pt x="1114512" y="845684"/>
                      <a:pt x="1120136" y="847830"/>
                      <a:pt x="1124426" y="852120"/>
                    </a:cubicBezTo>
                    <a:lnTo>
                      <a:pt x="1165470" y="893164"/>
                    </a:lnTo>
                    <a:cubicBezTo>
                      <a:pt x="1174051" y="901745"/>
                      <a:pt x="1174051" y="915659"/>
                      <a:pt x="1165470" y="924240"/>
                    </a:cubicBezTo>
                    <a:lnTo>
                      <a:pt x="1126153" y="963557"/>
                    </a:lnTo>
                    <a:cubicBezTo>
                      <a:pt x="1117572" y="972138"/>
                      <a:pt x="1103658" y="972138"/>
                      <a:pt x="1095077" y="963557"/>
                    </a:cubicBezTo>
                    <a:lnTo>
                      <a:pt x="1054033" y="922513"/>
                    </a:lnTo>
                    <a:cubicBezTo>
                      <a:pt x="1045452" y="913932"/>
                      <a:pt x="1045452" y="900018"/>
                      <a:pt x="1054033" y="891437"/>
                    </a:cubicBezTo>
                    <a:lnTo>
                      <a:pt x="1093350" y="852120"/>
                    </a:lnTo>
                    <a:cubicBezTo>
                      <a:pt x="1097641" y="847829"/>
                      <a:pt x="1103264" y="845684"/>
                      <a:pt x="1108888" y="845684"/>
                    </a:cubicBezTo>
                    <a:close/>
                    <a:moveTo>
                      <a:pt x="2672557" y="845683"/>
                    </a:moveTo>
                    <a:cubicBezTo>
                      <a:pt x="2678182" y="845683"/>
                      <a:pt x="2683806" y="847829"/>
                      <a:pt x="2688096" y="852119"/>
                    </a:cubicBezTo>
                    <a:lnTo>
                      <a:pt x="2729139" y="893163"/>
                    </a:lnTo>
                    <a:cubicBezTo>
                      <a:pt x="2737720" y="901745"/>
                      <a:pt x="2737721" y="915657"/>
                      <a:pt x="2729139" y="924239"/>
                    </a:cubicBezTo>
                    <a:lnTo>
                      <a:pt x="2689823" y="963555"/>
                    </a:lnTo>
                    <a:cubicBezTo>
                      <a:pt x="2681242" y="972137"/>
                      <a:pt x="2667328" y="972137"/>
                      <a:pt x="2658747" y="963555"/>
                    </a:cubicBezTo>
                    <a:lnTo>
                      <a:pt x="2617703" y="922512"/>
                    </a:lnTo>
                    <a:cubicBezTo>
                      <a:pt x="2609122" y="913931"/>
                      <a:pt x="2609122" y="900017"/>
                      <a:pt x="2617703" y="891436"/>
                    </a:cubicBezTo>
                    <a:lnTo>
                      <a:pt x="2657020" y="852119"/>
                    </a:lnTo>
                    <a:cubicBezTo>
                      <a:pt x="2661310" y="847829"/>
                      <a:pt x="2666934" y="845684"/>
                      <a:pt x="2672557" y="845683"/>
                    </a:cubicBezTo>
                    <a:close/>
                    <a:moveTo>
                      <a:pt x="76684" y="843537"/>
                    </a:moveTo>
                    <a:cubicBezTo>
                      <a:pt x="82307" y="843537"/>
                      <a:pt x="87931" y="845682"/>
                      <a:pt x="92222" y="849973"/>
                    </a:cubicBezTo>
                    <a:lnTo>
                      <a:pt x="133266" y="891017"/>
                    </a:lnTo>
                    <a:cubicBezTo>
                      <a:pt x="141847" y="899598"/>
                      <a:pt x="141846" y="913512"/>
                      <a:pt x="133266" y="922093"/>
                    </a:cubicBezTo>
                    <a:lnTo>
                      <a:pt x="93949" y="961409"/>
                    </a:lnTo>
                    <a:cubicBezTo>
                      <a:pt x="85368" y="969990"/>
                      <a:pt x="71454" y="969991"/>
                      <a:pt x="62872" y="961410"/>
                    </a:cubicBezTo>
                    <a:lnTo>
                      <a:pt x="21829" y="920366"/>
                    </a:lnTo>
                    <a:lnTo>
                      <a:pt x="19624" y="915041"/>
                    </a:lnTo>
                    <a:lnTo>
                      <a:pt x="26683" y="884436"/>
                    </a:lnTo>
                    <a:lnTo>
                      <a:pt x="61146" y="849973"/>
                    </a:lnTo>
                    <a:cubicBezTo>
                      <a:pt x="65437" y="845682"/>
                      <a:pt x="71060" y="843537"/>
                      <a:pt x="76684" y="843537"/>
                    </a:cubicBezTo>
                    <a:close/>
                    <a:moveTo>
                      <a:pt x="3020338" y="842687"/>
                    </a:moveTo>
                    <a:cubicBezTo>
                      <a:pt x="3025961" y="842687"/>
                      <a:pt x="3031586" y="844832"/>
                      <a:pt x="3035876" y="849123"/>
                    </a:cubicBezTo>
                    <a:lnTo>
                      <a:pt x="3076919" y="890167"/>
                    </a:lnTo>
                    <a:cubicBezTo>
                      <a:pt x="3085501" y="898748"/>
                      <a:pt x="3085501" y="912661"/>
                      <a:pt x="3076919" y="921243"/>
                    </a:cubicBezTo>
                    <a:lnTo>
                      <a:pt x="3037603" y="960559"/>
                    </a:lnTo>
                    <a:cubicBezTo>
                      <a:pt x="3029022" y="969140"/>
                      <a:pt x="3015109" y="969140"/>
                      <a:pt x="3006527" y="960559"/>
                    </a:cubicBezTo>
                    <a:lnTo>
                      <a:pt x="2965483" y="919516"/>
                    </a:lnTo>
                    <a:cubicBezTo>
                      <a:pt x="2956902" y="910934"/>
                      <a:pt x="2956902" y="897021"/>
                      <a:pt x="2965483" y="888440"/>
                    </a:cubicBezTo>
                    <a:lnTo>
                      <a:pt x="3004800" y="849123"/>
                    </a:lnTo>
                    <a:cubicBezTo>
                      <a:pt x="3009090" y="844832"/>
                      <a:pt x="3014715" y="842687"/>
                      <a:pt x="3020338" y="842687"/>
                    </a:cubicBezTo>
                    <a:close/>
                    <a:moveTo>
                      <a:pt x="3366980" y="840827"/>
                    </a:moveTo>
                    <a:cubicBezTo>
                      <a:pt x="3372605" y="840826"/>
                      <a:pt x="3378229" y="842972"/>
                      <a:pt x="3382519" y="847262"/>
                    </a:cubicBezTo>
                    <a:lnTo>
                      <a:pt x="3423563" y="888307"/>
                    </a:lnTo>
                    <a:cubicBezTo>
                      <a:pt x="3432143" y="896888"/>
                      <a:pt x="3432143" y="910802"/>
                      <a:pt x="3423563" y="919383"/>
                    </a:cubicBezTo>
                    <a:lnTo>
                      <a:pt x="3384246" y="958699"/>
                    </a:lnTo>
                    <a:cubicBezTo>
                      <a:pt x="3375665" y="967281"/>
                      <a:pt x="3361751" y="967281"/>
                      <a:pt x="3353170" y="958699"/>
                    </a:cubicBezTo>
                    <a:lnTo>
                      <a:pt x="3312125" y="917656"/>
                    </a:lnTo>
                    <a:cubicBezTo>
                      <a:pt x="3303544" y="909074"/>
                      <a:pt x="3303544" y="895161"/>
                      <a:pt x="3312125" y="886580"/>
                    </a:cubicBezTo>
                    <a:lnTo>
                      <a:pt x="3351443" y="847263"/>
                    </a:lnTo>
                    <a:cubicBezTo>
                      <a:pt x="3355733" y="842973"/>
                      <a:pt x="3361357" y="840827"/>
                      <a:pt x="3366980" y="840827"/>
                    </a:cubicBezTo>
                    <a:close/>
                    <a:moveTo>
                      <a:pt x="424463" y="840540"/>
                    </a:moveTo>
                    <a:cubicBezTo>
                      <a:pt x="430087" y="840540"/>
                      <a:pt x="435710" y="842686"/>
                      <a:pt x="440001" y="846976"/>
                    </a:cubicBezTo>
                    <a:lnTo>
                      <a:pt x="481045" y="888020"/>
                    </a:lnTo>
                    <a:cubicBezTo>
                      <a:pt x="489626" y="896602"/>
                      <a:pt x="489626" y="910515"/>
                      <a:pt x="481045" y="919096"/>
                    </a:cubicBezTo>
                    <a:lnTo>
                      <a:pt x="441728" y="958413"/>
                    </a:lnTo>
                    <a:cubicBezTo>
                      <a:pt x="433147" y="966994"/>
                      <a:pt x="419233" y="966994"/>
                      <a:pt x="410652" y="958413"/>
                    </a:cubicBezTo>
                    <a:lnTo>
                      <a:pt x="369608" y="917369"/>
                    </a:lnTo>
                    <a:cubicBezTo>
                      <a:pt x="361027" y="908788"/>
                      <a:pt x="361027" y="894874"/>
                      <a:pt x="369608" y="886293"/>
                    </a:cubicBezTo>
                    <a:lnTo>
                      <a:pt x="408925" y="846976"/>
                    </a:lnTo>
                    <a:cubicBezTo>
                      <a:pt x="413216" y="842686"/>
                      <a:pt x="418839" y="840541"/>
                      <a:pt x="424463" y="840540"/>
                    </a:cubicBezTo>
                    <a:close/>
                    <a:moveTo>
                      <a:pt x="3714761" y="837831"/>
                    </a:moveTo>
                    <a:cubicBezTo>
                      <a:pt x="3720385" y="837831"/>
                      <a:pt x="3726008" y="839976"/>
                      <a:pt x="3730299" y="844267"/>
                    </a:cubicBezTo>
                    <a:lnTo>
                      <a:pt x="3771342" y="885310"/>
                    </a:lnTo>
                    <a:cubicBezTo>
                      <a:pt x="3779924" y="893892"/>
                      <a:pt x="3779925" y="907805"/>
                      <a:pt x="3771342" y="916386"/>
                    </a:cubicBezTo>
                    <a:lnTo>
                      <a:pt x="3732026" y="955702"/>
                    </a:lnTo>
                    <a:cubicBezTo>
                      <a:pt x="3723445" y="964284"/>
                      <a:pt x="3709531" y="964284"/>
                      <a:pt x="3700950" y="955702"/>
                    </a:cubicBezTo>
                    <a:lnTo>
                      <a:pt x="3659906" y="914659"/>
                    </a:lnTo>
                    <a:cubicBezTo>
                      <a:pt x="3651325" y="906078"/>
                      <a:pt x="3651324" y="892165"/>
                      <a:pt x="3659906" y="883583"/>
                    </a:cubicBezTo>
                    <a:lnTo>
                      <a:pt x="3699222" y="844266"/>
                    </a:lnTo>
                    <a:cubicBezTo>
                      <a:pt x="3703514" y="839976"/>
                      <a:pt x="3709137" y="837831"/>
                      <a:pt x="3714761" y="837831"/>
                    </a:cubicBezTo>
                    <a:close/>
                    <a:moveTo>
                      <a:pt x="1468241" y="835971"/>
                    </a:moveTo>
                    <a:cubicBezTo>
                      <a:pt x="1473865" y="835971"/>
                      <a:pt x="1479489" y="838117"/>
                      <a:pt x="1483779" y="842407"/>
                    </a:cubicBezTo>
                    <a:lnTo>
                      <a:pt x="1524823" y="883451"/>
                    </a:lnTo>
                    <a:cubicBezTo>
                      <a:pt x="1533404" y="892032"/>
                      <a:pt x="1533404" y="905946"/>
                      <a:pt x="1524823" y="914527"/>
                    </a:cubicBezTo>
                    <a:lnTo>
                      <a:pt x="1485506" y="953844"/>
                    </a:lnTo>
                    <a:cubicBezTo>
                      <a:pt x="1476925" y="962425"/>
                      <a:pt x="1463011" y="962425"/>
                      <a:pt x="1454430" y="953844"/>
                    </a:cubicBezTo>
                    <a:lnTo>
                      <a:pt x="1413386" y="912800"/>
                    </a:lnTo>
                    <a:cubicBezTo>
                      <a:pt x="1404805" y="904219"/>
                      <a:pt x="1404805" y="890305"/>
                      <a:pt x="1413386" y="881724"/>
                    </a:cubicBezTo>
                    <a:lnTo>
                      <a:pt x="1452703" y="842407"/>
                    </a:lnTo>
                    <a:cubicBezTo>
                      <a:pt x="1456994" y="838116"/>
                      <a:pt x="1462617" y="835971"/>
                      <a:pt x="1468241" y="835971"/>
                    </a:cubicBezTo>
                    <a:close/>
                    <a:moveTo>
                      <a:pt x="1816021" y="832975"/>
                    </a:moveTo>
                    <a:cubicBezTo>
                      <a:pt x="1821645" y="832975"/>
                      <a:pt x="1827269" y="835120"/>
                      <a:pt x="1831559" y="839411"/>
                    </a:cubicBezTo>
                    <a:lnTo>
                      <a:pt x="1872603" y="880455"/>
                    </a:lnTo>
                    <a:cubicBezTo>
                      <a:pt x="1881184" y="889036"/>
                      <a:pt x="1881184" y="902949"/>
                      <a:pt x="1872603" y="911531"/>
                    </a:cubicBezTo>
                    <a:lnTo>
                      <a:pt x="1833286" y="950847"/>
                    </a:lnTo>
                    <a:cubicBezTo>
                      <a:pt x="1824705" y="959428"/>
                      <a:pt x="1810791" y="959428"/>
                      <a:pt x="1802210" y="950847"/>
                    </a:cubicBezTo>
                    <a:lnTo>
                      <a:pt x="1761166" y="909803"/>
                    </a:lnTo>
                    <a:cubicBezTo>
                      <a:pt x="1752585" y="901222"/>
                      <a:pt x="1752585" y="887309"/>
                      <a:pt x="1761167" y="878727"/>
                    </a:cubicBezTo>
                    <a:lnTo>
                      <a:pt x="1800483" y="839411"/>
                    </a:lnTo>
                    <a:cubicBezTo>
                      <a:pt x="1804774" y="835120"/>
                      <a:pt x="1810397" y="832975"/>
                      <a:pt x="1816021" y="832975"/>
                    </a:cubicBezTo>
                    <a:close/>
                    <a:moveTo>
                      <a:pt x="4074114" y="828118"/>
                    </a:moveTo>
                    <a:cubicBezTo>
                      <a:pt x="4079738" y="828118"/>
                      <a:pt x="4085362" y="830264"/>
                      <a:pt x="4089653" y="834553"/>
                    </a:cubicBezTo>
                    <a:lnTo>
                      <a:pt x="4130696" y="875598"/>
                    </a:lnTo>
                    <a:cubicBezTo>
                      <a:pt x="4139277" y="884179"/>
                      <a:pt x="4139278" y="898092"/>
                      <a:pt x="4130696" y="906674"/>
                    </a:cubicBezTo>
                    <a:lnTo>
                      <a:pt x="4091380" y="945990"/>
                    </a:lnTo>
                    <a:cubicBezTo>
                      <a:pt x="4082799" y="954571"/>
                      <a:pt x="4068885" y="954571"/>
                      <a:pt x="4060304" y="945990"/>
                    </a:cubicBezTo>
                    <a:lnTo>
                      <a:pt x="4019259" y="904947"/>
                    </a:lnTo>
                    <a:cubicBezTo>
                      <a:pt x="4010678" y="896366"/>
                      <a:pt x="4010678" y="882452"/>
                      <a:pt x="4019259" y="873871"/>
                    </a:cubicBezTo>
                    <a:lnTo>
                      <a:pt x="4058577" y="834553"/>
                    </a:lnTo>
                    <a:cubicBezTo>
                      <a:pt x="4062867" y="830263"/>
                      <a:pt x="4068490" y="828118"/>
                      <a:pt x="4074114" y="828118"/>
                    </a:cubicBezTo>
                    <a:close/>
                    <a:moveTo>
                      <a:pt x="2180229" y="818407"/>
                    </a:moveTo>
                    <a:cubicBezTo>
                      <a:pt x="2185853" y="818407"/>
                      <a:pt x="2191477" y="820553"/>
                      <a:pt x="2195768" y="824843"/>
                    </a:cubicBezTo>
                    <a:lnTo>
                      <a:pt x="2236811" y="865887"/>
                    </a:lnTo>
                    <a:cubicBezTo>
                      <a:pt x="2245392" y="874468"/>
                      <a:pt x="2245392" y="888382"/>
                      <a:pt x="2236811" y="896963"/>
                    </a:cubicBezTo>
                    <a:lnTo>
                      <a:pt x="2197495" y="936280"/>
                    </a:lnTo>
                    <a:cubicBezTo>
                      <a:pt x="2188913" y="944861"/>
                      <a:pt x="2175000" y="944861"/>
                      <a:pt x="2166418" y="936279"/>
                    </a:cubicBezTo>
                    <a:lnTo>
                      <a:pt x="2125375" y="895236"/>
                    </a:lnTo>
                    <a:cubicBezTo>
                      <a:pt x="2116793" y="886655"/>
                      <a:pt x="2116793" y="872741"/>
                      <a:pt x="2125374" y="864159"/>
                    </a:cubicBezTo>
                    <a:lnTo>
                      <a:pt x="2164691" y="824843"/>
                    </a:lnTo>
                    <a:cubicBezTo>
                      <a:pt x="2168982" y="820552"/>
                      <a:pt x="2174606" y="818407"/>
                      <a:pt x="2180229" y="818407"/>
                    </a:cubicBezTo>
                    <a:close/>
                    <a:moveTo>
                      <a:pt x="2528009" y="815411"/>
                    </a:moveTo>
                    <a:cubicBezTo>
                      <a:pt x="2533633" y="815411"/>
                      <a:pt x="2539257" y="817557"/>
                      <a:pt x="2543548" y="821847"/>
                    </a:cubicBezTo>
                    <a:lnTo>
                      <a:pt x="2584591" y="862891"/>
                    </a:lnTo>
                    <a:cubicBezTo>
                      <a:pt x="2593172" y="871472"/>
                      <a:pt x="2593173" y="885386"/>
                      <a:pt x="2584591" y="893967"/>
                    </a:cubicBezTo>
                    <a:lnTo>
                      <a:pt x="2545275" y="933283"/>
                    </a:lnTo>
                    <a:cubicBezTo>
                      <a:pt x="2536694" y="941865"/>
                      <a:pt x="2522780" y="941865"/>
                      <a:pt x="2514199" y="933283"/>
                    </a:cubicBezTo>
                    <a:lnTo>
                      <a:pt x="2473155" y="892240"/>
                    </a:lnTo>
                    <a:cubicBezTo>
                      <a:pt x="2464574" y="883659"/>
                      <a:pt x="2464574" y="869745"/>
                      <a:pt x="2473155" y="861164"/>
                    </a:cubicBezTo>
                    <a:lnTo>
                      <a:pt x="2512471" y="821847"/>
                    </a:lnTo>
                    <a:cubicBezTo>
                      <a:pt x="2516762" y="817556"/>
                      <a:pt x="2522386" y="815412"/>
                      <a:pt x="2528009" y="815411"/>
                    </a:cubicBezTo>
                    <a:close/>
                    <a:moveTo>
                      <a:pt x="623563" y="811406"/>
                    </a:moveTo>
                    <a:cubicBezTo>
                      <a:pt x="629187" y="811406"/>
                      <a:pt x="634811" y="813551"/>
                      <a:pt x="639101" y="817842"/>
                    </a:cubicBezTo>
                    <a:lnTo>
                      <a:pt x="680146" y="858885"/>
                    </a:lnTo>
                    <a:cubicBezTo>
                      <a:pt x="688727" y="867466"/>
                      <a:pt x="688727" y="881380"/>
                      <a:pt x="680146" y="889961"/>
                    </a:cubicBezTo>
                    <a:lnTo>
                      <a:pt x="640829" y="929278"/>
                    </a:lnTo>
                    <a:cubicBezTo>
                      <a:pt x="632247" y="937860"/>
                      <a:pt x="618334" y="937859"/>
                      <a:pt x="609753" y="929278"/>
                    </a:cubicBezTo>
                    <a:lnTo>
                      <a:pt x="568709" y="888235"/>
                    </a:lnTo>
                    <a:cubicBezTo>
                      <a:pt x="560127" y="879653"/>
                      <a:pt x="560128" y="865739"/>
                      <a:pt x="568709" y="857158"/>
                    </a:cubicBezTo>
                    <a:lnTo>
                      <a:pt x="608025" y="817842"/>
                    </a:lnTo>
                    <a:cubicBezTo>
                      <a:pt x="612316" y="813551"/>
                      <a:pt x="617940" y="811405"/>
                      <a:pt x="623563" y="811406"/>
                    </a:cubicBezTo>
                    <a:close/>
                    <a:moveTo>
                      <a:pt x="971344" y="808409"/>
                    </a:moveTo>
                    <a:cubicBezTo>
                      <a:pt x="976967" y="808409"/>
                      <a:pt x="982591" y="810555"/>
                      <a:pt x="986882" y="814845"/>
                    </a:cubicBezTo>
                    <a:lnTo>
                      <a:pt x="1027926" y="855889"/>
                    </a:lnTo>
                    <a:cubicBezTo>
                      <a:pt x="1036507" y="864470"/>
                      <a:pt x="1036507" y="878384"/>
                      <a:pt x="1027926" y="886965"/>
                    </a:cubicBezTo>
                    <a:lnTo>
                      <a:pt x="988608" y="926282"/>
                    </a:lnTo>
                    <a:cubicBezTo>
                      <a:pt x="980028" y="934863"/>
                      <a:pt x="966115" y="934863"/>
                      <a:pt x="957533" y="926282"/>
                    </a:cubicBezTo>
                    <a:lnTo>
                      <a:pt x="916489" y="885238"/>
                    </a:lnTo>
                    <a:cubicBezTo>
                      <a:pt x="907908" y="876657"/>
                      <a:pt x="907908" y="862743"/>
                      <a:pt x="916489" y="854162"/>
                    </a:cubicBezTo>
                    <a:lnTo>
                      <a:pt x="955806" y="814845"/>
                    </a:lnTo>
                    <a:cubicBezTo>
                      <a:pt x="960096" y="810555"/>
                      <a:pt x="965720" y="808409"/>
                      <a:pt x="971344" y="808409"/>
                    </a:cubicBezTo>
                    <a:close/>
                    <a:moveTo>
                      <a:pt x="2887362" y="805698"/>
                    </a:moveTo>
                    <a:cubicBezTo>
                      <a:pt x="2892986" y="805698"/>
                      <a:pt x="2898610" y="807844"/>
                      <a:pt x="2902900" y="812134"/>
                    </a:cubicBezTo>
                    <a:lnTo>
                      <a:pt x="2943944" y="853178"/>
                    </a:lnTo>
                    <a:cubicBezTo>
                      <a:pt x="2952525" y="861759"/>
                      <a:pt x="2952525" y="875672"/>
                      <a:pt x="2943944" y="884254"/>
                    </a:cubicBezTo>
                    <a:lnTo>
                      <a:pt x="2904627" y="923570"/>
                    </a:lnTo>
                    <a:cubicBezTo>
                      <a:pt x="2896046" y="932152"/>
                      <a:pt x="2882133" y="932152"/>
                      <a:pt x="2873551" y="923570"/>
                    </a:cubicBezTo>
                    <a:lnTo>
                      <a:pt x="2832508" y="882527"/>
                    </a:lnTo>
                    <a:cubicBezTo>
                      <a:pt x="2823926" y="873945"/>
                      <a:pt x="2823926" y="860032"/>
                      <a:pt x="2832508" y="851451"/>
                    </a:cubicBezTo>
                    <a:lnTo>
                      <a:pt x="2871824" y="812134"/>
                    </a:lnTo>
                    <a:cubicBezTo>
                      <a:pt x="2876115" y="807843"/>
                      <a:pt x="2881738" y="805698"/>
                      <a:pt x="2887362" y="805698"/>
                    </a:cubicBezTo>
                    <a:close/>
                    <a:moveTo>
                      <a:pt x="3235142" y="802702"/>
                    </a:moveTo>
                    <a:cubicBezTo>
                      <a:pt x="3240766" y="802702"/>
                      <a:pt x="3246390" y="804847"/>
                      <a:pt x="3250680" y="809138"/>
                    </a:cubicBezTo>
                    <a:lnTo>
                      <a:pt x="3291724" y="850181"/>
                    </a:lnTo>
                    <a:cubicBezTo>
                      <a:pt x="3300305" y="858763"/>
                      <a:pt x="3300305" y="872676"/>
                      <a:pt x="3291724" y="881257"/>
                    </a:cubicBezTo>
                    <a:lnTo>
                      <a:pt x="3252408" y="920574"/>
                    </a:lnTo>
                    <a:cubicBezTo>
                      <a:pt x="3243826" y="929155"/>
                      <a:pt x="3229913" y="929155"/>
                      <a:pt x="3221332" y="920574"/>
                    </a:cubicBezTo>
                    <a:lnTo>
                      <a:pt x="3180288" y="879530"/>
                    </a:lnTo>
                    <a:cubicBezTo>
                      <a:pt x="3171707" y="870949"/>
                      <a:pt x="3171707" y="857036"/>
                      <a:pt x="3180288" y="848454"/>
                    </a:cubicBezTo>
                    <a:lnTo>
                      <a:pt x="3219605" y="809138"/>
                    </a:lnTo>
                    <a:cubicBezTo>
                      <a:pt x="3223895" y="804847"/>
                      <a:pt x="3229519" y="802702"/>
                      <a:pt x="3235142" y="802702"/>
                    </a:cubicBezTo>
                    <a:close/>
                    <a:moveTo>
                      <a:pt x="3581785" y="800842"/>
                    </a:moveTo>
                    <a:cubicBezTo>
                      <a:pt x="3587409" y="800842"/>
                      <a:pt x="3593033" y="802987"/>
                      <a:pt x="3597323" y="807278"/>
                    </a:cubicBezTo>
                    <a:lnTo>
                      <a:pt x="3638367" y="848322"/>
                    </a:lnTo>
                    <a:cubicBezTo>
                      <a:pt x="3646948" y="856903"/>
                      <a:pt x="3646948" y="870817"/>
                      <a:pt x="3638367" y="879398"/>
                    </a:cubicBezTo>
                    <a:lnTo>
                      <a:pt x="3599051" y="918714"/>
                    </a:lnTo>
                    <a:cubicBezTo>
                      <a:pt x="3590470" y="927296"/>
                      <a:pt x="3576556" y="927295"/>
                      <a:pt x="3567975" y="918714"/>
                    </a:cubicBezTo>
                    <a:lnTo>
                      <a:pt x="3526930" y="877671"/>
                    </a:lnTo>
                    <a:cubicBezTo>
                      <a:pt x="3518350" y="869089"/>
                      <a:pt x="3518349" y="855176"/>
                      <a:pt x="3526931" y="846594"/>
                    </a:cubicBezTo>
                    <a:lnTo>
                      <a:pt x="3566247" y="807278"/>
                    </a:lnTo>
                    <a:cubicBezTo>
                      <a:pt x="3570538" y="802986"/>
                      <a:pt x="3576161" y="800842"/>
                      <a:pt x="3581785" y="800842"/>
                    </a:cubicBezTo>
                    <a:close/>
                    <a:moveTo>
                      <a:pt x="290353" y="799832"/>
                    </a:moveTo>
                    <a:cubicBezTo>
                      <a:pt x="295977" y="799832"/>
                      <a:pt x="301601" y="801978"/>
                      <a:pt x="305891" y="806268"/>
                    </a:cubicBezTo>
                    <a:lnTo>
                      <a:pt x="346934" y="847311"/>
                    </a:lnTo>
                    <a:cubicBezTo>
                      <a:pt x="355516" y="855893"/>
                      <a:pt x="355516" y="869806"/>
                      <a:pt x="346935" y="878387"/>
                    </a:cubicBezTo>
                    <a:lnTo>
                      <a:pt x="307618" y="917705"/>
                    </a:lnTo>
                    <a:cubicBezTo>
                      <a:pt x="299037" y="926286"/>
                      <a:pt x="285124" y="926285"/>
                      <a:pt x="276542" y="917705"/>
                    </a:cubicBezTo>
                    <a:lnTo>
                      <a:pt x="235499" y="876661"/>
                    </a:lnTo>
                    <a:cubicBezTo>
                      <a:pt x="226917" y="868079"/>
                      <a:pt x="226918" y="854165"/>
                      <a:pt x="235499" y="845585"/>
                    </a:cubicBezTo>
                    <a:lnTo>
                      <a:pt x="274815" y="806269"/>
                    </a:lnTo>
                    <a:cubicBezTo>
                      <a:pt x="279107" y="801978"/>
                      <a:pt x="284730" y="799831"/>
                      <a:pt x="290353" y="799832"/>
                    </a:cubicBezTo>
                    <a:close/>
                    <a:moveTo>
                      <a:pt x="1330696" y="798696"/>
                    </a:moveTo>
                    <a:cubicBezTo>
                      <a:pt x="1336320" y="798696"/>
                      <a:pt x="1341943" y="800842"/>
                      <a:pt x="1346234" y="805132"/>
                    </a:cubicBezTo>
                    <a:lnTo>
                      <a:pt x="1387279" y="846176"/>
                    </a:lnTo>
                    <a:cubicBezTo>
                      <a:pt x="1395860" y="854757"/>
                      <a:pt x="1395860" y="868670"/>
                      <a:pt x="1387279" y="877252"/>
                    </a:cubicBezTo>
                    <a:lnTo>
                      <a:pt x="1347962" y="916569"/>
                    </a:lnTo>
                    <a:cubicBezTo>
                      <a:pt x="1339380" y="925150"/>
                      <a:pt x="1325467" y="925149"/>
                      <a:pt x="1316885" y="916569"/>
                    </a:cubicBezTo>
                    <a:lnTo>
                      <a:pt x="1275842" y="875525"/>
                    </a:lnTo>
                    <a:cubicBezTo>
                      <a:pt x="1267260" y="866944"/>
                      <a:pt x="1267261" y="853030"/>
                      <a:pt x="1275842" y="844449"/>
                    </a:cubicBezTo>
                    <a:lnTo>
                      <a:pt x="1315158" y="805132"/>
                    </a:lnTo>
                    <a:cubicBezTo>
                      <a:pt x="1319449" y="800841"/>
                      <a:pt x="1325073" y="798696"/>
                      <a:pt x="1330696" y="798696"/>
                    </a:cubicBezTo>
                    <a:close/>
                    <a:moveTo>
                      <a:pt x="3929565" y="797845"/>
                    </a:moveTo>
                    <a:cubicBezTo>
                      <a:pt x="3935189" y="797845"/>
                      <a:pt x="3940813" y="799991"/>
                      <a:pt x="3945103" y="804282"/>
                    </a:cubicBezTo>
                    <a:lnTo>
                      <a:pt x="3986147" y="845325"/>
                    </a:lnTo>
                    <a:cubicBezTo>
                      <a:pt x="3994728" y="853907"/>
                      <a:pt x="3994728" y="867820"/>
                      <a:pt x="3986147" y="876401"/>
                    </a:cubicBezTo>
                    <a:lnTo>
                      <a:pt x="3946831" y="915718"/>
                    </a:lnTo>
                    <a:cubicBezTo>
                      <a:pt x="3938250" y="924299"/>
                      <a:pt x="3924336" y="924299"/>
                      <a:pt x="3915755" y="915718"/>
                    </a:cubicBezTo>
                    <a:lnTo>
                      <a:pt x="3874711" y="874674"/>
                    </a:lnTo>
                    <a:cubicBezTo>
                      <a:pt x="3866130" y="866093"/>
                      <a:pt x="3866130" y="852179"/>
                      <a:pt x="3874711" y="843598"/>
                    </a:cubicBezTo>
                    <a:lnTo>
                      <a:pt x="3914027" y="804282"/>
                    </a:lnTo>
                    <a:cubicBezTo>
                      <a:pt x="3918318" y="799990"/>
                      <a:pt x="3923941" y="797846"/>
                      <a:pt x="3929565" y="797845"/>
                    </a:cubicBezTo>
                    <a:close/>
                    <a:moveTo>
                      <a:pt x="1681910" y="792266"/>
                    </a:moveTo>
                    <a:cubicBezTo>
                      <a:pt x="1687534" y="792266"/>
                      <a:pt x="1693159" y="794411"/>
                      <a:pt x="1697449" y="798702"/>
                    </a:cubicBezTo>
                    <a:lnTo>
                      <a:pt x="1738492" y="839746"/>
                    </a:lnTo>
                    <a:cubicBezTo>
                      <a:pt x="1747073" y="848327"/>
                      <a:pt x="1747074" y="862240"/>
                      <a:pt x="1738492" y="870822"/>
                    </a:cubicBezTo>
                    <a:lnTo>
                      <a:pt x="1699176" y="910138"/>
                    </a:lnTo>
                    <a:cubicBezTo>
                      <a:pt x="1690595" y="918719"/>
                      <a:pt x="1676681" y="918719"/>
                      <a:pt x="1668100" y="910138"/>
                    </a:cubicBezTo>
                    <a:lnTo>
                      <a:pt x="1627056" y="869095"/>
                    </a:lnTo>
                    <a:cubicBezTo>
                      <a:pt x="1618474" y="860514"/>
                      <a:pt x="1618474" y="846600"/>
                      <a:pt x="1627056" y="838019"/>
                    </a:cubicBezTo>
                    <a:lnTo>
                      <a:pt x="1666373" y="798702"/>
                    </a:lnTo>
                    <a:cubicBezTo>
                      <a:pt x="1670663" y="794411"/>
                      <a:pt x="1676288" y="792266"/>
                      <a:pt x="1681910" y="792266"/>
                    </a:cubicBezTo>
                    <a:close/>
                    <a:moveTo>
                      <a:pt x="4288919" y="788132"/>
                    </a:moveTo>
                    <a:cubicBezTo>
                      <a:pt x="4294543" y="788133"/>
                      <a:pt x="4300167" y="790278"/>
                      <a:pt x="4304457" y="794568"/>
                    </a:cubicBezTo>
                    <a:lnTo>
                      <a:pt x="4345500" y="835612"/>
                    </a:lnTo>
                    <a:cubicBezTo>
                      <a:pt x="4354081" y="844194"/>
                      <a:pt x="4354081" y="858107"/>
                      <a:pt x="4345500" y="866688"/>
                    </a:cubicBezTo>
                    <a:lnTo>
                      <a:pt x="4306184" y="906005"/>
                    </a:lnTo>
                    <a:cubicBezTo>
                      <a:pt x="4297603" y="914586"/>
                      <a:pt x="4283689" y="914586"/>
                      <a:pt x="4275108" y="906005"/>
                    </a:cubicBezTo>
                    <a:lnTo>
                      <a:pt x="4234064" y="864961"/>
                    </a:lnTo>
                    <a:cubicBezTo>
                      <a:pt x="4225483" y="856380"/>
                      <a:pt x="4225483" y="842466"/>
                      <a:pt x="4234064" y="833885"/>
                    </a:cubicBezTo>
                    <a:lnTo>
                      <a:pt x="4273381" y="794569"/>
                    </a:lnTo>
                    <a:cubicBezTo>
                      <a:pt x="4277672" y="790278"/>
                      <a:pt x="4283294" y="788132"/>
                      <a:pt x="4288919" y="788132"/>
                    </a:cubicBezTo>
                    <a:close/>
                    <a:moveTo>
                      <a:pt x="2046119" y="777699"/>
                    </a:moveTo>
                    <a:cubicBezTo>
                      <a:pt x="2051743" y="777698"/>
                      <a:pt x="2057367" y="779844"/>
                      <a:pt x="2061657" y="784134"/>
                    </a:cubicBezTo>
                    <a:lnTo>
                      <a:pt x="2102700" y="825179"/>
                    </a:lnTo>
                    <a:cubicBezTo>
                      <a:pt x="2111282" y="833760"/>
                      <a:pt x="2111282" y="847674"/>
                      <a:pt x="2102700" y="856255"/>
                    </a:cubicBezTo>
                    <a:lnTo>
                      <a:pt x="2063384" y="895571"/>
                    </a:lnTo>
                    <a:cubicBezTo>
                      <a:pt x="2054803" y="904152"/>
                      <a:pt x="2040889" y="904152"/>
                      <a:pt x="2032308" y="895571"/>
                    </a:cubicBezTo>
                    <a:lnTo>
                      <a:pt x="1991264" y="854527"/>
                    </a:lnTo>
                    <a:cubicBezTo>
                      <a:pt x="1982682" y="845946"/>
                      <a:pt x="1982683" y="832033"/>
                      <a:pt x="1991264" y="823451"/>
                    </a:cubicBezTo>
                    <a:lnTo>
                      <a:pt x="2030581" y="784134"/>
                    </a:lnTo>
                    <a:cubicBezTo>
                      <a:pt x="2034871" y="779844"/>
                      <a:pt x="2040495" y="777699"/>
                      <a:pt x="2046119" y="777699"/>
                    </a:cubicBezTo>
                    <a:close/>
                    <a:moveTo>
                      <a:pt x="2393899" y="774703"/>
                    </a:moveTo>
                    <a:cubicBezTo>
                      <a:pt x="2399522" y="774702"/>
                      <a:pt x="2405147" y="776848"/>
                      <a:pt x="2409437" y="781138"/>
                    </a:cubicBezTo>
                    <a:lnTo>
                      <a:pt x="2450480" y="822182"/>
                    </a:lnTo>
                    <a:cubicBezTo>
                      <a:pt x="2459062" y="830763"/>
                      <a:pt x="2459062" y="844676"/>
                      <a:pt x="2450480" y="853258"/>
                    </a:cubicBezTo>
                    <a:lnTo>
                      <a:pt x="2411164" y="892574"/>
                    </a:lnTo>
                    <a:cubicBezTo>
                      <a:pt x="2402583" y="901156"/>
                      <a:pt x="2388670" y="901156"/>
                      <a:pt x="2380088" y="892574"/>
                    </a:cubicBezTo>
                    <a:lnTo>
                      <a:pt x="2339044" y="851531"/>
                    </a:lnTo>
                    <a:cubicBezTo>
                      <a:pt x="2330463" y="842950"/>
                      <a:pt x="2330463" y="829036"/>
                      <a:pt x="2339043" y="820454"/>
                    </a:cubicBezTo>
                    <a:lnTo>
                      <a:pt x="2378361" y="781138"/>
                    </a:lnTo>
                    <a:cubicBezTo>
                      <a:pt x="2382651" y="776847"/>
                      <a:pt x="2388276" y="774702"/>
                      <a:pt x="2393899" y="774703"/>
                    </a:cubicBezTo>
                    <a:close/>
                    <a:moveTo>
                      <a:pt x="841802" y="767986"/>
                    </a:moveTo>
                    <a:cubicBezTo>
                      <a:pt x="847426" y="767987"/>
                      <a:pt x="853050" y="770132"/>
                      <a:pt x="857340" y="774423"/>
                    </a:cubicBezTo>
                    <a:lnTo>
                      <a:pt x="898384" y="815466"/>
                    </a:lnTo>
                    <a:cubicBezTo>
                      <a:pt x="906965" y="824048"/>
                      <a:pt x="906965" y="837961"/>
                      <a:pt x="898384" y="846542"/>
                    </a:cubicBezTo>
                    <a:lnTo>
                      <a:pt x="859067" y="885859"/>
                    </a:lnTo>
                    <a:cubicBezTo>
                      <a:pt x="850486" y="894440"/>
                      <a:pt x="836573" y="894440"/>
                      <a:pt x="827991" y="885859"/>
                    </a:cubicBezTo>
                    <a:lnTo>
                      <a:pt x="786948" y="844815"/>
                    </a:lnTo>
                    <a:cubicBezTo>
                      <a:pt x="778366" y="836234"/>
                      <a:pt x="778366" y="822320"/>
                      <a:pt x="786947" y="813739"/>
                    </a:cubicBezTo>
                    <a:lnTo>
                      <a:pt x="826264" y="774422"/>
                    </a:lnTo>
                    <a:cubicBezTo>
                      <a:pt x="830555" y="770132"/>
                      <a:pt x="836178" y="767986"/>
                      <a:pt x="841802" y="767986"/>
                    </a:cubicBezTo>
                    <a:close/>
                    <a:moveTo>
                      <a:pt x="1189582" y="764990"/>
                    </a:moveTo>
                    <a:cubicBezTo>
                      <a:pt x="1195206" y="764990"/>
                      <a:pt x="1200830" y="767136"/>
                      <a:pt x="1205120" y="771426"/>
                    </a:cubicBezTo>
                    <a:lnTo>
                      <a:pt x="1246164" y="812470"/>
                    </a:lnTo>
                    <a:cubicBezTo>
                      <a:pt x="1254745" y="821051"/>
                      <a:pt x="1254745" y="834965"/>
                      <a:pt x="1246164" y="843546"/>
                    </a:cubicBezTo>
                    <a:lnTo>
                      <a:pt x="1206848" y="882863"/>
                    </a:lnTo>
                    <a:cubicBezTo>
                      <a:pt x="1198266" y="891444"/>
                      <a:pt x="1184353" y="891444"/>
                      <a:pt x="1175772" y="882862"/>
                    </a:cubicBezTo>
                    <a:lnTo>
                      <a:pt x="1134728" y="841819"/>
                    </a:lnTo>
                    <a:cubicBezTo>
                      <a:pt x="1126147" y="833237"/>
                      <a:pt x="1126146" y="819324"/>
                      <a:pt x="1134728" y="810743"/>
                    </a:cubicBezTo>
                    <a:lnTo>
                      <a:pt x="1174044" y="771426"/>
                    </a:lnTo>
                    <a:cubicBezTo>
                      <a:pt x="1178335" y="767135"/>
                      <a:pt x="1183959" y="764990"/>
                      <a:pt x="1189582" y="764990"/>
                    </a:cubicBezTo>
                    <a:close/>
                    <a:moveTo>
                      <a:pt x="2753251" y="764989"/>
                    </a:moveTo>
                    <a:cubicBezTo>
                      <a:pt x="2758875" y="764989"/>
                      <a:pt x="2764500" y="767135"/>
                      <a:pt x="2768790" y="771425"/>
                    </a:cubicBezTo>
                    <a:lnTo>
                      <a:pt x="2809833" y="812469"/>
                    </a:lnTo>
                    <a:cubicBezTo>
                      <a:pt x="2818415" y="821050"/>
                      <a:pt x="2818415" y="834963"/>
                      <a:pt x="2809833" y="843545"/>
                    </a:cubicBezTo>
                    <a:lnTo>
                      <a:pt x="2770517" y="882861"/>
                    </a:lnTo>
                    <a:cubicBezTo>
                      <a:pt x="2761936" y="891443"/>
                      <a:pt x="2748022" y="891443"/>
                      <a:pt x="2739441" y="882861"/>
                    </a:cubicBezTo>
                    <a:lnTo>
                      <a:pt x="2698397" y="841818"/>
                    </a:lnTo>
                    <a:cubicBezTo>
                      <a:pt x="2689816" y="833237"/>
                      <a:pt x="2689816" y="819323"/>
                      <a:pt x="2698397" y="810742"/>
                    </a:cubicBezTo>
                    <a:lnTo>
                      <a:pt x="2737714" y="771425"/>
                    </a:lnTo>
                    <a:cubicBezTo>
                      <a:pt x="2742004" y="767135"/>
                      <a:pt x="2747628" y="764989"/>
                      <a:pt x="2753251" y="764989"/>
                    </a:cubicBezTo>
                    <a:close/>
                    <a:moveTo>
                      <a:pt x="157378" y="762843"/>
                    </a:moveTo>
                    <a:cubicBezTo>
                      <a:pt x="163002" y="762843"/>
                      <a:pt x="168625" y="764988"/>
                      <a:pt x="172916" y="769279"/>
                    </a:cubicBezTo>
                    <a:lnTo>
                      <a:pt x="213960" y="810323"/>
                    </a:lnTo>
                    <a:cubicBezTo>
                      <a:pt x="222541" y="818904"/>
                      <a:pt x="222541" y="832817"/>
                      <a:pt x="213960" y="841399"/>
                    </a:cubicBezTo>
                    <a:lnTo>
                      <a:pt x="174643" y="880715"/>
                    </a:lnTo>
                    <a:cubicBezTo>
                      <a:pt x="166062" y="889297"/>
                      <a:pt x="152148" y="889297"/>
                      <a:pt x="143567" y="880715"/>
                    </a:cubicBezTo>
                    <a:lnTo>
                      <a:pt x="102523" y="839672"/>
                    </a:lnTo>
                    <a:cubicBezTo>
                      <a:pt x="93942" y="831090"/>
                      <a:pt x="93942" y="817177"/>
                      <a:pt x="102523" y="808596"/>
                    </a:cubicBezTo>
                    <a:lnTo>
                      <a:pt x="141840" y="769279"/>
                    </a:lnTo>
                    <a:cubicBezTo>
                      <a:pt x="146130" y="764989"/>
                      <a:pt x="151754" y="762843"/>
                      <a:pt x="157378" y="762843"/>
                    </a:cubicBezTo>
                    <a:close/>
                    <a:moveTo>
                      <a:pt x="3101032" y="761993"/>
                    </a:moveTo>
                    <a:cubicBezTo>
                      <a:pt x="3106656" y="761993"/>
                      <a:pt x="3112280" y="764138"/>
                      <a:pt x="3116570" y="768429"/>
                    </a:cubicBezTo>
                    <a:lnTo>
                      <a:pt x="3157614" y="809472"/>
                    </a:lnTo>
                    <a:cubicBezTo>
                      <a:pt x="3166195" y="818054"/>
                      <a:pt x="3166195" y="831968"/>
                      <a:pt x="3157613" y="840549"/>
                    </a:cubicBezTo>
                    <a:lnTo>
                      <a:pt x="3118297" y="879865"/>
                    </a:lnTo>
                    <a:cubicBezTo>
                      <a:pt x="3109716" y="888446"/>
                      <a:pt x="3095802" y="888446"/>
                      <a:pt x="3087221" y="879865"/>
                    </a:cubicBezTo>
                    <a:lnTo>
                      <a:pt x="3046177" y="838821"/>
                    </a:lnTo>
                    <a:cubicBezTo>
                      <a:pt x="3037596" y="830241"/>
                      <a:pt x="3037596" y="816327"/>
                      <a:pt x="3046178" y="807745"/>
                    </a:cubicBezTo>
                    <a:lnTo>
                      <a:pt x="3085494" y="768429"/>
                    </a:lnTo>
                    <a:cubicBezTo>
                      <a:pt x="3089784" y="764138"/>
                      <a:pt x="3095409" y="761993"/>
                      <a:pt x="3101032" y="761993"/>
                    </a:cubicBezTo>
                    <a:close/>
                    <a:moveTo>
                      <a:pt x="3447675" y="760133"/>
                    </a:moveTo>
                    <a:cubicBezTo>
                      <a:pt x="3453298" y="760133"/>
                      <a:pt x="3458923" y="762279"/>
                      <a:pt x="3463213" y="766568"/>
                    </a:cubicBezTo>
                    <a:lnTo>
                      <a:pt x="3504257" y="807613"/>
                    </a:lnTo>
                    <a:cubicBezTo>
                      <a:pt x="3512837" y="816194"/>
                      <a:pt x="3512837" y="830108"/>
                      <a:pt x="3504257" y="838689"/>
                    </a:cubicBezTo>
                    <a:lnTo>
                      <a:pt x="3464940" y="878005"/>
                    </a:lnTo>
                    <a:cubicBezTo>
                      <a:pt x="3456360" y="886586"/>
                      <a:pt x="3442445" y="886586"/>
                      <a:pt x="3433864" y="878005"/>
                    </a:cubicBezTo>
                    <a:lnTo>
                      <a:pt x="3392819" y="836962"/>
                    </a:lnTo>
                    <a:cubicBezTo>
                      <a:pt x="3384239" y="828380"/>
                      <a:pt x="3384238" y="814467"/>
                      <a:pt x="3392819" y="805886"/>
                    </a:cubicBezTo>
                    <a:lnTo>
                      <a:pt x="3432137" y="766568"/>
                    </a:lnTo>
                    <a:cubicBezTo>
                      <a:pt x="3436427" y="762279"/>
                      <a:pt x="3442051" y="760133"/>
                      <a:pt x="3447675" y="760133"/>
                    </a:cubicBezTo>
                    <a:close/>
                    <a:moveTo>
                      <a:pt x="505157" y="759846"/>
                    </a:moveTo>
                    <a:cubicBezTo>
                      <a:pt x="510781" y="759847"/>
                      <a:pt x="516404" y="761992"/>
                      <a:pt x="520695" y="766283"/>
                    </a:cubicBezTo>
                    <a:lnTo>
                      <a:pt x="561739" y="807326"/>
                    </a:lnTo>
                    <a:cubicBezTo>
                      <a:pt x="570320" y="815908"/>
                      <a:pt x="570320" y="829821"/>
                      <a:pt x="561739" y="838402"/>
                    </a:cubicBezTo>
                    <a:lnTo>
                      <a:pt x="522422" y="877719"/>
                    </a:lnTo>
                    <a:cubicBezTo>
                      <a:pt x="513841" y="886300"/>
                      <a:pt x="499927" y="886300"/>
                      <a:pt x="491346" y="877719"/>
                    </a:cubicBezTo>
                    <a:lnTo>
                      <a:pt x="450302" y="836675"/>
                    </a:lnTo>
                    <a:cubicBezTo>
                      <a:pt x="441721" y="828094"/>
                      <a:pt x="441721" y="814180"/>
                      <a:pt x="450303" y="805599"/>
                    </a:cubicBezTo>
                    <a:lnTo>
                      <a:pt x="489619" y="766282"/>
                    </a:lnTo>
                    <a:cubicBezTo>
                      <a:pt x="493910" y="761992"/>
                      <a:pt x="499533" y="759846"/>
                      <a:pt x="505157" y="759846"/>
                    </a:cubicBezTo>
                    <a:close/>
                    <a:moveTo>
                      <a:pt x="3795455" y="757137"/>
                    </a:moveTo>
                    <a:cubicBezTo>
                      <a:pt x="3801079" y="757137"/>
                      <a:pt x="3806702" y="759282"/>
                      <a:pt x="3810993" y="763573"/>
                    </a:cubicBezTo>
                    <a:lnTo>
                      <a:pt x="3852037" y="804616"/>
                    </a:lnTo>
                    <a:cubicBezTo>
                      <a:pt x="3860618" y="813197"/>
                      <a:pt x="3860618" y="827111"/>
                      <a:pt x="3852036" y="835692"/>
                    </a:cubicBezTo>
                    <a:lnTo>
                      <a:pt x="3812720" y="875008"/>
                    </a:lnTo>
                    <a:cubicBezTo>
                      <a:pt x="3804139" y="883590"/>
                      <a:pt x="3790226" y="883590"/>
                      <a:pt x="3781644" y="875008"/>
                    </a:cubicBezTo>
                    <a:lnTo>
                      <a:pt x="3740601" y="833965"/>
                    </a:lnTo>
                    <a:cubicBezTo>
                      <a:pt x="3732019" y="825384"/>
                      <a:pt x="3732018" y="811471"/>
                      <a:pt x="3740600" y="802889"/>
                    </a:cubicBezTo>
                    <a:lnTo>
                      <a:pt x="3779916" y="763573"/>
                    </a:lnTo>
                    <a:cubicBezTo>
                      <a:pt x="3784208" y="759282"/>
                      <a:pt x="3789831" y="757137"/>
                      <a:pt x="3795455" y="757137"/>
                    </a:cubicBezTo>
                    <a:close/>
                    <a:moveTo>
                      <a:pt x="1548935" y="755277"/>
                    </a:moveTo>
                    <a:cubicBezTo>
                      <a:pt x="1554559" y="755277"/>
                      <a:pt x="1560183" y="757423"/>
                      <a:pt x="1564473" y="761713"/>
                    </a:cubicBezTo>
                    <a:lnTo>
                      <a:pt x="1605517" y="802757"/>
                    </a:lnTo>
                    <a:cubicBezTo>
                      <a:pt x="1614098" y="811338"/>
                      <a:pt x="1614098" y="825252"/>
                      <a:pt x="1605517" y="833833"/>
                    </a:cubicBezTo>
                    <a:lnTo>
                      <a:pt x="1566200" y="873150"/>
                    </a:lnTo>
                    <a:cubicBezTo>
                      <a:pt x="1557619" y="881731"/>
                      <a:pt x="1543705" y="881731"/>
                      <a:pt x="1535124" y="873150"/>
                    </a:cubicBezTo>
                    <a:lnTo>
                      <a:pt x="1494080" y="832106"/>
                    </a:lnTo>
                    <a:cubicBezTo>
                      <a:pt x="1485499" y="823524"/>
                      <a:pt x="1485499" y="809611"/>
                      <a:pt x="1494080" y="801030"/>
                    </a:cubicBezTo>
                    <a:lnTo>
                      <a:pt x="1533397" y="761713"/>
                    </a:lnTo>
                    <a:cubicBezTo>
                      <a:pt x="1537688" y="757422"/>
                      <a:pt x="1543311" y="755277"/>
                      <a:pt x="1548935" y="755277"/>
                    </a:cubicBezTo>
                    <a:close/>
                    <a:moveTo>
                      <a:pt x="1896715" y="752281"/>
                    </a:moveTo>
                    <a:cubicBezTo>
                      <a:pt x="1902339" y="752281"/>
                      <a:pt x="1907963" y="754426"/>
                      <a:pt x="1912253" y="758717"/>
                    </a:cubicBezTo>
                    <a:lnTo>
                      <a:pt x="1953297" y="799760"/>
                    </a:lnTo>
                    <a:cubicBezTo>
                      <a:pt x="1961878" y="808342"/>
                      <a:pt x="1961878" y="822255"/>
                      <a:pt x="1953297" y="830837"/>
                    </a:cubicBezTo>
                    <a:lnTo>
                      <a:pt x="1913981" y="870153"/>
                    </a:lnTo>
                    <a:cubicBezTo>
                      <a:pt x="1905399" y="878734"/>
                      <a:pt x="1891486" y="878734"/>
                      <a:pt x="1882904" y="870153"/>
                    </a:cubicBezTo>
                    <a:lnTo>
                      <a:pt x="1841861" y="829109"/>
                    </a:lnTo>
                    <a:cubicBezTo>
                      <a:pt x="1833279" y="820528"/>
                      <a:pt x="1833279" y="806615"/>
                      <a:pt x="1841860" y="798033"/>
                    </a:cubicBezTo>
                    <a:lnTo>
                      <a:pt x="1881177" y="758717"/>
                    </a:lnTo>
                    <a:cubicBezTo>
                      <a:pt x="1885468" y="754426"/>
                      <a:pt x="1891092" y="752281"/>
                      <a:pt x="1896715" y="752281"/>
                    </a:cubicBezTo>
                    <a:close/>
                    <a:moveTo>
                      <a:pt x="58166" y="747931"/>
                    </a:moveTo>
                    <a:lnTo>
                      <a:pt x="79849" y="769614"/>
                    </a:lnTo>
                    <a:cubicBezTo>
                      <a:pt x="88431" y="778195"/>
                      <a:pt x="88431" y="792108"/>
                      <a:pt x="79849" y="800690"/>
                    </a:cubicBezTo>
                    <a:lnTo>
                      <a:pt x="40532" y="840007"/>
                    </a:lnTo>
                    <a:lnTo>
                      <a:pt x="36549" y="841657"/>
                    </a:lnTo>
                    <a:close/>
                    <a:moveTo>
                      <a:pt x="4154808" y="747424"/>
                    </a:moveTo>
                    <a:cubicBezTo>
                      <a:pt x="4160432" y="747424"/>
                      <a:pt x="4166056" y="749570"/>
                      <a:pt x="4170347" y="753859"/>
                    </a:cubicBezTo>
                    <a:lnTo>
                      <a:pt x="4211390" y="794903"/>
                    </a:lnTo>
                    <a:cubicBezTo>
                      <a:pt x="4219971" y="803485"/>
                      <a:pt x="4219971" y="817399"/>
                      <a:pt x="4211390" y="825980"/>
                    </a:cubicBezTo>
                    <a:lnTo>
                      <a:pt x="4172074" y="865296"/>
                    </a:lnTo>
                    <a:cubicBezTo>
                      <a:pt x="4163492" y="873877"/>
                      <a:pt x="4149579" y="873877"/>
                      <a:pt x="4140998" y="865296"/>
                    </a:cubicBezTo>
                    <a:lnTo>
                      <a:pt x="4099954" y="824252"/>
                    </a:lnTo>
                    <a:cubicBezTo>
                      <a:pt x="4091372" y="815671"/>
                      <a:pt x="4091372" y="801758"/>
                      <a:pt x="4099954" y="793176"/>
                    </a:cubicBezTo>
                    <a:lnTo>
                      <a:pt x="4139271" y="753860"/>
                    </a:lnTo>
                    <a:cubicBezTo>
                      <a:pt x="4143561" y="749569"/>
                      <a:pt x="4149184" y="747424"/>
                      <a:pt x="4154808" y="747424"/>
                    </a:cubicBezTo>
                    <a:close/>
                    <a:moveTo>
                      <a:pt x="2260923" y="737713"/>
                    </a:moveTo>
                    <a:cubicBezTo>
                      <a:pt x="2266547" y="737713"/>
                      <a:pt x="2272171" y="739859"/>
                      <a:pt x="2276461" y="744149"/>
                    </a:cubicBezTo>
                    <a:lnTo>
                      <a:pt x="2317505" y="785193"/>
                    </a:lnTo>
                    <a:cubicBezTo>
                      <a:pt x="2326086" y="793774"/>
                      <a:pt x="2326087" y="807688"/>
                      <a:pt x="2317505" y="816269"/>
                    </a:cubicBezTo>
                    <a:lnTo>
                      <a:pt x="2278189" y="855586"/>
                    </a:lnTo>
                    <a:cubicBezTo>
                      <a:pt x="2269607" y="864166"/>
                      <a:pt x="2255694" y="864167"/>
                      <a:pt x="2247112" y="855586"/>
                    </a:cubicBezTo>
                    <a:lnTo>
                      <a:pt x="2206069" y="814542"/>
                    </a:lnTo>
                    <a:cubicBezTo>
                      <a:pt x="2197488" y="805961"/>
                      <a:pt x="2197488" y="792047"/>
                      <a:pt x="2206068" y="783465"/>
                    </a:cubicBezTo>
                    <a:lnTo>
                      <a:pt x="2245386" y="744149"/>
                    </a:lnTo>
                    <a:cubicBezTo>
                      <a:pt x="2249676" y="739858"/>
                      <a:pt x="2255299" y="737713"/>
                      <a:pt x="2260923" y="737713"/>
                    </a:cubicBezTo>
                    <a:close/>
                    <a:moveTo>
                      <a:pt x="2608704" y="734717"/>
                    </a:moveTo>
                    <a:cubicBezTo>
                      <a:pt x="2614327" y="734717"/>
                      <a:pt x="2619951" y="736863"/>
                      <a:pt x="2624242" y="741153"/>
                    </a:cubicBezTo>
                    <a:lnTo>
                      <a:pt x="2665285" y="782197"/>
                    </a:lnTo>
                    <a:cubicBezTo>
                      <a:pt x="2673867" y="790778"/>
                      <a:pt x="2673867" y="804692"/>
                      <a:pt x="2665285" y="813273"/>
                    </a:cubicBezTo>
                    <a:lnTo>
                      <a:pt x="2625968" y="852590"/>
                    </a:lnTo>
                    <a:cubicBezTo>
                      <a:pt x="2617387" y="861171"/>
                      <a:pt x="2603474" y="861171"/>
                      <a:pt x="2594893" y="852589"/>
                    </a:cubicBezTo>
                    <a:lnTo>
                      <a:pt x="2553849" y="811546"/>
                    </a:lnTo>
                    <a:cubicBezTo>
                      <a:pt x="2545268" y="802964"/>
                      <a:pt x="2545268" y="789051"/>
                      <a:pt x="2553849" y="780470"/>
                    </a:cubicBezTo>
                    <a:lnTo>
                      <a:pt x="2593165" y="741153"/>
                    </a:lnTo>
                    <a:cubicBezTo>
                      <a:pt x="2597456" y="736862"/>
                      <a:pt x="2603080" y="734717"/>
                      <a:pt x="2608704" y="734717"/>
                    </a:cubicBezTo>
                    <a:close/>
                    <a:moveTo>
                      <a:pt x="704257" y="730712"/>
                    </a:moveTo>
                    <a:cubicBezTo>
                      <a:pt x="709881" y="730712"/>
                      <a:pt x="715504" y="732857"/>
                      <a:pt x="719795" y="737148"/>
                    </a:cubicBezTo>
                    <a:lnTo>
                      <a:pt x="760840" y="778191"/>
                    </a:lnTo>
                    <a:cubicBezTo>
                      <a:pt x="769421" y="786772"/>
                      <a:pt x="769421" y="800686"/>
                      <a:pt x="760840" y="809267"/>
                    </a:cubicBezTo>
                    <a:lnTo>
                      <a:pt x="721523" y="848584"/>
                    </a:lnTo>
                    <a:cubicBezTo>
                      <a:pt x="712941" y="857166"/>
                      <a:pt x="699028" y="857165"/>
                      <a:pt x="690447" y="848584"/>
                    </a:cubicBezTo>
                    <a:lnTo>
                      <a:pt x="649403" y="807540"/>
                    </a:lnTo>
                    <a:cubicBezTo>
                      <a:pt x="640822" y="798959"/>
                      <a:pt x="640822" y="785045"/>
                      <a:pt x="649403" y="776464"/>
                    </a:cubicBezTo>
                    <a:lnTo>
                      <a:pt x="688719" y="737148"/>
                    </a:lnTo>
                    <a:cubicBezTo>
                      <a:pt x="693010" y="732857"/>
                      <a:pt x="698634" y="730711"/>
                      <a:pt x="704257" y="730712"/>
                    </a:cubicBezTo>
                    <a:close/>
                    <a:moveTo>
                      <a:pt x="2968056" y="725004"/>
                    </a:moveTo>
                    <a:cubicBezTo>
                      <a:pt x="2973680" y="725004"/>
                      <a:pt x="2979304" y="727149"/>
                      <a:pt x="2983594" y="731440"/>
                    </a:cubicBezTo>
                    <a:lnTo>
                      <a:pt x="3024638" y="772484"/>
                    </a:lnTo>
                    <a:cubicBezTo>
                      <a:pt x="3033219" y="781065"/>
                      <a:pt x="3033219" y="794979"/>
                      <a:pt x="3024638" y="803560"/>
                    </a:cubicBezTo>
                    <a:lnTo>
                      <a:pt x="2985321" y="842876"/>
                    </a:lnTo>
                    <a:cubicBezTo>
                      <a:pt x="2976740" y="851458"/>
                      <a:pt x="2962827" y="851458"/>
                      <a:pt x="2954246" y="842876"/>
                    </a:cubicBezTo>
                    <a:lnTo>
                      <a:pt x="2913202" y="801832"/>
                    </a:lnTo>
                    <a:cubicBezTo>
                      <a:pt x="2904620" y="793251"/>
                      <a:pt x="2904620" y="779338"/>
                      <a:pt x="2913202" y="770757"/>
                    </a:cubicBezTo>
                    <a:lnTo>
                      <a:pt x="2952518" y="731440"/>
                    </a:lnTo>
                    <a:cubicBezTo>
                      <a:pt x="2956809" y="727149"/>
                      <a:pt x="2962432" y="725004"/>
                      <a:pt x="2968056" y="725004"/>
                    </a:cubicBezTo>
                    <a:close/>
                    <a:moveTo>
                      <a:pt x="4336956" y="724396"/>
                    </a:moveTo>
                    <a:lnTo>
                      <a:pt x="4359569" y="822438"/>
                    </a:lnTo>
                    <a:lnTo>
                      <a:pt x="4354271" y="820244"/>
                    </a:lnTo>
                    <a:lnTo>
                      <a:pt x="4313227" y="779200"/>
                    </a:lnTo>
                    <a:cubicBezTo>
                      <a:pt x="4304646" y="770619"/>
                      <a:pt x="4304646" y="756705"/>
                      <a:pt x="4313227" y="748124"/>
                    </a:cubicBezTo>
                    <a:close/>
                    <a:moveTo>
                      <a:pt x="1055471" y="724282"/>
                    </a:moveTo>
                    <a:cubicBezTo>
                      <a:pt x="1061095" y="724282"/>
                      <a:pt x="1066720" y="726427"/>
                      <a:pt x="1071010" y="730717"/>
                    </a:cubicBezTo>
                    <a:lnTo>
                      <a:pt x="1112053" y="771761"/>
                    </a:lnTo>
                    <a:cubicBezTo>
                      <a:pt x="1120634" y="780343"/>
                      <a:pt x="1120635" y="794256"/>
                      <a:pt x="1112053" y="802837"/>
                    </a:cubicBezTo>
                    <a:lnTo>
                      <a:pt x="1072737" y="842154"/>
                    </a:lnTo>
                    <a:cubicBezTo>
                      <a:pt x="1064156" y="850735"/>
                      <a:pt x="1050242" y="850735"/>
                      <a:pt x="1041661" y="842154"/>
                    </a:cubicBezTo>
                    <a:lnTo>
                      <a:pt x="1000617" y="801110"/>
                    </a:lnTo>
                    <a:cubicBezTo>
                      <a:pt x="992036" y="792529"/>
                      <a:pt x="992035" y="778616"/>
                      <a:pt x="1000617" y="770034"/>
                    </a:cubicBezTo>
                    <a:lnTo>
                      <a:pt x="1039934" y="730717"/>
                    </a:lnTo>
                    <a:cubicBezTo>
                      <a:pt x="1044224" y="726427"/>
                      <a:pt x="1049849" y="724282"/>
                      <a:pt x="1055471" y="724282"/>
                    </a:cubicBezTo>
                    <a:close/>
                    <a:moveTo>
                      <a:pt x="3662479" y="720148"/>
                    </a:moveTo>
                    <a:cubicBezTo>
                      <a:pt x="3668103" y="720148"/>
                      <a:pt x="3673727" y="722293"/>
                      <a:pt x="3678017" y="726584"/>
                    </a:cubicBezTo>
                    <a:lnTo>
                      <a:pt x="3719061" y="767628"/>
                    </a:lnTo>
                    <a:cubicBezTo>
                      <a:pt x="3727642" y="776209"/>
                      <a:pt x="3727642" y="790122"/>
                      <a:pt x="3719061" y="798704"/>
                    </a:cubicBezTo>
                    <a:lnTo>
                      <a:pt x="3679745" y="838020"/>
                    </a:lnTo>
                    <a:cubicBezTo>
                      <a:pt x="3671164" y="846602"/>
                      <a:pt x="3657250" y="846601"/>
                      <a:pt x="3648669" y="838020"/>
                    </a:cubicBezTo>
                    <a:lnTo>
                      <a:pt x="3607625" y="796977"/>
                    </a:lnTo>
                    <a:cubicBezTo>
                      <a:pt x="3599044" y="788395"/>
                      <a:pt x="3599044" y="774482"/>
                      <a:pt x="3607625" y="765901"/>
                    </a:cubicBezTo>
                    <a:lnTo>
                      <a:pt x="3646941" y="726584"/>
                    </a:lnTo>
                    <a:cubicBezTo>
                      <a:pt x="3651232" y="722292"/>
                      <a:pt x="3656855" y="720148"/>
                      <a:pt x="3662479" y="720148"/>
                    </a:cubicBezTo>
                    <a:close/>
                    <a:moveTo>
                      <a:pt x="371046" y="719138"/>
                    </a:moveTo>
                    <a:cubicBezTo>
                      <a:pt x="376670" y="719138"/>
                      <a:pt x="382294" y="721284"/>
                      <a:pt x="386584" y="725574"/>
                    </a:cubicBezTo>
                    <a:lnTo>
                      <a:pt x="427629" y="766617"/>
                    </a:lnTo>
                    <a:cubicBezTo>
                      <a:pt x="436210" y="775198"/>
                      <a:pt x="436210" y="789112"/>
                      <a:pt x="427629" y="797693"/>
                    </a:cubicBezTo>
                    <a:lnTo>
                      <a:pt x="388312" y="837010"/>
                    </a:lnTo>
                    <a:cubicBezTo>
                      <a:pt x="379730" y="845592"/>
                      <a:pt x="365817" y="845591"/>
                      <a:pt x="357236" y="837010"/>
                    </a:cubicBezTo>
                    <a:lnTo>
                      <a:pt x="316193" y="795967"/>
                    </a:lnTo>
                    <a:cubicBezTo>
                      <a:pt x="307611" y="787385"/>
                      <a:pt x="307612" y="773471"/>
                      <a:pt x="316193" y="764891"/>
                    </a:cubicBezTo>
                    <a:lnTo>
                      <a:pt x="355508" y="725574"/>
                    </a:lnTo>
                    <a:cubicBezTo>
                      <a:pt x="359799" y="721283"/>
                      <a:pt x="365423" y="719137"/>
                      <a:pt x="371046" y="719138"/>
                    </a:cubicBezTo>
                    <a:close/>
                    <a:moveTo>
                      <a:pt x="3314306" y="716941"/>
                    </a:moveTo>
                    <a:cubicBezTo>
                      <a:pt x="3319930" y="716941"/>
                      <a:pt x="3325553" y="719086"/>
                      <a:pt x="3329844" y="723377"/>
                    </a:cubicBezTo>
                    <a:lnTo>
                      <a:pt x="3370888" y="764421"/>
                    </a:lnTo>
                    <a:cubicBezTo>
                      <a:pt x="3379469" y="773002"/>
                      <a:pt x="3379469" y="786915"/>
                      <a:pt x="3370888" y="795496"/>
                    </a:cubicBezTo>
                    <a:lnTo>
                      <a:pt x="3331571" y="834813"/>
                    </a:lnTo>
                    <a:cubicBezTo>
                      <a:pt x="3322990" y="843394"/>
                      <a:pt x="3309077" y="843394"/>
                      <a:pt x="3300495" y="834813"/>
                    </a:cubicBezTo>
                    <a:lnTo>
                      <a:pt x="3259451" y="793769"/>
                    </a:lnTo>
                    <a:cubicBezTo>
                      <a:pt x="3250870" y="785188"/>
                      <a:pt x="3250870" y="771275"/>
                      <a:pt x="3259452" y="762693"/>
                    </a:cubicBezTo>
                    <a:lnTo>
                      <a:pt x="3298768" y="723377"/>
                    </a:lnTo>
                    <a:cubicBezTo>
                      <a:pt x="3303059" y="719086"/>
                      <a:pt x="3308682" y="716941"/>
                      <a:pt x="3314306" y="716941"/>
                    </a:cubicBezTo>
                    <a:close/>
                    <a:moveTo>
                      <a:pt x="1414824" y="714569"/>
                    </a:moveTo>
                    <a:cubicBezTo>
                      <a:pt x="1420449" y="714568"/>
                      <a:pt x="1426073" y="716714"/>
                      <a:pt x="1430363" y="721004"/>
                    </a:cubicBezTo>
                    <a:lnTo>
                      <a:pt x="1471406" y="762048"/>
                    </a:lnTo>
                    <a:cubicBezTo>
                      <a:pt x="1479987" y="770630"/>
                      <a:pt x="1479988" y="784543"/>
                      <a:pt x="1471406" y="793124"/>
                    </a:cubicBezTo>
                    <a:lnTo>
                      <a:pt x="1432090" y="832440"/>
                    </a:lnTo>
                    <a:cubicBezTo>
                      <a:pt x="1423509" y="841022"/>
                      <a:pt x="1409595" y="841022"/>
                      <a:pt x="1401014" y="832440"/>
                    </a:cubicBezTo>
                    <a:lnTo>
                      <a:pt x="1359970" y="791397"/>
                    </a:lnTo>
                    <a:cubicBezTo>
                      <a:pt x="1351388" y="782816"/>
                      <a:pt x="1351388" y="768902"/>
                      <a:pt x="1359970" y="760321"/>
                    </a:cubicBezTo>
                    <a:lnTo>
                      <a:pt x="1399287" y="721004"/>
                    </a:lnTo>
                    <a:cubicBezTo>
                      <a:pt x="1403577" y="716714"/>
                      <a:pt x="1409201" y="714568"/>
                      <a:pt x="1414824" y="714569"/>
                    </a:cubicBezTo>
                    <a:close/>
                    <a:moveTo>
                      <a:pt x="4008729" y="712084"/>
                    </a:moveTo>
                    <a:cubicBezTo>
                      <a:pt x="4014353" y="712084"/>
                      <a:pt x="4019977" y="714229"/>
                      <a:pt x="4024267" y="718520"/>
                    </a:cubicBezTo>
                    <a:lnTo>
                      <a:pt x="4065311" y="759564"/>
                    </a:lnTo>
                    <a:cubicBezTo>
                      <a:pt x="4073892" y="768146"/>
                      <a:pt x="4073892" y="782059"/>
                      <a:pt x="4065311" y="790640"/>
                    </a:cubicBezTo>
                    <a:lnTo>
                      <a:pt x="4025994" y="829957"/>
                    </a:lnTo>
                    <a:cubicBezTo>
                      <a:pt x="4017413" y="838538"/>
                      <a:pt x="4003500" y="838538"/>
                      <a:pt x="3994918" y="829957"/>
                    </a:cubicBezTo>
                    <a:lnTo>
                      <a:pt x="3953874" y="788913"/>
                    </a:lnTo>
                    <a:cubicBezTo>
                      <a:pt x="3945293" y="780332"/>
                      <a:pt x="3945293" y="766418"/>
                      <a:pt x="3953874" y="757837"/>
                    </a:cubicBezTo>
                    <a:lnTo>
                      <a:pt x="3993191" y="718520"/>
                    </a:lnTo>
                    <a:cubicBezTo>
                      <a:pt x="3997482" y="714229"/>
                      <a:pt x="4003105" y="712084"/>
                      <a:pt x="4008729" y="712084"/>
                    </a:cubicBezTo>
                    <a:close/>
                    <a:moveTo>
                      <a:pt x="1762604" y="711572"/>
                    </a:moveTo>
                    <a:cubicBezTo>
                      <a:pt x="1768228" y="711572"/>
                      <a:pt x="1773853" y="713717"/>
                      <a:pt x="1778143" y="718008"/>
                    </a:cubicBezTo>
                    <a:lnTo>
                      <a:pt x="1819186" y="759052"/>
                    </a:lnTo>
                    <a:cubicBezTo>
                      <a:pt x="1827767" y="767633"/>
                      <a:pt x="1827768" y="781546"/>
                      <a:pt x="1819186" y="790128"/>
                    </a:cubicBezTo>
                    <a:lnTo>
                      <a:pt x="1779870" y="829444"/>
                    </a:lnTo>
                    <a:cubicBezTo>
                      <a:pt x="1771289" y="838025"/>
                      <a:pt x="1757375" y="838025"/>
                      <a:pt x="1748794" y="829444"/>
                    </a:cubicBezTo>
                    <a:lnTo>
                      <a:pt x="1707750" y="788401"/>
                    </a:lnTo>
                    <a:cubicBezTo>
                      <a:pt x="1699168" y="779820"/>
                      <a:pt x="1699169" y="765906"/>
                      <a:pt x="1707750" y="757325"/>
                    </a:cubicBezTo>
                    <a:lnTo>
                      <a:pt x="1747067" y="718008"/>
                    </a:lnTo>
                    <a:cubicBezTo>
                      <a:pt x="1751357" y="713717"/>
                      <a:pt x="1756982" y="711572"/>
                      <a:pt x="1762604" y="711572"/>
                    </a:cubicBezTo>
                    <a:close/>
                    <a:moveTo>
                      <a:pt x="2126813" y="697005"/>
                    </a:moveTo>
                    <a:cubicBezTo>
                      <a:pt x="2132436" y="697004"/>
                      <a:pt x="2138061" y="699150"/>
                      <a:pt x="2142351" y="703440"/>
                    </a:cubicBezTo>
                    <a:lnTo>
                      <a:pt x="2183394" y="744485"/>
                    </a:lnTo>
                    <a:cubicBezTo>
                      <a:pt x="2191976" y="753066"/>
                      <a:pt x="2191976" y="766979"/>
                      <a:pt x="2183394" y="775561"/>
                    </a:cubicBezTo>
                    <a:lnTo>
                      <a:pt x="2144078" y="814877"/>
                    </a:lnTo>
                    <a:cubicBezTo>
                      <a:pt x="2135497" y="823458"/>
                      <a:pt x="2121583" y="823458"/>
                      <a:pt x="2113002" y="814877"/>
                    </a:cubicBezTo>
                    <a:lnTo>
                      <a:pt x="2071958" y="773834"/>
                    </a:lnTo>
                    <a:cubicBezTo>
                      <a:pt x="2063376" y="765252"/>
                      <a:pt x="2063377" y="751339"/>
                      <a:pt x="2071958" y="742758"/>
                    </a:cubicBezTo>
                    <a:lnTo>
                      <a:pt x="2111275" y="703440"/>
                    </a:lnTo>
                    <a:cubicBezTo>
                      <a:pt x="2115565" y="699150"/>
                      <a:pt x="2121189" y="697005"/>
                      <a:pt x="2126813" y="697005"/>
                    </a:cubicBezTo>
                    <a:close/>
                    <a:moveTo>
                      <a:pt x="2474593" y="694008"/>
                    </a:moveTo>
                    <a:cubicBezTo>
                      <a:pt x="2480217" y="694008"/>
                      <a:pt x="2485841" y="696154"/>
                      <a:pt x="2490131" y="700444"/>
                    </a:cubicBezTo>
                    <a:lnTo>
                      <a:pt x="2531174" y="741487"/>
                    </a:lnTo>
                    <a:cubicBezTo>
                      <a:pt x="2539756" y="750069"/>
                      <a:pt x="2539756" y="763983"/>
                      <a:pt x="2531175" y="772564"/>
                    </a:cubicBezTo>
                    <a:lnTo>
                      <a:pt x="2491858" y="811880"/>
                    </a:lnTo>
                    <a:cubicBezTo>
                      <a:pt x="2483277" y="820462"/>
                      <a:pt x="2469364" y="820462"/>
                      <a:pt x="2460782" y="811880"/>
                    </a:cubicBezTo>
                    <a:lnTo>
                      <a:pt x="2419739" y="770837"/>
                    </a:lnTo>
                    <a:cubicBezTo>
                      <a:pt x="2411157" y="762256"/>
                      <a:pt x="2411157" y="748342"/>
                      <a:pt x="2419738" y="739761"/>
                    </a:cubicBezTo>
                    <a:lnTo>
                      <a:pt x="2459055" y="700444"/>
                    </a:lnTo>
                    <a:cubicBezTo>
                      <a:pt x="2463345" y="696153"/>
                      <a:pt x="2468970" y="694008"/>
                      <a:pt x="2474593" y="694008"/>
                    </a:cubicBezTo>
                    <a:close/>
                    <a:moveTo>
                      <a:pt x="922496" y="687293"/>
                    </a:moveTo>
                    <a:cubicBezTo>
                      <a:pt x="928120" y="687292"/>
                      <a:pt x="933744" y="689438"/>
                      <a:pt x="938034" y="693729"/>
                    </a:cubicBezTo>
                    <a:lnTo>
                      <a:pt x="979078" y="734772"/>
                    </a:lnTo>
                    <a:cubicBezTo>
                      <a:pt x="987659" y="743354"/>
                      <a:pt x="987659" y="757267"/>
                      <a:pt x="979078" y="765848"/>
                    </a:cubicBezTo>
                    <a:lnTo>
                      <a:pt x="939761" y="805165"/>
                    </a:lnTo>
                    <a:cubicBezTo>
                      <a:pt x="931180" y="813746"/>
                      <a:pt x="917267" y="813746"/>
                      <a:pt x="908685" y="805165"/>
                    </a:cubicBezTo>
                    <a:lnTo>
                      <a:pt x="867641" y="764121"/>
                    </a:lnTo>
                    <a:cubicBezTo>
                      <a:pt x="859060" y="755540"/>
                      <a:pt x="859060" y="741626"/>
                      <a:pt x="867641" y="733045"/>
                    </a:cubicBezTo>
                    <a:lnTo>
                      <a:pt x="906958" y="693728"/>
                    </a:lnTo>
                    <a:cubicBezTo>
                      <a:pt x="911249" y="689437"/>
                      <a:pt x="916872" y="687292"/>
                      <a:pt x="922496" y="687293"/>
                    </a:cubicBezTo>
                    <a:close/>
                    <a:moveTo>
                      <a:pt x="1270276" y="684296"/>
                    </a:moveTo>
                    <a:cubicBezTo>
                      <a:pt x="1275900" y="684296"/>
                      <a:pt x="1281524" y="686442"/>
                      <a:pt x="1285814" y="690732"/>
                    </a:cubicBezTo>
                    <a:lnTo>
                      <a:pt x="1326858" y="731776"/>
                    </a:lnTo>
                    <a:cubicBezTo>
                      <a:pt x="1335439" y="740357"/>
                      <a:pt x="1335439" y="754271"/>
                      <a:pt x="1326858" y="762852"/>
                    </a:cubicBezTo>
                    <a:lnTo>
                      <a:pt x="1287542" y="802169"/>
                    </a:lnTo>
                    <a:cubicBezTo>
                      <a:pt x="1278960" y="810750"/>
                      <a:pt x="1265047" y="810750"/>
                      <a:pt x="1256466" y="802168"/>
                    </a:cubicBezTo>
                    <a:lnTo>
                      <a:pt x="1215422" y="761125"/>
                    </a:lnTo>
                    <a:cubicBezTo>
                      <a:pt x="1206841" y="752543"/>
                      <a:pt x="1206840" y="738630"/>
                      <a:pt x="1215422" y="730049"/>
                    </a:cubicBezTo>
                    <a:lnTo>
                      <a:pt x="1254738" y="690732"/>
                    </a:lnTo>
                    <a:cubicBezTo>
                      <a:pt x="1259029" y="686441"/>
                      <a:pt x="1264653" y="684296"/>
                      <a:pt x="1270276" y="684296"/>
                    </a:cubicBezTo>
                    <a:close/>
                    <a:moveTo>
                      <a:pt x="2833945" y="684295"/>
                    </a:moveTo>
                    <a:cubicBezTo>
                      <a:pt x="2839569" y="684295"/>
                      <a:pt x="2845194" y="686441"/>
                      <a:pt x="2849484" y="690731"/>
                    </a:cubicBezTo>
                    <a:lnTo>
                      <a:pt x="2890528" y="731775"/>
                    </a:lnTo>
                    <a:cubicBezTo>
                      <a:pt x="2899109" y="740356"/>
                      <a:pt x="2899109" y="754270"/>
                      <a:pt x="2890527" y="762851"/>
                    </a:cubicBezTo>
                    <a:lnTo>
                      <a:pt x="2851211" y="802167"/>
                    </a:lnTo>
                    <a:cubicBezTo>
                      <a:pt x="2842630" y="810748"/>
                      <a:pt x="2828716" y="810749"/>
                      <a:pt x="2820135" y="802167"/>
                    </a:cubicBezTo>
                    <a:lnTo>
                      <a:pt x="2779091" y="761123"/>
                    </a:lnTo>
                    <a:cubicBezTo>
                      <a:pt x="2770510" y="752543"/>
                      <a:pt x="2770510" y="738629"/>
                      <a:pt x="2779091" y="730048"/>
                    </a:cubicBezTo>
                    <a:lnTo>
                      <a:pt x="2818408" y="690731"/>
                    </a:lnTo>
                    <a:cubicBezTo>
                      <a:pt x="2822698" y="686440"/>
                      <a:pt x="2828322" y="684295"/>
                      <a:pt x="2833945" y="684295"/>
                    </a:cubicBezTo>
                    <a:close/>
                    <a:moveTo>
                      <a:pt x="238072" y="682149"/>
                    </a:moveTo>
                    <a:cubicBezTo>
                      <a:pt x="243696" y="682149"/>
                      <a:pt x="249319" y="684294"/>
                      <a:pt x="253610" y="688585"/>
                    </a:cubicBezTo>
                    <a:lnTo>
                      <a:pt x="294654" y="729629"/>
                    </a:lnTo>
                    <a:cubicBezTo>
                      <a:pt x="303235" y="738210"/>
                      <a:pt x="303235" y="752123"/>
                      <a:pt x="294654" y="760705"/>
                    </a:cubicBezTo>
                    <a:lnTo>
                      <a:pt x="255337" y="800021"/>
                    </a:lnTo>
                    <a:cubicBezTo>
                      <a:pt x="246757" y="808603"/>
                      <a:pt x="232842" y="808603"/>
                      <a:pt x="224261" y="800021"/>
                    </a:cubicBezTo>
                    <a:lnTo>
                      <a:pt x="183217" y="758978"/>
                    </a:lnTo>
                    <a:cubicBezTo>
                      <a:pt x="174636" y="750396"/>
                      <a:pt x="174636" y="736483"/>
                      <a:pt x="183218" y="727901"/>
                    </a:cubicBezTo>
                    <a:lnTo>
                      <a:pt x="222534" y="688585"/>
                    </a:lnTo>
                    <a:cubicBezTo>
                      <a:pt x="226825" y="684294"/>
                      <a:pt x="232448" y="682149"/>
                      <a:pt x="238072" y="682149"/>
                    </a:cubicBezTo>
                    <a:close/>
                    <a:moveTo>
                      <a:pt x="3181726" y="681299"/>
                    </a:moveTo>
                    <a:cubicBezTo>
                      <a:pt x="3187349" y="681299"/>
                      <a:pt x="3192974" y="683444"/>
                      <a:pt x="3197264" y="687734"/>
                    </a:cubicBezTo>
                    <a:lnTo>
                      <a:pt x="3238308" y="728778"/>
                    </a:lnTo>
                    <a:cubicBezTo>
                      <a:pt x="3246889" y="737360"/>
                      <a:pt x="3246889" y="751274"/>
                      <a:pt x="3238308" y="759854"/>
                    </a:cubicBezTo>
                    <a:lnTo>
                      <a:pt x="3198991" y="799171"/>
                    </a:lnTo>
                    <a:cubicBezTo>
                      <a:pt x="3190410" y="807752"/>
                      <a:pt x="3176497" y="807752"/>
                      <a:pt x="3167915" y="799171"/>
                    </a:cubicBezTo>
                    <a:lnTo>
                      <a:pt x="3126872" y="758127"/>
                    </a:lnTo>
                    <a:cubicBezTo>
                      <a:pt x="3118290" y="749546"/>
                      <a:pt x="3118290" y="735633"/>
                      <a:pt x="3126872" y="727051"/>
                    </a:cubicBezTo>
                    <a:lnTo>
                      <a:pt x="3166188" y="687734"/>
                    </a:lnTo>
                    <a:cubicBezTo>
                      <a:pt x="3170478" y="683444"/>
                      <a:pt x="3176102" y="681299"/>
                      <a:pt x="3181726" y="681299"/>
                    </a:cubicBezTo>
                    <a:close/>
                    <a:moveTo>
                      <a:pt x="3528369" y="679439"/>
                    </a:moveTo>
                    <a:cubicBezTo>
                      <a:pt x="3533993" y="679439"/>
                      <a:pt x="3539617" y="681584"/>
                      <a:pt x="3543907" y="685874"/>
                    </a:cubicBezTo>
                    <a:lnTo>
                      <a:pt x="3584952" y="726919"/>
                    </a:lnTo>
                    <a:cubicBezTo>
                      <a:pt x="3593532" y="735500"/>
                      <a:pt x="3593532" y="749413"/>
                      <a:pt x="3584951" y="757995"/>
                    </a:cubicBezTo>
                    <a:lnTo>
                      <a:pt x="3545634" y="797311"/>
                    </a:lnTo>
                    <a:cubicBezTo>
                      <a:pt x="3537054" y="805893"/>
                      <a:pt x="3523139" y="805893"/>
                      <a:pt x="3514558" y="797311"/>
                    </a:cubicBezTo>
                    <a:lnTo>
                      <a:pt x="3473514" y="756267"/>
                    </a:lnTo>
                    <a:cubicBezTo>
                      <a:pt x="3464933" y="747686"/>
                      <a:pt x="3464932" y="733773"/>
                      <a:pt x="3473515" y="725191"/>
                    </a:cubicBezTo>
                    <a:lnTo>
                      <a:pt x="3512831" y="685874"/>
                    </a:lnTo>
                    <a:cubicBezTo>
                      <a:pt x="3517121" y="681585"/>
                      <a:pt x="3522745" y="679439"/>
                      <a:pt x="3528369" y="679439"/>
                    </a:cubicBezTo>
                    <a:close/>
                    <a:moveTo>
                      <a:pt x="3876149" y="676443"/>
                    </a:moveTo>
                    <a:cubicBezTo>
                      <a:pt x="3881773" y="676443"/>
                      <a:pt x="3887396" y="678588"/>
                      <a:pt x="3891688" y="682879"/>
                    </a:cubicBezTo>
                    <a:lnTo>
                      <a:pt x="3932731" y="723922"/>
                    </a:lnTo>
                    <a:cubicBezTo>
                      <a:pt x="3941312" y="732503"/>
                      <a:pt x="3941312" y="746417"/>
                      <a:pt x="3932732" y="754998"/>
                    </a:cubicBezTo>
                    <a:lnTo>
                      <a:pt x="3893415" y="794314"/>
                    </a:lnTo>
                    <a:cubicBezTo>
                      <a:pt x="3884833" y="802896"/>
                      <a:pt x="3870920" y="802896"/>
                      <a:pt x="3862338" y="794314"/>
                    </a:cubicBezTo>
                    <a:lnTo>
                      <a:pt x="3821295" y="753271"/>
                    </a:lnTo>
                    <a:cubicBezTo>
                      <a:pt x="3812713" y="744690"/>
                      <a:pt x="3812712" y="730777"/>
                      <a:pt x="3821295" y="722194"/>
                    </a:cubicBezTo>
                    <a:lnTo>
                      <a:pt x="3860611" y="682878"/>
                    </a:lnTo>
                    <a:cubicBezTo>
                      <a:pt x="3864902" y="678588"/>
                      <a:pt x="3870525" y="676443"/>
                      <a:pt x="3876149" y="676443"/>
                    </a:cubicBezTo>
                    <a:close/>
                    <a:moveTo>
                      <a:pt x="589285" y="675719"/>
                    </a:moveTo>
                    <a:cubicBezTo>
                      <a:pt x="594909" y="675718"/>
                      <a:pt x="600533" y="677864"/>
                      <a:pt x="604823" y="682154"/>
                    </a:cubicBezTo>
                    <a:lnTo>
                      <a:pt x="645867" y="723198"/>
                    </a:lnTo>
                    <a:cubicBezTo>
                      <a:pt x="654448" y="731780"/>
                      <a:pt x="654448" y="745693"/>
                      <a:pt x="645867" y="754275"/>
                    </a:cubicBezTo>
                    <a:lnTo>
                      <a:pt x="606550" y="793591"/>
                    </a:lnTo>
                    <a:cubicBezTo>
                      <a:pt x="597969" y="802172"/>
                      <a:pt x="584055" y="802172"/>
                      <a:pt x="575474" y="793591"/>
                    </a:cubicBezTo>
                    <a:lnTo>
                      <a:pt x="534430" y="752547"/>
                    </a:lnTo>
                    <a:cubicBezTo>
                      <a:pt x="525849" y="743966"/>
                      <a:pt x="525849" y="730052"/>
                      <a:pt x="534430" y="721471"/>
                    </a:cubicBezTo>
                    <a:lnTo>
                      <a:pt x="573747" y="682155"/>
                    </a:lnTo>
                    <a:cubicBezTo>
                      <a:pt x="578038" y="677864"/>
                      <a:pt x="583661" y="675719"/>
                      <a:pt x="589285" y="675719"/>
                    </a:cubicBezTo>
                    <a:close/>
                    <a:moveTo>
                      <a:pt x="1629629" y="674583"/>
                    </a:moveTo>
                    <a:cubicBezTo>
                      <a:pt x="1635253" y="674583"/>
                      <a:pt x="1640877" y="676729"/>
                      <a:pt x="1645167" y="681019"/>
                    </a:cubicBezTo>
                    <a:lnTo>
                      <a:pt x="1686211" y="722063"/>
                    </a:lnTo>
                    <a:cubicBezTo>
                      <a:pt x="1694792" y="730644"/>
                      <a:pt x="1694792" y="744558"/>
                      <a:pt x="1686211" y="753139"/>
                    </a:cubicBezTo>
                    <a:lnTo>
                      <a:pt x="1646894" y="792455"/>
                    </a:lnTo>
                    <a:cubicBezTo>
                      <a:pt x="1638313" y="801037"/>
                      <a:pt x="1624399" y="801037"/>
                      <a:pt x="1615818" y="792456"/>
                    </a:cubicBezTo>
                    <a:lnTo>
                      <a:pt x="1574774" y="751412"/>
                    </a:lnTo>
                    <a:cubicBezTo>
                      <a:pt x="1566193" y="742831"/>
                      <a:pt x="1566193" y="728917"/>
                      <a:pt x="1574775" y="720336"/>
                    </a:cubicBezTo>
                    <a:lnTo>
                      <a:pt x="1614091" y="681019"/>
                    </a:lnTo>
                    <a:cubicBezTo>
                      <a:pt x="1618382" y="676728"/>
                      <a:pt x="1624005" y="674583"/>
                      <a:pt x="1629629" y="674583"/>
                    </a:cubicBezTo>
                    <a:close/>
                    <a:moveTo>
                      <a:pt x="1977409" y="671587"/>
                    </a:moveTo>
                    <a:cubicBezTo>
                      <a:pt x="1983033" y="671587"/>
                      <a:pt x="1988657" y="673732"/>
                      <a:pt x="1992947" y="678023"/>
                    </a:cubicBezTo>
                    <a:lnTo>
                      <a:pt x="2033991" y="719067"/>
                    </a:lnTo>
                    <a:cubicBezTo>
                      <a:pt x="2042572" y="727648"/>
                      <a:pt x="2042572" y="741561"/>
                      <a:pt x="2033991" y="750142"/>
                    </a:cubicBezTo>
                    <a:lnTo>
                      <a:pt x="1994674" y="789459"/>
                    </a:lnTo>
                    <a:cubicBezTo>
                      <a:pt x="1986093" y="798040"/>
                      <a:pt x="1972180" y="798040"/>
                      <a:pt x="1963599" y="789459"/>
                    </a:cubicBezTo>
                    <a:lnTo>
                      <a:pt x="1922555" y="748415"/>
                    </a:lnTo>
                    <a:cubicBezTo>
                      <a:pt x="1913973" y="739834"/>
                      <a:pt x="1913973" y="725920"/>
                      <a:pt x="1922555" y="717339"/>
                    </a:cubicBezTo>
                    <a:lnTo>
                      <a:pt x="1961871" y="678023"/>
                    </a:lnTo>
                    <a:cubicBezTo>
                      <a:pt x="1966162" y="673732"/>
                      <a:pt x="1971785" y="671587"/>
                      <a:pt x="1977409" y="671587"/>
                    </a:cubicBezTo>
                    <a:close/>
                    <a:moveTo>
                      <a:pt x="4235502" y="666730"/>
                    </a:moveTo>
                    <a:cubicBezTo>
                      <a:pt x="4241126" y="666730"/>
                      <a:pt x="4246750" y="668876"/>
                      <a:pt x="4251041" y="673165"/>
                    </a:cubicBezTo>
                    <a:lnTo>
                      <a:pt x="4292085" y="714209"/>
                    </a:lnTo>
                    <a:cubicBezTo>
                      <a:pt x="4300665" y="722791"/>
                      <a:pt x="4300665" y="736705"/>
                      <a:pt x="4292084" y="745285"/>
                    </a:cubicBezTo>
                    <a:lnTo>
                      <a:pt x="4252768" y="784602"/>
                    </a:lnTo>
                    <a:cubicBezTo>
                      <a:pt x="4244187" y="793183"/>
                      <a:pt x="4230273" y="793183"/>
                      <a:pt x="4221692" y="784602"/>
                    </a:cubicBezTo>
                    <a:lnTo>
                      <a:pt x="4180648" y="743558"/>
                    </a:lnTo>
                    <a:cubicBezTo>
                      <a:pt x="4172066" y="734977"/>
                      <a:pt x="4172066" y="721064"/>
                      <a:pt x="4180648" y="712482"/>
                    </a:cubicBezTo>
                    <a:lnTo>
                      <a:pt x="4219965" y="673165"/>
                    </a:lnTo>
                    <a:cubicBezTo>
                      <a:pt x="4224255" y="668875"/>
                      <a:pt x="4229879" y="666729"/>
                      <a:pt x="4235502" y="666730"/>
                    </a:cubicBezTo>
                    <a:close/>
                    <a:moveTo>
                      <a:pt x="2341617" y="657019"/>
                    </a:moveTo>
                    <a:cubicBezTo>
                      <a:pt x="2347241" y="657019"/>
                      <a:pt x="2352865" y="659165"/>
                      <a:pt x="2357156" y="663455"/>
                    </a:cubicBezTo>
                    <a:lnTo>
                      <a:pt x="2398199" y="704499"/>
                    </a:lnTo>
                    <a:cubicBezTo>
                      <a:pt x="2406780" y="713080"/>
                      <a:pt x="2406780" y="726994"/>
                      <a:pt x="2398199" y="735575"/>
                    </a:cubicBezTo>
                    <a:lnTo>
                      <a:pt x="2358883" y="774892"/>
                    </a:lnTo>
                    <a:cubicBezTo>
                      <a:pt x="2350301" y="783472"/>
                      <a:pt x="2336388" y="783473"/>
                      <a:pt x="2327807" y="774892"/>
                    </a:cubicBezTo>
                    <a:lnTo>
                      <a:pt x="2286762" y="733847"/>
                    </a:lnTo>
                    <a:cubicBezTo>
                      <a:pt x="2278182" y="725267"/>
                      <a:pt x="2278182" y="711353"/>
                      <a:pt x="2286762" y="702771"/>
                    </a:cubicBezTo>
                    <a:lnTo>
                      <a:pt x="2326079" y="663455"/>
                    </a:lnTo>
                    <a:cubicBezTo>
                      <a:pt x="2330370" y="659164"/>
                      <a:pt x="2335994" y="657019"/>
                      <a:pt x="2341617" y="657019"/>
                    </a:cubicBezTo>
                    <a:close/>
                    <a:moveTo>
                      <a:pt x="2687867" y="648955"/>
                    </a:moveTo>
                    <a:cubicBezTo>
                      <a:pt x="2693491" y="648956"/>
                      <a:pt x="2699114" y="651101"/>
                      <a:pt x="2703405" y="655392"/>
                    </a:cubicBezTo>
                    <a:lnTo>
                      <a:pt x="2744448" y="696435"/>
                    </a:lnTo>
                    <a:cubicBezTo>
                      <a:pt x="2753030" y="705016"/>
                      <a:pt x="2753030" y="718930"/>
                      <a:pt x="2744449" y="727511"/>
                    </a:cubicBezTo>
                    <a:lnTo>
                      <a:pt x="2705132" y="766829"/>
                    </a:lnTo>
                    <a:cubicBezTo>
                      <a:pt x="2696551" y="775410"/>
                      <a:pt x="2682637" y="775409"/>
                      <a:pt x="2674056" y="766829"/>
                    </a:cubicBezTo>
                    <a:lnTo>
                      <a:pt x="2633012" y="725784"/>
                    </a:lnTo>
                    <a:cubicBezTo>
                      <a:pt x="2624431" y="717203"/>
                      <a:pt x="2624430" y="703290"/>
                      <a:pt x="2633012" y="694709"/>
                    </a:cubicBezTo>
                    <a:lnTo>
                      <a:pt x="2672329" y="655392"/>
                    </a:lnTo>
                    <a:cubicBezTo>
                      <a:pt x="2676620" y="651101"/>
                      <a:pt x="2682243" y="648955"/>
                      <a:pt x="2687867" y="648955"/>
                    </a:cubicBezTo>
                    <a:close/>
                    <a:moveTo>
                      <a:pt x="788385" y="646584"/>
                    </a:moveTo>
                    <a:cubicBezTo>
                      <a:pt x="794010" y="646583"/>
                      <a:pt x="799633" y="648729"/>
                      <a:pt x="803924" y="653019"/>
                    </a:cubicBezTo>
                    <a:lnTo>
                      <a:pt x="844967" y="694064"/>
                    </a:lnTo>
                    <a:cubicBezTo>
                      <a:pt x="853548" y="702645"/>
                      <a:pt x="853549" y="716558"/>
                      <a:pt x="844967" y="725140"/>
                    </a:cubicBezTo>
                    <a:lnTo>
                      <a:pt x="805651" y="764456"/>
                    </a:lnTo>
                    <a:cubicBezTo>
                      <a:pt x="797070" y="773037"/>
                      <a:pt x="783156" y="773037"/>
                      <a:pt x="774575" y="764456"/>
                    </a:cubicBezTo>
                    <a:lnTo>
                      <a:pt x="733531" y="723413"/>
                    </a:lnTo>
                    <a:cubicBezTo>
                      <a:pt x="724949" y="714831"/>
                      <a:pt x="724949" y="700918"/>
                      <a:pt x="733531" y="692337"/>
                    </a:cubicBezTo>
                    <a:lnTo>
                      <a:pt x="772848" y="653019"/>
                    </a:lnTo>
                    <a:cubicBezTo>
                      <a:pt x="777138" y="648729"/>
                      <a:pt x="782761" y="646584"/>
                      <a:pt x="788385" y="646584"/>
                    </a:cubicBezTo>
                    <a:close/>
                    <a:moveTo>
                      <a:pt x="1136166" y="643587"/>
                    </a:moveTo>
                    <a:cubicBezTo>
                      <a:pt x="1141789" y="643588"/>
                      <a:pt x="1147414" y="645733"/>
                      <a:pt x="1151704" y="650023"/>
                    </a:cubicBezTo>
                    <a:lnTo>
                      <a:pt x="1192747" y="691067"/>
                    </a:lnTo>
                    <a:cubicBezTo>
                      <a:pt x="1201329" y="699649"/>
                      <a:pt x="1201329" y="713562"/>
                      <a:pt x="1192747" y="722143"/>
                    </a:cubicBezTo>
                    <a:lnTo>
                      <a:pt x="1153431" y="761459"/>
                    </a:lnTo>
                    <a:cubicBezTo>
                      <a:pt x="1144850" y="770041"/>
                      <a:pt x="1130936" y="770041"/>
                      <a:pt x="1122355" y="761460"/>
                    </a:cubicBezTo>
                    <a:lnTo>
                      <a:pt x="1081311" y="720416"/>
                    </a:lnTo>
                    <a:cubicBezTo>
                      <a:pt x="1072729" y="711835"/>
                      <a:pt x="1072730" y="697921"/>
                      <a:pt x="1081311" y="689340"/>
                    </a:cubicBezTo>
                    <a:lnTo>
                      <a:pt x="1120628" y="650023"/>
                    </a:lnTo>
                    <a:cubicBezTo>
                      <a:pt x="1124918" y="645733"/>
                      <a:pt x="1130543" y="643588"/>
                      <a:pt x="1136166" y="643587"/>
                    </a:cubicBezTo>
                    <a:close/>
                    <a:moveTo>
                      <a:pt x="103961" y="641440"/>
                    </a:moveTo>
                    <a:cubicBezTo>
                      <a:pt x="109585" y="641441"/>
                      <a:pt x="115208" y="643585"/>
                      <a:pt x="119499" y="647876"/>
                    </a:cubicBezTo>
                    <a:lnTo>
                      <a:pt x="160544" y="688919"/>
                    </a:lnTo>
                    <a:cubicBezTo>
                      <a:pt x="169125" y="697501"/>
                      <a:pt x="169125" y="711414"/>
                      <a:pt x="160543" y="719996"/>
                    </a:cubicBezTo>
                    <a:lnTo>
                      <a:pt x="121227" y="759313"/>
                    </a:lnTo>
                    <a:cubicBezTo>
                      <a:pt x="112645" y="767894"/>
                      <a:pt x="98732" y="767893"/>
                      <a:pt x="90151" y="759313"/>
                    </a:cubicBezTo>
                    <a:lnTo>
                      <a:pt x="62027" y="731190"/>
                    </a:lnTo>
                    <a:lnTo>
                      <a:pt x="79090" y="657209"/>
                    </a:lnTo>
                    <a:lnTo>
                      <a:pt x="88423" y="647876"/>
                    </a:lnTo>
                    <a:cubicBezTo>
                      <a:pt x="92714" y="643586"/>
                      <a:pt x="98338" y="641440"/>
                      <a:pt x="103961" y="641440"/>
                    </a:cubicBezTo>
                    <a:close/>
                    <a:moveTo>
                      <a:pt x="3047220" y="639243"/>
                    </a:moveTo>
                    <a:cubicBezTo>
                      <a:pt x="3052844" y="639243"/>
                      <a:pt x="3058468" y="641389"/>
                      <a:pt x="3062758" y="645679"/>
                    </a:cubicBezTo>
                    <a:lnTo>
                      <a:pt x="3103802" y="686723"/>
                    </a:lnTo>
                    <a:cubicBezTo>
                      <a:pt x="3112383" y="695304"/>
                      <a:pt x="3112383" y="709217"/>
                      <a:pt x="3103802" y="717799"/>
                    </a:cubicBezTo>
                    <a:lnTo>
                      <a:pt x="3064485" y="757115"/>
                    </a:lnTo>
                    <a:cubicBezTo>
                      <a:pt x="3055904" y="765697"/>
                      <a:pt x="3041990" y="765697"/>
                      <a:pt x="3033409" y="757115"/>
                    </a:cubicBezTo>
                    <a:lnTo>
                      <a:pt x="2992365" y="716072"/>
                    </a:lnTo>
                    <a:cubicBezTo>
                      <a:pt x="2983784" y="707490"/>
                      <a:pt x="2983784" y="693577"/>
                      <a:pt x="2992365" y="684996"/>
                    </a:cubicBezTo>
                    <a:lnTo>
                      <a:pt x="3031682" y="645679"/>
                    </a:lnTo>
                    <a:cubicBezTo>
                      <a:pt x="3035972" y="641389"/>
                      <a:pt x="3041596" y="639243"/>
                      <a:pt x="3047220" y="639243"/>
                    </a:cubicBezTo>
                    <a:close/>
                    <a:moveTo>
                      <a:pt x="451740" y="638444"/>
                    </a:moveTo>
                    <a:cubicBezTo>
                      <a:pt x="457364" y="638444"/>
                      <a:pt x="462988" y="640590"/>
                      <a:pt x="467278" y="644880"/>
                    </a:cubicBezTo>
                    <a:lnTo>
                      <a:pt x="508323" y="685923"/>
                    </a:lnTo>
                    <a:cubicBezTo>
                      <a:pt x="516904" y="694504"/>
                      <a:pt x="516904" y="708418"/>
                      <a:pt x="508323" y="716999"/>
                    </a:cubicBezTo>
                    <a:lnTo>
                      <a:pt x="469006" y="756316"/>
                    </a:lnTo>
                    <a:cubicBezTo>
                      <a:pt x="460424" y="764898"/>
                      <a:pt x="446511" y="764897"/>
                      <a:pt x="437929" y="756316"/>
                    </a:cubicBezTo>
                    <a:lnTo>
                      <a:pt x="396886" y="715273"/>
                    </a:lnTo>
                    <a:cubicBezTo>
                      <a:pt x="388305" y="706691"/>
                      <a:pt x="388305" y="692777"/>
                      <a:pt x="396886" y="684197"/>
                    </a:cubicBezTo>
                    <a:lnTo>
                      <a:pt x="436202" y="644880"/>
                    </a:lnTo>
                    <a:cubicBezTo>
                      <a:pt x="440493" y="640589"/>
                      <a:pt x="446117" y="638443"/>
                      <a:pt x="451740" y="638444"/>
                    </a:cubicBezTo>
                    <a:close/>
                    <a:moveTo>
                      <a:pt x="3395000" y="636246"/>
                    </a:moveTo>
                    <a:cubicBezTo>
                      <a:pt x="3400624" y="636247"/>
                      <a:pt x="3406247" y="638392"/>
                      <a:pt x="3410538" y="642683"/>
                    </a:cubicBezTo>
                    <a:lnTo>
                      <a:pt x="3451582" y="683726"/>
                    </a:lnTo>
                    <a:cubicBezTo>
                      <a:pt x="3460163" y="692308"/>
                      <a:pt x="3460163" y="706221"/>
                      <a:pt x="3451582" y="714802"/>
                    </a:cubicBezTo>
                    <a:lnTo>
                      <a:pt x="3412265" y="754119"/>
                    </a:lnTo>
                    <a:cubicBezTo>
                      <a:pt x="3403684" y="762700"/>
                      <a:pt x="3389771" y="762700"/>
                      <a:pt x="3381189" y="754119"/>
                    </a:cubicBezTo>
                    <a:lnTo>
                      <a:pt x="3340146" y="713075"/>
                    </a:lnTo>
                    <a:cubicBezTo>
                      <a:pt x="3331564" y="704494"/>
                      <a:pt x="3331564" y="690581"/>
                      <a:pt x="3340146" y="681999"/>
                    </a:cubicBezTo>
                    <a:lnTo>
                      <a:pt x="3379462" y="642683"/>
                    </a:lnTo>
                    <a:cubicBezTo>
                      <a:pt x="3383753" y="638392"/>
                      <a:pt x="3389376" y="636246"/>
                      <a:pt x="3395000" y="636246"/>
                    </a:cubicBezTo>
                    <a:close/>
                    <a:moveTo>
                      <a:pt x="3741643" y="634386"/>
                    </a:moveTo>
                    <a:cubicBezTo>
                      <a:pt x="3747267" y="634386"/>
                      <a:pt x="3752891" y="636532"/>
                      <a:pt x="3757181" y="640822"/>
                    </a:cubicBezTo>
                    <a:lnTo>
                      <a:pt x="3798225" y="681866"/>
                    </a:lnTo>
                    <a:cubicBezTo>
                      <a:pt x="3806806" y="690448"/>
                      <a:pt x="3806806" y="704362"/>
                      <a:pt x="3798224" y="712943"/>
                    </a:cubicBezTo>
                    <a:lnTo>
                      <a:pt x="3758909" y="752259"/>
                    </a:lnTo>
                    <a:cubicBezTo>
                      <a:pt x="3750327" y="760841"/>
                      <a:pt x="3736413" y="760840"/>
                      <a:pt x="3727832" y="752260"/>
                    </a:cubicBezTo>
                    <a:lnTo>
                      <a:pt x="3686788" y="711216"/>
                    </a:lnTo>
                    <a:cubicBezTo>
                      <a:pt x="3678207" y="702634"/>
                      <a:pt x="3678207" y="688721"/>
                      <a:pt x="3686788" y="680140"/>
                    </a:cubicBezTo>
                    <a:lnTo>
                      <a:pt x="3726105" y="640823"/>
                    </a:lnTo>
                    <a:cubicBezTo>
                      <a:pt x="3730395" y="636533"/>
                      <a:pt x="3736019" y="634386"/>
                      <a:pt x="3741643" y="634386"/>
                    </a:cubicBezTo>
                    <a:close/>
                    <a:moveTo>
                      <a:pt x="1495518" y="633874"/>
                    </a:moveTo>
                    <a:cubicBezTo>
                      <a:pt x="1501142" y="633874"/>
                      <a:pt x="1506766" y="636020"/>
                      <a:pt x="1511057" y="640310"/>
                    </a:cubicBezTo>
                    <a:lnTo>
                      <a:pt x="1552100" y="681354"/>
                    </a:lnTo>
                    <a:cubicBezTo>
                      <a:pt x="1560681" y="689935"/>
                      <a:pt x="1560682" y="703849"/>
                      <a:pt x="1552100" y="712430"/>
                    </a:cubicBezTo>
                    <a:lnTo>
                      <a:pt x="1512784" y="751746"/>
                    </a:lnTo>
                    <a:cubicBezTo>
                      <a:pt x="1504203" y="760328"/>
                      <a:pt x="1490289" y="760328"/>
                      <a:pt x="1481708" y="751746"/>
                    </a:cubicBezTo>
                    <a:lnTo>
                      <a:pt x="1440664" y="710703"/>
                    </a:lnTo>
                    <a:cubicBezTo>
                      <a:pt x="1432082" y="702122"/>
                      <a:pt x="1432082" y="688208"/>
                      <a:pt x="1440664" y="679627"/>
                    </a:cubicBezTo>
                    <a:lnTo>
                      <a:pt x="1479981" y="640310"/>
                    </a:lnTo>
                    <a:cubicBezTo>
                      <a:pt x="1484271" y="636020"/>
                      <a:pt x="1489894" y="633874"/>
                      <a:pt x="1495518" y="633874"/>
                    </a:cubicBezTo>
                    <a:close/>
                    <a:moveTo>
                      <a:pt x="4089423" y="631390"/>
                    </a:moveTo>
                    <a:cubicBezTo>
                      <a:pt x="4095047" y="631390"/>
                      <a:pt x="4100671" y="633535"/>
                      <a:pt x="4104961" y="637826"/>
                    </a:cubicBezTo>
                    <a:lnTo>
                      <a:pt x="4146005" y="678870"/>
                    </a:lnTo>
                    <a:cubicBezTo>
                      <a:pt x="4154586" y="687451"/>
                      <a:pt x="4154586" y="701365"/>
                      <a:pt x="4146005" y="709946"/>
                    </a:cubicBezTo>
                    <a:lnTo>
                      <a:pt x="4106688" y="749263"/>
                    </a:lnTo>
                    <a:cubicBezTo>
                      <a:pt x="4098107" y="757844"/>
                      <a:pt x="4084194" y="757844"/>
                      <a:pt x="4075612" y="749263"/>
                    </a:cubicBezTo>
                    <a:lnTo>
                      <a:pt x="4034568" y="708219"/>
                    </a:lnTo>
                    <a:cubicBezTo>
                      <a:pt x="4025987" y="699638"/>
                      <a:pt x="4025987" y="685724"/>
                      <a:pt x="4034568" y="677143"/>
                    </a:cubicBezTo>
                    <a:lnTo>
                      <a:pt x="4073885" y="637826"/>
                    </a:lnTo>
                    <a:cubicBezTo>
                      <a:pt x="4078176" y="633535"/>
                      <a:pt x="4083799" y="631390"/>
                      <a:pt x="4089423" y="631390"/>
                    </a:cubicBezTo>
                    <a:close/>
                    <a:moveTo>
                      <a:pt x="1843298" y="630878"/>
                    </a:moveTo>
                    <a:cubicBezTo>
                      <a:pt x="1848922" y="630878"/>
                      <a:pt x="1854547" y="633023"/>
                      <a:pt x="1858837" y="637314"/>
                    </a:cubicBezTo>
                    <a:lnTo>
                      <a:pt x="1899881" y="678357"/>
                    </a:lnTo>
                    <a:cubicBezTo>
                      <a:pt x="1908462" y="686939"/>
                      <a:pt x="1908462" y="700853"/>
                      <a:pt x="1899880" y="709434"/>
                    </a:cubicBezTo>
                    <a:lnTo>
                      <a:pt x="1860564" y="748750"/>
                    </a:lnTo>
                    <a:cubicBezTo>
                      <a:pt x="1851983" y="757331"/>
                      <a:pt x="1838069" y="757331"/>
                      <a:pt x="1829488" y="748750"/>
                    </a:cubicBezTo>
                    <a:lnTo>
                      <a:pt x="1788444" y="707706"/>
                    </a:lnTo>
                    <a:cubicBezTo>
                      <a:pt x="1779863" y="699125"/>
                      <a:pt x="1779863" y="685212"/>
                      <a:pt x="1788444" y="676630"/>
                    </a:cubicBezTo>
                    <a:lnTo>
                      <a:pt x="1827761" y="637314"/>
                    </a:lnTo>
                    <a:cubicBezTo>
                      <a:pt x="1832051" y="633023"/>
                      <a:pt x="1837676" y="630878"/>
                      <a:pt x="1843298" y="630878"/>
                    </a:cubicBezTo>
                    <a:close/>
                    <a:moveTo>
                      <a:pt x="2207507" y="616311"/>
                    </a:moveTo>
                    <a:cubicBezTo>
                      <a:pt x="2213130" y="616311"/>
                      <a:pt x="2218755" y="618456"/>
                      <a:pt x="2223045" y="622746"/>
                    </a:cubicBezTo>
                    <a:lnTo>
                      <a:pt x="2264089" y="663790"/>
                    </a:lnTo>
                    <a:cubicBezTo>
                      <a:pt x="2272670" y="672372"/>
                      <a:pt x="2272670" y="686285"/>
                      <a:pt x="2264088" y="694866"/>
                    </a:cubicBezTo>
                    <a:lnTo>
                      <a:pt x="2224773" y="734183"/>
                    </a:lnTo>
                    <a:cubicBezTo>
                      <a:pt x="2216191" y="742764"/>
                      <a:pt x="2202278" y="742764"/>
                      <a:pt x="2193696" y="734183"/>
                    </a:cubicBezTo>
                    <a:lnTo>
                      <a:pt x="2152653" y="693139"/>
                    </a:lnTo>
                    <a:cubicBezTo>
                      <a:pt x="2144070" y="684558"/>
                      <a:pt x="2144071" y="670645"/>
                      <a:pt x="2152652" y="662063"/>
                    </a:cubicBezTo>
                    <a:lnTo>
                      <a:pt x="2191969" y="622746"/>
                    </a:lnTo>
                    <a:cubicBezTo>
                      <a:pt x="2196259" y="618456"/>
                      <a:pt x="2201883" y="616311"/>
                      <a:pt x="2207507" y="616311"/>
                    </a:cubicBezTo>
                    <a:close/>
                    <a:moveTo>
                      <a:pt x="2555287" y="613314"/>
                    </a:moveTo>
                    <a:cubicBezTo>
                      <a:pt x="2560911" y="613314"/>
                      <a:pt x="2566535" y="615459"/>
                      <a:pt x="2570825" y="619750"/>
                    </a:cubicBezTo>
                    <a:lnTo>
                      <a:pt x="2611869" y="660793"/>
                    </a:lnTo>
                    <a:cubicBezTo>
                      <a:pt x="2620450" y="669375"/>
                      <a:pt x="2620450" y="683289"/>
                      <a:pt x="2611869" y="691870"/>
                    </a:cubicBezTo>
                    <a:lnTo>
                      <a:pt x="2572552" y="731186"/>
                    </a:lnTo>
                    <a:cubicBezTo>
                      <a:pt x="2563971" y="739768"/>
                      <a:pt x="2550058" y="739767"/>
                      <a:pt x="2541476" y="731186"/>
                    </a:cubicBezTo>
                    <a:lnTo>
                      <a:pt x="2500433" y="690142"/>
                    </a:lnTo>
                    <a:cubicBezTo>
                      <a:pt x="2491851" y="681562"/>
                      <a:pt x="2491851" y="667648"/>
                      <a:pt x="2500433" y="659066"/>
                    </a:cubicBezTo>
                    <a:lnTo>
                      <a:pt x="2539749" y="619750"/>
                    </a:lnTo>
                    <a:cubicBezTo>
                      <a:pt x="2544039" y="615459"/>
                      <a:pt x="2549663" y="613314"/>
                      <a:pt x="2555287" y="613314"/>
                    </a:cubicBezTo>
                    <a:close/>
                    <a:moveTo>
                      <a:pt x="1003190" y="606598"/>
                    </a:moveTo>
                    <a:cubicBezTo>
                      <a:pt x="1008814" y="606598"/>
                      <a:pt x="1014438" y="608744"/>
                      <a:pt x="1018728" y="613034"/>
                    </a:cubicBezTo>
                    <a:lnTo>
                      <a:pt x="1059772" y="654078"/>
                    </a:lnTo>
                    <a:cubicBezTo>
                      <a:pt x="1068353" y="662659"/>
                      <a:pt x="1068353" y="676573"/>
                      <a:pt x="1059772" y="685154"/>
                    </a:cubicBezTo>
                    <a:lnTo>
                      <a:pt x="1020455" y="724471"/>
                    </a:lnTo>
                    <a:cubicBezTo>
                      <a:pt x="1011874" y="733052"/>
                      <a:pt x="997961" y="733052"/>
                      <a:pt x="989379" y="724471"/>
                    </a:cubicBezTo>
                    <a:lnTo>
                      <a:pt x="948336" y="683427"/>
                    </a:lnTo>
                    <a:cubicBezTo>
                      <a:pt x="939754" y="674846"/>
                      <a:pt x="939754" y="660932"/>
                      <a:pt x="948335" y="652351"/>
                    </a:cubicBezTo>
                    <a:lnTo>
                      <a:pt x="987652" y="613034"/>
                    </a:lnTo>
                    <a:cubicBezTo>
                      <a:pt x="991943" y="608743"/>
                      <a:pt x="997566" y="606598"/>
                      <a:pt x="1003190" y="606598"/>
                    </a:cubicBezTo>
                    <a:close/>
                    <a:moveTo>
                      <a:pt x="1350970" y="603602"/>
                    </a:moveTo>
                    <a:cubicBezTo>
                      <a:pt x="1356594" y="603602"/>
                      <a:pt x="1362218" y="605748"/>
                      <a:pt x="1366508" y="610038"/>
                    </a:cubicBezTo>
                    <a:lnTo>
                      <a:pt x="1407552" y="651082"/>
                    </a:lnTo>
                    <a:cubicBezTo>
                      <a:pt x="1416133" y="659663"/>
                      <a:pt x="1416134" y="673577"/>
                      <a:pt x="1407552" y="682158"/>
                    </a:cubicBezTo>
                    <a:lnTo>
                      <a:pt x="1368236" y="721475"/>
                    </a:lnTo>
                    <a:cubicBezTo>
                      <a:pt x="1359654" y="730056"/>
                      <a:pt x="1345741" y="730056"/>
                      <a:pt x="1337159" y="721474"/>
                    </a:cubicBezTo>
                    <a:lnTo>
                      <a:pt x="1296116" y="680431"/>
                    </a:lnTo>
                    <a:cubicBezTo>
                      <a:pt x="1287534" y="671849"/>
                      <a:pt x="1287535" y="657936"/>
                      <a:pt x="1296116" y="649355"/>
                    </a:cubicBezTo>
                    <a:lnTo>
                      <a:pt x="1335432" y="610038"/>
                    </a:lnTo>
                    <a:cubicBezTo>
                      <a:pt x="1339723" y="605747"/>
                      <a:pt x="1345346" y="603602"/>
                      <a:pt x="1350970" y="603602"/>
                    </a:cubicBezTo>
                    <a:close/>
                    <a:moveTo>
                      <a:pt x="2914639" y="603601"/>
                    </a:moveTo>
                    <a:cubicBezTo>
                      <a:pt x="2920263" y="603601"/>
                      <a:pt x="2925888" y="605746"/>
                      <a:pt x="2930178" y="610037"/>
                    </a:cubicBezTo>
                    <a:lnTo>
                      <a:pt x="2971222" y="651081"/>
                    </a:lnTo>
                    <a:cubicBezTo>
                      <a:pt x="2979803" y="659662"/>
                      <a:pt x="2979803" y="673576"/>
                      <a:pt x="2971222" y="682157"/>
                    </a:cubicBezTo>
                    <a:lnTo>
                      <a:pt x="2931905" y="721473"/>
                    </a:lnTo>
                    <a:cubicBezTo>
                      <a:pt x="2923324" y="730054"/>
                      <a:pt x="2909411" y="730054"/>
                      <a:pt x="2900829" y="721473"/>
                    </a:cubicBezTo>
                    <a:lnTo>
                      <a:pt x="2859785" y="680429"/>
                    </a:lnTo>
                    <a:cubicBezTo>
                      <a:pt x="2851204" y="671849"/>
                      <a:pt x="2851204" y="657935"/>
                      <a:pt x="2859785" y="649353"/>
                    </a:cubicBezTo>
                    <a:lnTo>
                      <a:pt x="2899102" y="610037"/>
                    </a:lnTo>
                    <a:cubicBezTo>
                      <a:pt x="2903392" y="605746"/>
                      <a:pt x="2909017" y="603601"/>
                      <a:pt x="2914639" y="603601"/>
                    </a:cubicBezTo>
                    <a:close/>
                    <a:moveTo>
                      <a:pt x="3609063" y="598745"/>
                    </a:moveTo>
                    <a:cubicBezTo>
                      <a:pt x="3614687" y="598745"/>
                      <a:pt x="3620310" y="600890"/>
                      <a:pt x="3624602" y="605181"/>
                    </a:cubicBezTo>
                    <a:lnTo>
                      <a:pt x="3665646" y="646225"/>
                    </a:lnTo>
                    <a:cubicBezTo>
                      <a:pt x="3674226" y="654806"/>
                      <a:pt x="3674226" y="668719"/>
                      <a:pt x="3665646" y="677301"/>
                    </a:cubicBezTo>
                    <a:lnTo>
                      <a:pt x="3626328" y="716617"/>
                    </a:lnTo>
                    <a:cubicBezTo>
                      <a:pt x="3617748" y="725198"/>
                      <a:pt x="3603833" y="725198"/>
                      <a:pt x="3595252" y="716617"/>
                    </a:cubicBezTo>
                    <a:lnTo>
                      <a:pt x="3554209" y="675573"/>
                    </a:lnTo>
                    <a:cubicBezTo>
                      <a:pt x="3545627" y="666992"/>
                      <a:pt x="3545626" y="653079"/>
                      <a:pt x="3554209" y="644498"/>
                    </a:cubicBezTo>
                    <a:lnTo>
                      <a:pt x="3593526" y="605181"/>
                    </a:lnTo>
                    <a:cubicBezTo>
                      <a:pt x="3597816" y="600890"/>
                      <a:pt x="3603439" y="598745"/>
                      <a:pt x="3609063" y="598745"/>
                    </a:cubicBezTo>
                    <a:close/>
                    <a:moveTo>
                      <a:pt x="322200" y="598021"/>
                    </a:moveTo>
                    <a:cubicBezTo>
                      <a:pt x="327823" y="598021"/>
                      <a:pt x="333448" y="600167"/>
                      <a:pt x="337738" y="604457"/>
                    </a:cubicBezTo>
                    <a:lnTo>
                      <a:pt x="378781" y="645501"/>
                    </a:lnTo>
                    <a:cubicBezTo>
                      <a:pt x="387362" y="654082"/>
                      <a:pt x="387362" y="667996"/>
                      <a:pt x="378781" y="676577"/>
                    </a:cubicBezTo>
                    <a:lnTo>
                      <a:pt x="339465" y="715893"/>
                    </a:lnTo>
                    <a:cubicBezTo>
                      <a:pt x="330884" y="724475"/>
                      <a:pt x="316970" y="724475"/>
                      <a:pt x="308389" y="715893"/>
                    </a:cubicBezTo>
                    <a:lnTo>
                      <a:pt x="267346" y="674850"/>
                    </a:lnTo>
                    <a:cubicBezTo>
                      <a:pt x="258764" y="666268"/>
                      <a:pt x="258764" y="652355"/>
                      <a:pt x="267346" y="643774"/>
                    </a:cubicBezTo>
                    <a:lnTo>
                      <a:pt x="306662" y="604457"/>
                    </a:lnTo>
                    <a:cubicBezTo>
                      <a:pt x="310953" y="600167"/>
                      <a:pt x="316576" y="598021"/>
                      <a:pt x="322200" y="598021"/>
                    </a:cubicBezTo>
                    <a:close/>
                    <a:moveTo>
                      <a:pt x="3260889" y="595538"/>
                    </a:moveTo>
                    <a:cubicBezTo>
                      <a:pt x="3266513" y="595538"/>
                      <a:pt x="3272137" y="597683"/>
                      <a:pt x="3276427" y="601974"/>
                    </a:cubicBezTo>
                    <a:lnTo>
                      <a:pt x="3317471" y="643018"/>
                    </a:lnTo>
                    <a:cubicBezTo>
                      <a:pt x="3326052" y="651599"/>
                      <a:pt x="3326053" y="665513"/>
                      <a:pt x="3317471" y="674094"/>
                    </a:cubicBezTo>
                    <a:lnTo>
                      <a:pt x="3278155" y="713411"/>
                    </a:lnTo>
                    <a:cubicBezTo>
                      <a:pt x="3269574" y="721991"/>
                      <a:pt x="3255660" y="721991"/>
                      <a:pt x="3247078" y="713411"/>
                    </a:cubicBezTo>
                    <a:lnTo>
                      <a:pt x="3206035" y="672367"/>
                    </a:lnTo>
                    <a:cubicBezTo>
                      <a:pt x="3197454" y="663786"/>
                      <a:pt x="3197454" y="649871"/>
                      <a:pt x="3206035" y="641291"/>
                    </a:cubicBezTo>
                    <a:lnTo>
                      <a:pt x="3245351" y="601974"/>
                    </a:lnTo>
                    <a:cubicBezTo>
                      <a:pt x="3249642" y="597683"/>
                      <a:pt x="3255266" y="595538"/>
                      <a:pt x="3260889" y="595538"/>
                    </a:cubicBezTo>
                    <a:close/>
                    <a:moveTo>
                      <a:pt x="669979" y="595024"/>
                    </a:moveTo>
                    <a:cubicBezTo>
                      <a:pt x="675603" y="595025"/>
                      <a:pt x="681227" y="597170"/>
                      <a:pt x="685517" y="601461"/>
                    </a:cubicBezTo>
                    <a:lnTo>
                      <a:pt x="726561" y="642504"/>
                    </a:lnTo>
                    <a:cubicBezTo>
                      <a:pt x="735142" y="651086"/>
                      <a:pt x="735142" y="664999"/>
                      <a:pt x="726561" y="673580"/>
                    </a:cubicBezTo>
                    <a:lnTo>
                      <a:pt x="687244" y="712897"/>
                    </a:lnTo>
                    <a:cubicBezTo>
                      <a:pt x="678663" y="721478"/>
                      <a:pt x="664749" y="721478"/>
                      <a:pt x="656168" y="712897"/>
                    </a:cubicBezTo>
                    <a:lnTo>
                      <a:pt x="615124" y="671853"/>
                    </a:lnTo>
                    <a:cubicBezTo>
                      <a:pt x="606543" y="663272"/>
                      <a:pt x="606543" y="649358"/>
                      <a:pt x="615124" y="640777"/>
                    </a:cubicBezTo>
                    <a:lnTo>
                      <a:pt x="654441" y="601460"/>
                    </a:lnTo>
                    <a:cubicBezTo>
                      <a:pt x="658732" y="597170"/>
                      <a:pt x="664355" y="595025"/>
                      <a:pt x="669979" y="595024"/>
                    </a:cubicBezTo>
                    <a:close/>
                    <a:moveTo>
                      <a:pt x="1710323" y="593889"/>
                    </a:moveTo>
                    <a:cubicBezTo>
                      <a:pt x="1715947" y="593889"/>
                      <a:pt x="1721571" y="596035"/>
                      <a:pt x="1725861" y="600325"/>
                    </a:cubicBezTo>
                    <a:lnTo>
                      <a:pt x="1766905" y="641369"/>
                    </a:lnTo>
                    <a:cubicBezTo>
                      <a:pt x="1775486" y="649950"/>
                      <a:pt x="1775486" y="663863"/>
                      <a:pt x="1766905" y="672445"/>
                    </a:cubicBezTo>
                    <a:lnTo>
                      <a:pt x="1727588" y="711761"/>
                    </a:lnTo>
                    <a:cubicBezTo>
                      <a:pt x="1719007" y="720343"/>
                      <a:pt x="1705093" y="720343"/>
                      <a:pt x="1696512" y="711761"/>
                    </a:cubicBezTo>
                    <a:lnTo>
                      <a:pt x="1655469" y="670718"/>
                    </a:lnTo>
                    <a:cubicBezTo>
                      <a:pt x="1646887" y="662136"/>
                      <a:pt x="1646887" y="648223"/>
                      <a:pt x="1655468" y="639642"/>
                    </a:cubicBezTo>
                    <a:lnTo>
                      <a:pt x="1694785" y="600325"/>
                    </a:lnTo>
                    <a:cubicBezTo>
                      <a:pt x="1699076" y="596034"/>
                      <a:pt x="1704699" y="593889"/>
                      <a:pt x="1710323" y="593889"/>
                    </a:cubicBezTo>
                    <a:close/>
                    <a:moveTo>
                      <a:pt x="3955313" y="590682"/>
                    </a:moveTo>
                    <a:cubicBezTo>
                      <a:pt x="3960936" y="590682"/>
                      <a:pt x="3966560" y="592827"/>
                      <a:pt x="3970851" y="597118"/>
                    </a:cubicBezTo>
                    <a:lnTo>
                      <a:pt x="4011894" y="638161"/>
                    </a:lnTo>
                    <a:cubicBezTo>
                      <a:pt x="4020476" y="646742"/>
                      <a:pt x="4020476" y="660656"/>
                      <a:pt x="4011894" y="669237"/>
                    </a:cubicBezTo>
                    <a:lnTo>
                      <a:pt x="3972578" y="708554"/>
                    </a:lnTo>
                    <a:cubicBezTo>
                      <a:pt x="3963997" y="717135"/>
                      <a:pt x="3950083" y="717135"/>
                      <a:pt x="3941501" y="708554"/>
                    </a:cubicBezTo>
                    <a:lnTo>
                      <a:pt x="3900458" y="667510"/>
                    </a:lnTo>
                    <a:cubicBezTo>
                      <a:pt x="3891876" y="658929"/>
                      <a:pt x="3891878" y="645015"/>
                      <a:pt x="3900458" y="636434"/>
                    </a:cubicBezTo>
                    <a:lnTo>
                      <a:pt x="3939775" y="597118"/>
                    </a:lnTo>
                    <a:cubicBezTo>
                      <a:pt x="3944065" y="592827"/>
                      <a:pt x="3949689" y="590681"/>
                      <a:pt x="3955313" y="590682"/>
                    </a:cubicBezTo>
                    <a:close/>
                    <a:moveTo>
                      <a:pt x="2056573" y="585826"/>
                    </a:moveTo>
                    <a:cubicBezTo>
                      <a:pt x="2062197" y="585826"/>
                      <a:pt x="2067820" y="587971"/>
                      <a:pt x="2072111" y="592262"/>
                    </a:cubicBezTo>
                    <a:lnTo>
                      <a:pt x="2113155" y="633305"/>
                    </a:lnTo>
                    <a:cubicBezTo>
                      <a:pt x="2121736" y="641887"/>
                      <a:pt x="2121736" y="655800"/>
                      <a:pt x="2113155" y="664382"/>
                    </a:cubicBezTo>
                    <a:lnTo>
                      <a:pt x="2073838" y="703698"/>
                    </a:lnTo>
                    <a:cubicBezTo>
                      <a:pt x="2065257" y="712279"/>
                      <a:pt x="2051343" y="712279"/>
                      <a:pt x="2042762" y="703698"/>
                    </a:cubicBezTo>
                    <a:lnTo>
                      <a:pt x="2001718" y="662654"/>
                    </a:lnTo>
                    <a:cubicBezTo>
                      <a:pt x="1993137" y="654073"/>
                      <a:pt x="1993137" y="640160"/>
                      <a:pt x="2001718" y="631578"/>
                    </a:cubicBezTo>
                    <a:lnTo>
                      <a:pt x="2041035" y="592262"/>
                    </a:lnTo>
                    <a:cubicBezTo>
                      <a:pt x="2045326" y="587971"/>
                      <a:pt x="2050949" y="585826"/>
                      <a:pt x="2056573" y="585826"/>
                    </a:cubicBezTo>
                    <a:close/>
                    <a:moveTo>
                      <a:pt x="4304817" y="585049"/>
                    </a:moveTo>
                    <a:lnTo>
                      <a:pt x="4331138" y="699169"/>
                    </a:lnTo>
                    <a:lnTo>
                      <a:pt x="4316393" y="705277"/>
                    </a:lnTo>
                    <a:cubicBezTo>
                      <a:pt x="4310769" y="705277"/>
                      <a:pt x="4305145" y="703132"/>
                      <a:pt x="4300854" y="698841"/>
                    </a:cubicBezTo>
                    <a:lnTo>
                      <a:pt x="4259811" y="657798"/>
                    </a:lnTo>
                    <a:cubicBezTo>
                      <a:pt x="4251230" y="649216"/>
                      <a:pt x="4251230" y="635302"/>
                      <a:pt x="4259811" y="626722"/>
                    </a:cubicBezTo>
                    <a:lnTo>
                      <a:pt x="4299128" y="587405"/>
                    </a:lnTo>
                    <a:close/>
                    <a:moveTo>
                      <a:pt x="98529" y="572927"/>
                    </a:moveTo>
                    <a:lnTo>
                      <a:pt x="100122" y="574520"/>
                    </a:lnTo>
                    <a:cubicBezTo>
                      <a:pt x="108704" y="583101"/>
                      <a:pt x="108704" y="597015"/>
                      <a:pt x="100122" y="605596"/>
                    </a:cubicBezTo>
                    <a:lnTo>
                      <a:pt x="88258" y="617460"/>
                    </a:lnTo>
                    <a:close/>
                    <a:moveTo>
                      <a:pt x="2420781" y="571258"/>
                    </a:moveTo>
                    <a:cubicBezTo>
                      <a:pt x="2426404" y="571258"/>
                      <a:pt x="2432028" y="573403"/>
                      <a:pt x="2436319" y="577694"/>
                    </a:cubicBezTo>
                    <a:lnTo>
                      <a:pt x="2477362" y="618738"/>
                    </a:lnTo>
                    <a:cubicBezTo>
                      <a:pt x="2485944" y="627319"/>
                      <a:pt x="2485944" y="641232"/>
                      <a:pt x="2477362" y="649814"/>
                    </a:cubicBezTo>
                    <a:lnTo>
                      <a:pt x="2438046" y="689130"/>
                    </a:lnTo>
                    <a:cubicBezTo>
                      <a:pt x="2429464" y="697712"/>
                      <a:pt x="2415551" y="697711"/>
                      <a:pt x="2406970" y="689130"/>
                    </a:cubicBezTo>
                    <a:lnTo>
                      <a:pt x="2365927" y="648087"/>
                    </a:lnTo>
                    <a:cubicBezTo>
                      <a:pt x="2357345" y="639506"/>
                      <a:pt x="2357345" y="625592"/>
                      <a:pt x="2365926" y="617010"/>
                    </a:cubicBezTo>
                    <a:lnTo>
                      <a:pt x="2405243" y="577694"/>
                    </a:lnTo>
                    <a:cubicBezTo>
                      <a:pt x="2409533" y="573403"/>
                      <a:pt x="2415157" y="571258"/>
                      <a:pt x="2420781" y="571258"/>
                    </a:cubicBezTo>
                    <a:close/>
                    <a:moveTo>
                      <a:pt x="2768561" y="568262"/>
                    </a:moveTo>
                    <a:cubicBezTo>
                      <a:pt x="2774185" y="568262"/>
                      <a:pt x="2779808" y="570407"/>
                      <a:pt x="2784099" y="574697"/>
                    </a:cubicBezTo>
                    <a:lnTo>
                      <a:pt x="2825143" y="615741"/>
                    </a:lnTo>
                    <a:cubicBezTo>
                      <a:pt x="2833724" y="624322"/>
                      <a:pt x="2833724" y="638236"/>
                      <a:pt x="2825143" y="646817"/>
                    </a:cubicBezTo>
                    <a:lnTo>
                      <a:pt x="2785827" y="686134"/>
                    </a:lnTo>
                    <a:cubicBezTo>
                      <a:pt x="2777245" y="694716"/>
                      <a:pt x="2763331" y="694715"/>
                      <a:pt x="2754751" y="686134"/>
                    </a:cubicBezTo>
                    <a:lnTo>
                      <a:pt x="2713706" y="645090"/>
                    </a:lnTo>
                    <a:cubicBezTo>
                      <a:pt x="2705125" y="636509"/>
                      <a:pt x="2705125" y="622596"/>
                      <a:pt x="2713707" y="614014"/>
                    </a:cubicBezTo>
                    <a:lnTo>
                      <a:pt x="2753023" y="574698"/>
                    </a:lnTo>
                    <a:cubicBezTo>
                      <a:pt x="2757314" y="570407"/>
                      <a:pt x="2762937" y="568261"/>
                      <a:pt x="2768561" y="568262"/>
                    </a:cubicBezTo>
                    <a:close/>
                    <a:moveTo>
                      <a:pt x="869079" y="565890"/>
                    </a:moveTo>
                    <a:cubicBezTo>
                      <a:pt x="874703" y="565890"/>
                      <a:pt x="880327" y="568035"/>
                      <a:pt x="884618" y="572325"/>
                    </a:cubicBezTo>
                    <a:lnTo>
                      <a:pt x="925661" y="613370"/>
                    </a:lnTo>
                    <a:cubicBezTo>
                      <a:pt x="934242" y="621951"/>
                      <a:pt x="934243" y="635864"/>
                      <a:pt x="925661" y="644446"/>
                    </a:cubicBezTo>
                    <a:lnTo>
                      <a:pt x="886345" y="683762"/>
                    </a:lnTo>
                    <a:cubicBezTo>
                      <a:pt x="877764" y="692343"/>
                      <a:pt x="863850" y="692343"/>
                      <a:pt x="855269" y="683762"/>
                    </a:cubicBezTo>
                    <a:lnTo>
                      <a:pt x="814225" y="642719"/>
                    </a:lnTo>
                    <a:cubicBezTo>
                      <a:pt x="805643" y="634137"/>
                      <a:pt x="805643" y="620224"/>
                      <a:pt x="814225" y="611642"/>
                    </a:cubicBezTo>
                    <a:lnTo>
                      <a:pt x="853542" y="572325"/>
                    </a:lnTo>
                    <a:cubicBezTo>
                      <a:pt x="857832" y="568035"/>
                      <a:pt x="863455" y="565890"/>
                      <a:pt x="869079" y="565890"/>
                    </a:cubicBezTo>
                    <a:close/>
                    <a:moveTo>
                      <a:pt x="1216860" y="562894"/>
                    </a:moveTo>
                    <a:cubicBezTo>
                      <a:pt x="1222483" y="562893"/>
                      <a:pt x="1228108" y="565039"/>
                      <a:pt x="1232398" y="569329"/>
                    </a:cubicBezTo>
                    <a:lnTo>
                      <a:pt x="1273442" y="610373"/>
                    </a:lnTo>
                    <a:cubicBezTo>
                      <a:pt x="1282023" y="618954"/>
                      <a:pt x="1282022" y="632868"/>
                      <a:pt x="1273441" y="641449"/>
                    </a:cubicBezTo>
                    <a:lnTo>
                      <a:pt x="1234125" y="680765"/>
                    </a:lnTo>
                    <a:cubicBezTo>
                      <a:pt x="1225544" y="689347"/>
                      <a:pt x="1211630" y="689347"/>
                      <a:pt x="1203049" y="680765"/>
                    </a:cubicBezTo>
                    <a:lnTo>
                      <a:pt x="1162005" y="639722"/>
                    </a:lnTo>
                    <a:cubicBezTo>
                      <a:pt x="1153424" y="631141"/>
                      <a:pt x="1153424" y="617227"/>
                      <a:pt x="1162005" y="608646"/>
                    </a:cubicBezTo>
                    <a:lnTo>
                      <a:pt x="1201322" y="569329"/>
                    </a:lnTo>
                    <a:cubicBezTo>
                      <a:pt x="1205612" y="565039"/>
                      <a:pt x="1211237" y="562893"/>
                      <a:pt x="1216860" y="562894"/>
                    </a:cubicBezTo>
                    <a:close/>
                    <a:moveTo>
                      <a:pt x="184655" y="560746"/>
                    </a:moveTo>
                    <a:cubicBezTo>
                      <a:pt x="190279" y="560746"/>
                      <a:pt x="195902" y="562891"/>
                      <a:pt x="200193" y="567182"/>
                    </a:cubicBezTo>
                    <a:lnTo>
                      <a:pt x="241237" y="608226"/>
                    </a:lnTo>
                    <a:cubicBezTo>
                      <a:pt x="249819" y="616807"/>
                      <a:pt x="249819" y="630720"/>
                      <a:pt x="241238" y="639301"/>
                    </a:cubicBezTo>
                    <a:lnTo>
                      <a:pt x="201921" y="678619"/>
                    </a:lnTo>
                    <a:cubicBezTo>
                      <a:pt x="193339" y="687200"/>
                      <a:pt x="179426" y="687200"/>
                      <a:pt x="170844" y="678619"/>
                    </a:cubicBezTo>
                    <a:lnTo>
                      <a:pt x="129801" y="637575"/>
                    </a:lnTo>
                    <a:cubicBezTo>
                      <a:pt x="121220" y="628994"/>
                      <a:pt x="121220" y="615080"/>
                      <a:pt x="129801" y="606499"/>
                    </a:cubicBezTo>
                    <a:lnTo>
                      <a:pt x="169117" y="567183"/>
                    </a:lnTo>
                    <a:cubicBezTo>
                      <a:pt x="173408" y="562891"/>
                      <a:pt x="179032" y="560746"/>
                      <a:pt x="184655" y="560746"/>
                    </a:cubicBezTo>
                    <a:close/>
                    <a:moveTo>
                      <a:pt x="3127914" y="558549"/>
                    </a:moveTo>
                    <a:cubicBezTo>
                      <a:pt x="3133538" y="558549"/>
                      <a:pt x="3139162" y="560695"/>
                      <a:pt x="3143452" y="564985"/>
                    </a:cubicBezTo>
                    <a:lnTo>
                      <a:pt x="3184496" y="606029"/>
                    </a:lnTo>
                    <a:cubicBezTo>
                      <a:pt x="3193077" y="614610"/>
                      <a:pt x="3193077" y="628523"/>
                      <a:pt x="3184496" y="637105"/>
                    </a:cubicBezTo>
                    <a:lnTo>
                      <a:pt x="3145179" y="676421"/>
                    </a:lnTo>
                    <a:cubicBezTo>
                      <a:pt x="3136598" y="685003"/>
                      <a:pt x="3122684" y="685003"/>
                      <a:pt x="3114103" y="676421"/>
                    </a:cubicBezTo>
                    <a:lnTo>
                      <a:pt x="3073059" y="635378"/>
                    </a:lnTo>
                    <a:cubicBezTo>
                      <a:pt x="3064478" y="626797"/>
                      <a:pt x="3064478" y="612883"/>
                      <a:pt x="3073059" y="604302"/>
                    </a:cubicBezTo>
                    <a:lnTo>
                      <a:pt x="3112376" y="564985"/>
                    </a:lnTo>
                    <a:cubicBezTo>
                      <a:pt x="3116666" y="560695"/>
                      <a:pt x="3122290" y="558549"/>
                      <a:pt x="3127914" y="558549"/>
                    </a:cubicBezTo>
                    <a:close/>
                    <a:moveTo>
                      <a:pt x="3475694" y="555552"/>
                    </a:moveTo>
                    <a:cubicBezTo>
                      <a:pt x="3481318" y="555552"/>
                      <a:pt x="3486941" y="557698"/>
                      <a:pt x="3491232" y="561989"/>
                    </a:cubicBezTo>
                    <a:lnTo>
                      <a:pt x="3532276" y="603032"/>
                    </a:lnTo>
                    <a:cubicBezTo>
                      <a:pt x="3540857" y="611614"/>
                      <a:pt x="3540857" y="625527"/>
                      <a:pt x="3532276" y="634108"/>
                    </a:cubicBezTo>
                    <a:lnTo>
                      <a:pt x="3492959" y="673425"/>
                    </a:lnTo>
                    <a:cubicBezTo>
                      <a:pt x="3484378" y="682006"/>
                      <a:pt x="3470465" y="682006"/>
                      <a:pt x="3461883" y="673425"/>
                    </a:cubicBezTo>
                    <a:lnTo>
                      <a:pt x="3420840" y="632381"/>
                    </a:lnTo>
                    <a:cubicBezTo>
                      <a:pt x="3412258" y="623800"/>
                      <a:pt x="3412258" y="609886"/>
                      <a:pt x="3420840" y="601305"/>
                    </a:cubicBezTo>
                    <a:lnTo>
                      <a:pt x="3460156" y="561989"/>
                    </a:lnTo>
                    <a:cubicBezTo>
                      <a:pt x="3464447" y="557698"/>
                      <a:pt x="3470070" y="555552"/>
                      <a:pt x="3475694" y="555552"/>
                    </a:cubicBezTo>
                    <a:close/>
                    <a:moveTo>
                      <a:pt x="535868" y="554316"/>
                    </a:moveTo>
                    <a:cubicBezTo>
                      <a:pt x="541492" y="554316"/>
                      <a:pt x="547116" y="556461"/>
                      <a:pt x="551407" y="560752"/>
                    </a:cubicBezTo>
                    <a:lnTo>
                      <a:pt x="592450" y="601796"/>
                    </a:lnTo>
                    <a:cubicBezTo>
                      <a:pt x="601031" y="610377"/>
                      <a:pt x="601032" y="624290"/>
                      <a:pt x="592450" y="632872"/>
                    </a:cubicBezTo>
                    <a:lnTo>
                      <a:pt x="553134" y="672188"/>
                    </a:lnTo>
                    <a:cubicBezTo>
                      <a:pt x="544553" y="680769"/>
                      <a:pt x="530639" y="680769"/>
                      <a:pt x="522058" y="672188"/>
                    </a:cubicBezTo>
                    <a:lnTo>
                      <a:pt x="481013" y="631145"/>
                    </a:lnTo>
                    <a:cubicBezTo>
                      <a:pt x="472432" y="622564"/>
                      <a:pt x="472432" y="608650"/>
                      <a:pt x="481014" y="600069"/>
                    </a:cubicBezTo>
                    <a:lnTo>
                      <a:pt x="520331" y="560752"/>
                    </a:lnTo>
                    <a:cubicBezTo>
                      <a:pt x="524621" y="556461"/>
                      <a:pt x="530245" y="554316"/>
                      <a:pt x="535868" y="554316"/>
                    </a:cubicBezTo>
                    <a:close/>
                    <a:moveTo>
                      <a:pt x="3822337" y="553692"/>
                    </a:moveTo>
                    <a:cubicBezTo>
                      <a:pt x="3827961" y="553692"/>
                      <a:pt x="3833585" y="555838"/>
                      <a:pt x="3837875" y="560128"/>
                    </a:cubicBezTo>
                    <a:lnTo>
                      <a:pt x="3878919" y="601172"/>
                    </a:lnTo>
                    <a:cubicBezTo>
                      <a:pt x="3887500" y="609754"/>
                      <a:pt x="3887500" y="623668"/>
                      <a:pt x="3878918" y="632249"/>
                    </a:cubicBezTo>
                    <a:lnTo>
                      <a:pt x="3839603" y="671565"/>
                    </a:lnTo>
                    <a:cubicBezTo>
                      <a:pt x="3831021" y="680146"/>
                      <a:pt x="3817107" y="680146"/>
                      <a:pt x="3808527" y="671565"/>
                    </a:cubicBezTo>
                    <a:lnTo>
                      <a:pt x="3767482" y="630522"/>
                    </a:lnTo>
                    <a:cubicBezTo>
                      <a:pt x="3758901" y="621940"/>
                      <a:pt x="3758901" y="608027"/>
                      <a:pt x="3767482" y="599446"/>
                    </a:cubicBezTo>
                    <a:lnTo>
                      <a:pt x="3806799" y="560128"/>
                    </a:lnTo>
                    <a:cubicBezTo>
                      <a:pt x="3811089" y="555839"/>
                      <a:pt x="3816713" y="553693"/>
                      <a:pt x="3822337" y="553692"/>
                    </a:cubicBezTo>
                    <a:close/>
                    <a:moveTo>
                      <a:pt x="1576212" y="553180"/>
                    </a:moveTo>
                    <a:cubicBezTo>
                      <a:pt x="1581836" y="553180"/>
                      <a:pt x="1587461" y="555325"/>
                      <a:pt x="1591751" y="559616"/>
                    </a:cubicBezTo>
                    <a:lnTo>
                      <a:pt x="1632795" y="600660"/>
                    </a:lnTo>
                    <a:cubicBezTo>
                      <a:pt x="1641375" y="609242"/>
                      <a:pt x="1641375" y="623155"/>
                      <a:pt x="1632794" y="631736"/>
                    </a:cubicBezTo>
                    <a:lnTo>
                      <a:pt x="1593478" y="671052"/>
                    </a:lnTo>
                    <a:cubicBezTo>
                      <a:pt x="1584897" y="679634"/>
                      <a:pt x="1570983" y="679634"/>
                      <a:pt x="1562402" y="671052"/>
                    </a:cubicBezTo>
                    <a:lnTo>
                      <a:pt x="1521358" y="630009"/>
                    </a:lnTo>
                    <a:cubicBezTo>
                      <a:pt x="1512776" y="621428"/>
                      <a:pt x="1512776" y="607514"/>
                      <a:pt x="1521358" y="598932"/>
                    </a:cubicBezTo>
                    <a:lnTo>
                      <a:pt x="1560675" y="559616"/>
                    </a:lnTo>
                    <a:cubicBezTo>
                      <a:pt x="1564965" y="555326"/>
                      <a:pt x="1570589" y="553180"/>
                      <a:pt x="1576212" y="553180"/>
                    </a:cubicBezTo>
                    <a:close/>
                    <a:moveTo>
                      <a:pt x="4170117" y="550696"/>
                    </a:moveTo>
                    <a:cubicBezTo>
                      <a:pt x="4175741" y="550696"/>
                      <a:pt x="4181365" y="552841"/>
                      <a:pt x="4185656" y="557132"/>
                    </a:cubicBezTo>
                    <a:lnTo>
                      <a:pt x="4226699" y="598176"/>
                    </a:lnTo>
                    <a:cubicBezTo>
                      <a:pt x="4235280" y="606757"/>
                      <a:pt x="4235280" y="620671"/>
                      <a:pt x="4226699" y="629252"/>
                    </a:cubicBezTo>
                    <a:lnTo>
                      <a:pt x="4187382" y="668569"/>
                    </a:lnTo>
                    <a:cubicBezTo>
                      <a:pt x="4178801" y="677150"/>
                      <a:pt x="4164888" y="677150"/>
                      <a:pt x="4156306" y="668569"/>
                    </a:cubicBezTo>
                    <a:lnTo>
                      <a:pt x="4115262" y="627525"/>
                    </a:lnTo>
                    <a:cubicBezTo>
                      <a:pt x="4106681" y="618944"/>
                      <a:pt x="4106681" y="605030"/>
                      <a:pt x="4115262" y="596449"/>
                    </a:cubicBezTo>
                    <a:lnTo>
                      <a:pt x="4154579" y="557132"/>
                    </a:lnTo>
                    <a:cubicBezTo>
                      <a:pt x="4158870" y="552841"/>
                      <a:pt x="4164493" y="550696"/>
                      <a:pt x="4170117" y="550696"/>
                    </a:cubicBezTo>
                    <a:close/>
                    <a:moveTo>
                      <a:pt x="1923992" y="550184"/>
                    </a:moveTo>
                    <a:cubicBezTo>
                      <a:pt x="1929616" y="550184"/>
                      <a:pt x="1935241" y="552329"/>
                      <a:pt x="1939531" y="556620"/>
                    </a:cubicBezTo>
                    <a:lnTo>
                      <a:pt x="1980575" y="597663"/>
                    </a:lnTo>
                    <a:cubicBezTo>
                      <a:pt x="1989155" y="606245"/>
                      <a:pt x="1989156" y="620159"/>
                      <a:pt x="1980575" y="628739"/>
                    </a:cubicBezTo>
                    <a:lnTo>
                      <a:pt x="1941258" y="668056"/>
                    </a:lnTo>
                    <a:cubicBezTo>
                      <a:pt x="1932677" y="676637"/>
                      <a:pt x="1918763" y="676637"/>
                      <a:pt x="1910182" y="668056"/>
                    </a:cubicBezTo>
                    <a:lnTo>
                      <a:pt x="1869138" y="627012"/>
                    </a:lnTo>
                    <a:cubicBezTo>
                      <a:pt x="1860557" y="618432"/>
                      <a:pt x="1860557" y="604518"/>
                      <a:pt x="1869138" y="595936"/>
                    </a:cubicBezTo>
                    <a:lnTo>
                      <a:pt x="1908455" y="556620"/>
                    </a:lnTo>
                    <a:cubicBezTo>
                      <a:pt x="1912746" y="552329"/>
                      <a:pt x="1918368" y="550184"/>
                      <a:pt x="1923992" y="550184"/>
                    </a:cubicBezTo>
                    <a:close/>
                    <a:moveTo>
                      <a:pt x="2288201" y="535617"/>
                    </a:moveTo>
                    <a:cubicBezTo>
                      <a:pt x="2293825" y="535617"/>
                      <a:pt x="2299449" y="537762"/>
                      <a:pt x="2303739" y="542052"/>
                    </a:cubicBezTo>
                    <a:lnTo>
                      <a:pt x="2344783" y="583096"/>
                    </a:lnTo>
                    <a:cubicBezTo>
                      <a:pt x="2353364" y="591678"/>
                      <a:pt x="2353364" y="605591"/>
                      <a:pt x="2344783" y="614172"/>
                    </a:cubicBezTo>
                    <a:lnTo>
                      <a:pt x="2305466" y="653489"/>
                    </a:lnTo>
                    <a:cubicBezTo>
                      <a:pt x="2296885" y="662070"/>
                      <a:pt x="2282971" y="662070"/>
                      <a:pt x="2274390" y="653489"/>
                    </a:cubicBezTo>
                    <a:lnTo>
                      <a:pt x="2233347" y="612445"/>
                    </a:lnTo>
                    <a:cubicBezTo>
                      <a:pt x="2224764" y="603864"/>
                      <a:pt x="2224765" y="589951"/>
                      <a:pt x="2233347" y="581369"/>
                    </a:cubicBezTo>
                    <a:lnTo>
                      <a:pt x="2272663" y="542052"/>
                    </a:lnTo>
                    <a:cubicBezTo>
                      <a:pt x="2276953" y="537762"/>
                      <a:pt x="2282578" y="535617"/>
                      <a:pt x="2288201" y="535617"/>
                    </a:cubicBezTo>
                    <a:close/>
                    <a:moveTo>
                      <a:pt x="2634450" y="527553"/>
                    </a:moveTo>
                    <a:cubicBezTo>
                      <a:pt x="2640074" y="527553"/>
                      <a:pt x="2645698" y="529698"/>
                      <a:pt x="2649988" y="533989"/>
                    </a:cubicBezTo>
                    <a:lnTo>
                      <a:pt x="2691032" y="575033"/>
                    </a:lnTo>
                    <a:cubicBezTo>
                      <a:pt x="2699612" y="583614"/>
                      <a:pt x="2699613" y="597528"/>
                      <a:pt x="2691032" y="606109"/>
                    </a:cubicBezTo>
                    <a:lnTo>
                      <a:pt x="2651715" y="645425"/>
                    </a:lnTo>
                    <a:cubicBezTo>
                      <a:pt x="2643134" y="654006"/>
                      <a:pt x="2629221" y="654006"/>
                      <a:pt x="2620639" y="645425"/>
                    </a:cubicBezTo>
                    <a:lnTo>
                      <a:pt x="2579595" y="604382"/>
                    </a:lnTo>
                    <a:cubicBezTo>
                      <a:pt x="2571015" y="595801"/>
                      <a:pt x="2571015" y="581886"/>
                      <a:pt x="2579595" y="573306"/>
                    </a:cubicBezTo>
                    <a:lnTo>
                      <a:pt x="2618912" y="533989"/>
                    </a:lnTo>
                    <a:cubicBezTo>
                      <a:pt x="2623203" y="529698"/>
                      <a:pt x="2628827" y="527553"/>
                      <a:pt x="2634450" y="527553"/>
                    </a:cubicBezTo>
                    <a:close/>
                    <a:moveTo>
                      <a:pt x="1083884" y="525904"/>
                    </a:moveTo>
                    <a:cubicBezTo>
                      <a:pt x="1089508" y="525904"/>
                      <a:pt x="1095132" y="528050"/>
                      <a:pt x="1099422" y="532340"/>
                    </a:cubicBezTo>
                    <a:lnTo>
                      <a:pt x="1140466" y="573384"/>
                    </a:lnTo>
                    <a:cubicBezTo>
                      <a:pt x="1149047" y="581965"/>
                      <a:pt x="1149047" y="595879"/>
                      <a:pt x="1140466" y="604460"/>
                    </a:cubicBezTo>
                    <a:lnTo>
                      <a:pt x="1101149" y="643777"/>
                    </a:lnTo>
                    <a:cubicBezTo>
                      <a:pt x="1092568" y="652358"/>
                      <a:pt x="1078655" y="652358"/>
                      <a:pt x="1070073" y="643777"/>
                    </a:cubicBezTo>
                    <a:lnTo>
                      <a:pt x="1029029" y="602733"/>
                    </a:lnTo>
                    <a:cubicBezTo>
                      <a:pt x="1020448" y="594152"/>
                      <a:pt x="1020448" y="580238"/>
                      <a:pt x="1029030" y="571657"/>
                    </a:cubicBezTo>
                    <a:lnTo>
                      <a:pt x="1068346" y="532340"/>
                    </a:lnTo>
                    <a:cubicBezTo>
                      <a:pt x="1072637" y="528049"/>
                      <a:pt x="1078260" y="525904"/>
                      <a:pt x="1083884" y="525904"/>
                    </a:cubicBezTo>
                    <a:close/>
                    <a:moveTo>
                      <a:pt x="1430134" y="517841"/>
                    </a:moveTo>
                    <a:cubicBezTo>
                      <a:pt x="1435758" y="517841"/>
                      <a:pt x="1441381" y="519986"/>
                      <a:pt x="1445672" y="524277"/>
                    </a:cubicBezTo>
                    <a:lnTo>
                      <a:pt x="1486716" y="565321"/>
                    </a:lnTo>
                    <a:cubicBezTo>
                      <a:pt x="1495297" y="573902"/>
                      <a:pt x="1495297" y="587816"/>
                      <a:pt x="1486716" y="596397"/>
                    </a:cubicBezTo>
                    <a:lnTo>
                      <a:pt x="1447399" y="635713"/>
                    </a:lnTo>
                    <a:cubicBezTo>
                      <a:pt x="1438818" y="644295"/>
                      <a:pt x="1424904" y="644295"/>
                      <a:pt x="1416323" y="635714"/>
                    </a:cubicBezTo>
                    <a:lnTo>
                      <a:pt x="1375279" y="594670"/>
                    </a:lnTo>
                    <a:cubicBezTo>
                      <a:pt x="1366698" y="586089"/>
                      <a:pt x="1366698" y="572175"/>
                      <a:pt x="1375279" y="563594"/>
                    </a:cubicBezTo>
                    <a:lnTo>
                      <a:pt x="1414596" y="524277"/>
                    </a:lnTo>
                    <a:cubicBezTo>
                      <a:pt x="1418887" y="519986"/>
                      <a:pt x="1424510" y="517841"/>
                      <a:pt x="1430134" y="517841"/>
                    </a:cubicBezTo>
                    <a:close/>
                    <a:moveTo>
                      <a:pt x="2993803" y="517840"/>
                    </a:moveTo>
                    <a:cubicBezTo>
                      <a:pt x="2999427" y="517840"/>
                      <a:pt x="3005051" y="519986"/>
                      <a:pt x="3009341" y="524276"/>
                    </a:cubicBezTo>
                    <a:lnTo>
                      <a:pt x="3050385" y="565320"/>
                    </a:lnTo>
                    <a:cubicBezTo>
                      <a:pt x="3058966" y="573901"/>
                      <a:pt x="3058966" y="587815"/>
                      <a:pt x="3050385" y="596396"/>
                    </a:cubicBezTo>
                    <a:lnTo>
                      <a:pt x="3011068" y="635713"/>
                    </a:lnTo>
                    <a:cubicBezTo>
                      <a:pt x="3002488" y="644294"/>
                      <a:pt x="2988574" y="644294"/>
                      <a:pt x="2979992" y="635713"/>
                    </a:cubicBezTo>
                    <a:lnTo>
                      <a:pt x="2938949" y="594669"/>
                    </a:lnTo>
                    <a:cubicBezTo>
                      <a:pt x="2930367" y="586088"/>
                      <a:pt x="2930368" y="572174"/>
                      <a:pt x="2938949" y="563593"/>
                    </a:cubicBezTo>
                    <a:lnTo>
                      <a:pt x="2978265" y="524276"/>
                    </a:lnTo>
                    <a:cubicBezTo>
                      <a:pt x="2982556" y="519985"/>
                      <a:pt x="2988180" y="517840"/>
                      <a:pt x="2993803" y="517840"/>
                    </a:cubicBezTo>
                    <a:close/>
                    <a:moveTo>
                      <a:pt x="402893" y="517327"/>
                    </a:moveTo>
                    <a:cubicBezTo>
                      <a:pt x="408517" y="517327"/>
                      <a:pt x="414141" y="519473"/>
                      <a:pt x="418431" y="523763"/>
                    </a:cubicBezTo>
                    <a:lnTo>
                      <a:pt x="459475" y="564807"/>
                    </a:lnTo>
                    <a:cubicBezTo>
                      <a:pt x="468056" y="573388"/>
                      <a:pt x="468056" y="587302"/>
                      <a:pt x="459475" y="595883"/>
                    </a:cubicBezTo>
                    <a:lnTo>
                      <a:pt x="420158" y="635199"/>
                    </a:lnTo>
                    <a:cubicBezTo>
                      <a:pt x="411577" y="643781"/>
                      <a:pt x="397664" y="643780"/>
                      <a:pt x="389082" y="635199"/>
                    </a:cubicBezTo>
                    <a:lnTo>
                      <a:pt x="348038" y="594155"/>
                    </a:lnTo>
                    <a:cubicBezTo>
                      <a:pt x="339458" y="585574"/>
                      <a:pt x="339458" y="571661"/>
                      <a:pt x="348038" y="563079"/>
                    </a:cubicBezTo>
                    <a:lnTo>
                      <a:pt x="387355" y="523763"/>
                    </a:lnTo>
                    <a:cubicBezTo>
                      <a:pt x="391646" y="519472"/>
                      <a:pt x="397269" y="517327"/>
                      <a:pt x="402893" y="517327"/>
                    </a:cubicBezTo>
                    <a:close/>
                    <a:moveTo>
                      <a:pt x="3341583" y="514844"/>
                    </a:moveTo>
                    <a:cubicBezTo>
                      <a:pt x="3347207" y="514844"/>
                      <a:pt x="3352831" y="516990"/>
                      <a:pt x="3357121" y="521280"/>
                    </a:cubicBezTo>
                    <a:lnTo>
                      <a:pt x="3398165" y="562324"/>
                    </a:lnTo>
                    <a:cubicBezTo>
                      <a:pt x="3406747" y="570905"/>
                      <a:pt x="3406747" y="584819"/>
                      <a:pt x="3398165" y="593400"/>
                    </a:cubicBezTo>
                    <a:lnTo>
                      <a:pt x="3358849" y="632716"/>
                    </a:lnTo>
                    <a:cubicBezTo>
                      <a:pt x="3350268" y="641297"/>
                      <a:pt x="3336354" y="641297"/>
                      <a:pt x="3327773" y="632716"/>
                    </a:cubicBezTo>
                    <a:lnTo>
                      <a:pt x="3286729" y="591673"/>
                    </a:lnTo>
                    <a:cubicBezTo>
                      <a:pt x="3278148" y="583091"/>
                      <a:pt x="3278148" y="569177"/>
                      <a:pt x="3286729" y="560597"/>
                    </a:cubicBezTo>
                    <a:lnTo>
                      <a:pt x="3326045" y="521280"/>
                    </a:lnTo>
                    <a:cubicBezTo>
                      <a:pt x="3330336" y="516989"/>
                      <a:pt x="3335960" y="514843"/>
                      <a:pt x="3341583" y="514844"/>
                    </a:cubicBezTo>
                    <a:close/>
                    <a:moveTo>
                      <a:pt x="750673" y="514330"/>
                    </a:moveTo>
                    <a:cubicBezTo>
                      <a:pt x="756297" y="514331"/>
                      <a:pt x="761921" y="516476"/>
                      <a:pt x="766211" y="520767"/>
                    </a:cubicBezTo>
                    <a:lnTo>
                      <a:pt x="807255" y="561810"/>
                    </a:lnTo>
                    <a:cubicBezTo>
                      <a:pt x="815836" y="570392"/>
                      <a:pt x="815836" y="584305"/>
                      <a:pt x="807255" y="592886"/>
                    </a:cubicBezTo>
                    <a:lnTo>
                      <a:pt x="767938" y="632203"/>
                    </a:lnTo>
                    <a:cubicBezTo>
                      <a:pt x="759357" y="640784"/>
                      <a:pt x="745443" y="640784"/>
                      <a:pt x="736862" y="632203"/>
                    </a:cubicBezTo>
                    <a:lnTo>
                      <a:pt x="695818" y="591159"/>
                    </a:lnTo>
                    <a:cubicBezTo>
                      <a:pt x="687237" y="582578"/>
                      <a:pt x="687237" y="568665"/>
                      <a:pt x="695819" y="560083"/>
                    </a:cubicBezTo>
                    <a:lnTo>
                      <a:pt x="735135" y="520767"/>
                    </a:lnTo>
                    <a:cubicBezTo>
                      <a:pt x="739426" y="516476"/>
                      <a:pt x="745050" y="514331"/>
                      <a:pt x="750673" y="514330"/>
                    </a:cubicBezTo>
                    <a:close/>
                    <a:moveTo>
                      <a:pt x="3688226" y="512984"/>
                    </a:moveTo>
                    <a:cubicBezTo>
                      <a:pt x="3693850" y="512984"/>
                      <a:pt x="3699473" y="515130"/>
                      <a:pt x="3703764" y="519420"/>
                    </a:cubicBezTo>
                    <a:lnTo>
                      <a:pt x="3744808" y="560464"/>
                    </a:lnTo>
                    <a:cubicBezTo>
                      <a:pt x="3753389" y="569045"/>
                      <a:pt x="3753389" y="582958"/>
                      <a:pt x="3744808" y="591540"/>
                    </a:cubicBezTo>
                    <a:lnTo>
                      <a:pt x="3705492" y="630856"/>
                    </a:lnTo>
                    <a:cubicBezTo>
                      <a:pt x="3696911" y="639437"/>
                      <a:pt x="3682997" y="639437"/>
                      <a:pt x="3674415" y="630856"/>
                    </a:cubicBezTo>
                    <a:lnTo>
                      <a:pt x="3633372" y="589813"/>
                    </a:lnTo>
                    <a:cubicBezTo>
                      <a:pt x="3624790" y="581231"/>
                      <a:pt x="3624791" y="567317"/>
                      <a:pt x="3633372" y="558736"/>
                    </a:cubicBezTo>
                    <a:lnTo>
                      <a:pt x="3672688" y="519420"/>
                    </a:lnTo>
                    <a:cubicBezTo>
                      <a:pt x="3676979" y="515130"/>
                      <a:pt x="3682602" y="512984"/>
                      <a:pt x="3688226" y="512984"/>
                    </a:cubicBezTo>
                    <a:close/>
                    <a:moveTo>
                      <a:pt x="4036007" y="509988"/>
                    </a:moveTo>
                    <a:cubicBezTo>
                      <a:pt x="4041630" y="509988"/>
                      <a:pt x="4047254" y="512134"/>
                      <a:pt x="4051545" y="516424"/>
                    </a:cubicBezTo>
                    <a:lnTo>
                      <a:pt x="4092588" y="557467"/>
                    </a:lnTo>
                    <a:cubicBezTo>
                      <a:pt x="4101170" y="566048"/>
                      <a:pt x="4101170" y="579962"/>
                      <a:pt x="4092588" y="588543"/>
                    </a:cubicBezTo>
                    <a:lnTo>
                      <a:pt x="4053272" y="627859"/>
                    </a:lnTo>
                    <a:cubicBezTo>
                      <a:pt x="4044691" y="636441"/>
                      <a:pt x="4030777" y="636441"/>
                      <a:pt x="4022196" y="627860"/>
                    </a:cubicBezTo>
                    <a:lnTo>
                      <a:pt x="3981152" y="586816"/>
                    </a:lnTo>
                    <a:cubicBezTo>
                      <a:pt x="3972571" y="578235"/>
                      <a:pt x="3972572" y="564321"/>
                      <a:pt x="3981152" y="555740"/>
                    </a:cubicBezTo>
                    <a:lnTo>
                      <a:pt x="4020469" y="516424"/>
                    </a:lnTo>
                    <a:cubicBezTo>
                      <a:pt x="4024759" y="512133"/>
                      <a:pt x="4030383" y="509987"/>
                      <a:pt x="4036007" y="509988"/>
                    </a:cubicBezTo>
                    <a:close/>
                    <a:moveTo>
                      <a:pt x="1789487" y="508128"/>
                    </a:moveTo>
                    <a:cubicBezTo>
                      <a:pt x="1795111" y="508128"/>
                      <a:pt x="1800734" y="510274"/>
                      <a:pt x="1805025" y="514564"/>
                    </a:cubicBezTo>
                    <a:lnTo>
                      <a:pt x="1846069" y="555608"/>
                    </a:lnTo>
                    <a:cubicBezTo>
                      <a:pt x="1854650" y="564189"/>
                      <a:pt x="1854650" y="578103"/>
                      <a:pt x="1846069" y="586684"/>
                    </a:cubicBezTo>
                    <a:lnTo>
                      <a:pt x="1806752" y="626000"/>
                    </a:lnTo>
                    <a:cubicBezTo>
                      <a:pt x="1798171" y="634582"/>
                      <a:pt x="1784257" y="634582"/>
                      <a:pt x="1775676" y="626001"/>
                    </a:cubicBezTo>
                    <a:lnTo>
                      <a:pt x="1734632" y="584957"/>
                    </a:lnTo>
                    <a:cubicBezTo>
                      <a:pt x="1726051" y="576376"/>
                      <a:pt x="1726051" y="562462"/>
                      <a:pt x="1734632" y="553881"/>
                    </a:cubicBezTo>
                    <a:lnTo>
                      <a:pt x="1773949" y="514564"/>
                    </a:lnTo>
                    <a:cubicBezTo>
                      <a:pt x="1778239" y="510274"/>
                      <a:pt x="1783863" y="508128"/>
                      <a:pt x="1789487" y="508128"/>
                    </a:cubicBezTo>
                    <a:close/>
                    <a:moveTo>
                      <a:pt x="2137267" y="505132"/>
                    </a:moveTo>
                    <a:cubicBezTo>
                      <a:pt x="2142891" y="505132"/>
                      <a:pt x="2148514" y="507277"/>
                      <a:pt x="2152805" y="511568"/>
                    </a:cubicBezTo>
                    <a:lnTo>
                      <a:pt x="2193849" y="552611"/>
                    </a:lnTo>
                    <a:cubicBezTo>
                      <a:pt x="2202430" y="561193"/>
                      <a:pt x="2202430" y="575106"/>
                      <a:pt x="2193849" y="583687"/>
                    </a:cubicBezTo>
                    <a:lnTo>
                      <a:pt x="2154532" y="623004"/>
                    </a:lnTo>
                    <a:cubicBezTo>
                      <a:pt x="2145951" y="631585"/>
                      <a:pt x="2132037" y="631585"/>
                      <a:pt x="2123456" y="623004"/>
                    </a:cubicBezTo>
                    <a:lnTo>
                      <a:pt x="2082413" y="581960"/>
                    </a:lnTo>
                    <a:cubicBezTo>
                      <a:pt x="2073831" y="573379"/>
                      <a:pt x="2073831" y="559465"/>
                      <a:pt x="2082412" y="550884"/>
                    </a:cubicBezTo>
                    <a:lnTo>
                      <a:pt x="2121729" y="511568"/>
                    </a:lnTo>
                    <a:cubicBezTo>
                      <a:pt x="2126020" y="507277"/>
                      <a:pt x="2131643" y="505132"/>
                      <a:pt x="2137267" y="505132"/>
                    </a:cubicBezTo>
                    <a:close/>
                    <a:moveTo>
                      <a:pt x="2501475" y="490564"/>
                    </a:moveTo>
                    <a:cubicBezTo>
                      <a:pt x="2507099" y="490564"/>
                      <a:pt x="2512722" y="492709"/>
                      <a:pt x="2517013" y="497000"/>
                    </a:cubicBezTo>
                    <a:lnTo>
                      <a:pt x="2558057" y="538043"/>
                    </a:lnTo>
                    <a:cubicBezTo>
                      <a:pt x="2566637" y="546625"/>
                      <a:pt x="2566638" y="560538"/>
                      <a:pt x="2558056" y="569120"/>
                    </a:cubicBezTo>
                    <a:lnTo>
                      <a:pt x="2518740" y="608436"/>
                    </a:lnTo>
                    <a:cubicBezTo>
                      <a:pt x="2510159" y="617017"/>
                      <a:pt x="2496245" y="617017"/>
                      <a:pt x="2487664" y="608436"/>
                    </a:cubicBezTo>
                    <a:lnTo>
                      <a:pt x="2446620" y="567393"/>
                    </a:lnTo>
                    <a:cubicBezTo>
                      <a:pt x="2438039" y="558812"/>
                      <a:pt x="2438039" y="544898"/>
                      <a:pt x="2446620" y="536316"/>
                    </a:cubicBezTo>
                    <a:lnTo>
                      <a:pt x="2485937" y="497000"/>
                    </a:lnTo>
                    <a:cubicBezTo>
                      <a:pt x="2490227" y="492709"/>
                      <a:pt x="2495851" y="490564"/>
                      <a:pt x="2501475" y="490564"/>
                    </a:cubicBezTo>
                    <a:close/>
                    <a:moveTo>
                      <a:pt x="2849255" y="487567"/>
                    </a:moveTo>
                    <a:cubicBezTo>
                      <a:pt x="2854879" y="487568"/>
                      <a:pt x="2860502" y="489713"/>
                      <a:pt x="2864793" y="494003"/>
                    </a:cubicBezTo>
                    <a:lnTo>
                      <a:pt x="2905836" y="535047"/>
                    </a:lnTo>
                    <a:cubicBezTo>
                      <a:pt x="2914418" y="543628"/>
                      <a:pt x="2914418" y="557542"/>
                      <a:pt x="2905837" y="566123"/>
                    </a:cubicBezTo>
                    <a:lnTo>
                      <a:pt x="2866520" y="605440"/>
                    </a:lnTo>
                    <a:cubicBezTo>
                      <a:pt x="2857939" y="614022"/>
                      <a:pt x="2844025" y="614021"/>
                      <a:pt x="2835445" y="605440"/>
                    </a:cubicBezTo>
                    <a:lnTo>
                      <a:pt x="2794400" y="564396"/>
                    </a:lnTo>
                    <a:cubicBezTo>
                      <a:pt x="2785819" y="555815"/>
                      <a:pt x="2785819" y="541902"/>
                      <a:pt x="2794401" y="533321"/>
                    </a:cubicBezTo>
                    <a:lnTo>
                      <a:pt x="2833717" y="494004"/>
                    </a:lnTo>
                    <a:cubicBezTo>
                      <a:pt x="2838008" y="489713"/>
                      <a:pt x="2843631" y="487567"/>
                      <a:pt x="2849255" y="487567"/>
                    </a:cubicBezTo>
                    <a:close/>
                    <a:moveTo>
                      <a:pt x="949773" y="485196"/>
                    </a:moveTo>
                    <a:cubicBezTo>
                      <a:pt x="955397" y="485196"/>
                      <a:pt x="961022" y="487341"/>
                      <a:pt x="965312" y="491631"/>
                    </a:cubicBezTo>
                    <a:lnTo>
                      <a:pt x="1006356" y="532675"/>
                    </a:lnTo>
                    <a:cubicBezTo>
                      <a:pt x="1014936" y="541257"/>
                      <a:pt x="1014936" y="555170"/>
                      <a:pt x="1006355" y="563752"/>
                    </a:cubicBezTo>
                    <a:lnTo>
                      <a:pt x="967039" y="603068"/>
                    </a:lnTo>
                    <a:cubicBezTo>
                      <a:pt x="958458" y="611649"/>
                      <a:pt x="944544" y="611649"/>
                      <a:pt x="935963" y="603068"/>
                    </a:cubicBezTo>
                    <a:lnTo>
                      <a:pt x="894919" y="562024"/>
                    </a:lnTo>
                    <a:cubicBezTo>
                      <a:pt x="886338" y="553443"/>
                      <a:pt x="886337" y="539530"/>
                      <a:pt x="894919" y="530948"/>
                    </a:cubicBezTo>
                    <a:lnTo>
                      <a:pt x="934236" y="491631"/>
                    </a:lnTo>
                    <a:cubicBezTo>
                      <a:pt x="938526" y="487341"/>
                      <a:pt x="944150" y="485196"/>
                      <a:pt x="949773" y="485196"/>
                    </a:cubicBezTo>
                    <a:close/>
                    <a:moveTo>
                      <a:pt x="1297554" y="482199"/>
                    </a:moveTo>
                    <a:cubicBezTo>
                      <a:pt x="1303177" y="482199"/>
                      <a:pt x="1308802" y="484345"/>
                      <a:pt x="1313092" y="488635"/>
                    </a:cubicBezTo>
                    <a:lnTo>
                      <a:pt x="1354136" y="529679"/>
                    </a:lnTo>
                    <a:cubicBezTo>
                      <a:pt x="1362717" y="538260"/>
                      <a:pt x="1362717" y="552174"/>
                      <a:pt x="1354136" y="560755"/>
                    </a:cubicBezTo>
                    <a:lnTo>
                      <a:pt x="1314819" y="600071"/>
                    </a:lnTo>
                    <a:cubicBezTo>
                      <a:pt x="1306238" y="608653"/>
                      <a:pt x="1292325" y="608653"/>
                      <a:pt x="1283743" y="600071"/>
                    </a:cubicBezTo>
                    <a:lnTo>
                      <a:pt x="1242699" y="559028"/>
                    </a:lnTo>
                    <a:cubicBezTo>
                      <a:pt x="1234118" y="550447"/>
                      <a:pt x="1234118" y="536533"/>
                      <a:pt x="1242699" y="527952"/>
                    </a:cubicBezTo>
                    <a:lnTo>
                      <a:pt x="1282016" y="488635"/>
                    </a:lnTo>
                    <a:cubicBezTo>
                      <a:pt x="1286306" y="484344"/>
                      <a:pt x="1291930" y="482199"/>
                      <a:pt x="1297554" y="482199"/>
                    </a:cubicBezTo>
                    <a:close/>
                    <a:moveTo>
                      <a:pt x="3208608" y="477855"/>
                    </a:moveTo>
                    <a:cubicBezTo>
                      <a:pt x="3214232" y="477855"/>
                      <a:pt x="3219855" y="480000"/>
                      <a:pt x="3224146" y="484291"/>
                    </a:cubicBezTo>
                    <a:lnTo>
                      <a:pt x="3265190" y="525335"/>
                    </a:lnTo>
                    <a:cubicBezTo>
                      <a:pt x="3273771" y="533916"/>
                      <a:pt x="3273771" y="547829"/>
                      <a:pt x="3265190" y="556411"/>
                    </a:cubicBezTo>
                    <a:lnTo>
                      <a:pt x="3225873" y="595727"/>
                    </a:lnTo>
                    <a:cubicBezTo>
                      <a:pt x="3217292" y="604308"/>
                      <a:pt x="3203379" y="604309"/>
                      <a:pt x="3194797" y="595727"/>
                    </a:cubicBezTo>
                    <a:lnTo>
                      <a:pt x="3153753" y="554683"/>
                    </a:lnTo>
                    <a:cubicBezTo>
                      <a:pt x="3145172" y="546102"/>
                      <a:pt x="3145172" y="532189"/>
                      <a:pt x="3153753" y="523608"/>
                    </a:cubicBezTo>
                    <a:lnTo>
                      <a:pt x="3193070" y="484291"/>
                    </a:lnTo>
                    <a:cubicBezTo>
                      <a:pt x="3197361" y="480000"/>
                      <a:pt x="3202984" y="477855"/>
                      <a:pt x="3208608" y="477855"/>
                    </a:cubicBezTo>
                    <a:close/>
                    <a:moveTo>
                      <a:pt x="268783" y="476618"/>
                    </a:moveTo>
                    <a:cubicBezTo>
                      <a:pt x="274408" y="476618"/>
                      <a:pt x="280031" y="478764"/>
                      <a:pt x="284322" y="483054"/>
                    </a:cubicBezTo>
                    <a:lnTo>
                      <a:pt x="325365" y="524098"/>
                    </a:lnTo>
                    <a:cubicBezTo>
                      <a:pt x="333946" y="532679"/>
                      <a:pt x="333947" y="546592"/>
                      <a:pt x="325365" y="555174"/>
                    </a:cubicBezTo>
                    <a:lnTo>
                      <a:pt x="286049" y="594490"/>
                    </a:lnTo>
                    <a:cubicBezTo>
                      <a:pt x="277468" y="603071"/>
                      <a:pt x="263554" y="603071"/>
                      <a:pt x="254973" y="594490"/>
                    </a:cubicBezTo>
                    <a:lnTo>
                      <a:pt x="213928" y="553447"/>
                    </a:lnTo>
                    <a:cubicBezTo>
                      <a:pt x="205347" y="544866"/>
                      <a:pt x="205347" y="530952"/>
                      <a:pt x="213928" y="522371"/>
                    </a:cubicBezTo>
                    <a:lnTo>
                      <a:pt x="253245" y="483054"/>
                    </a:lnTo>
                    <a:cubicBezTo>
                      <a:pt x="257536" y="478764"/>
                      <a:pt x="263159" y="476618"/>
                      <a:pt x="268783" y="476618"/>
                    </a:cubicBezTo>
                    <a:close/>
                    <a:moveTo>
                      <a:pt x="3556388" y="474858"/>
                    </a:moveTo>
                    <a:cubicBezTo>
                      <a:pt x="3562012" y="474859"/>
                      <a:pt x="3567635" y="477004"/>
                      <a:pt x="3571926" y="481294"/>
                    </a:cubicBezTo>
                    <a:lnTo>
                      <a:pt x="3612970" y="522338"/>
                    </a:lnTo>
                    <a:cubicBezTo>
                      <a:pt x="3621551" y="530920"/>
                      <a:pt x="3621551" y="544833"/>
                      <a:pt x="3612970" y="553414"/>
                    </a:cubicBezTo>
                    <a:lnTo>
                      <a:pt x="3573652" y="592731"/>
                    </a:lnTo>
                    <a:cubicBezTo>
                      <a:pt x="3565072" y="601312"/>
                      <a:pt x="3551159" y="601312"/>
                      <a:pt x="3542577" y="592731"/>
                    </a:cubicBezTo>
                    <a:lnTo>
                      <a:pt x="3501534" y="551687"/>
                    </a:lnTo>
                    <a:cubicBezTo>
                      <a:pt x="3492952" y="543106"/>
                      <a:pt x="3492952" y="529192"/>
                      <a:pt x="3501534" y="520611"/>
                    </a:cubicBezTo>
                    <a:lnTo>
                      <a:pt x="3540850" y="481295"/>
                    </a:lnTo>
                    <a:cubicBezTo>
                      <a:pt x="3545141" y="477004"/>
                      <a:pt x="3550764" y="474858"/>
                      <a:pt x="3556388" y="474858"/>
                    </a:cubicBezTo>
                    <a:close/>
                    <a:moveTo>
                      <a:pt x="616562" y="473622"/>
                    </a:moveTo>
                    <a:cubicBezTo>
                      <a:pt x="622186" y="473622"/>
                      <a:pt x="627811" y="475767"/>
                      <a:pt x="632101" y="480057"/>
                    </a:cubicBezTo>
                    <a:lnTo>
                      <a:pt x="673144" y="521102"/>
                    </a:lnTo>
                    <a:cubicBezTo>
                      <a:pt x="681725" y="529683"/>
                      <a:pt x="681726" y="543596"/>
                      <a:pt x="673144" y="552178"/>
                    </a:cubicBezTo>
                    <a:lnTo>
                      <a:pt x="633828" y="591494"/>
                    </a:lnTo>
                    <a:cubicBezTo>
                      <a:pt x="625247" y="600075"/>
                      <a:pt x="611333" y="600075"/>
                      <a:pt x="602752" y="591494"/>
                    </a:cubicBezTo>
                    <a:lnTo>
                      <a:pt x="561708" y="550451"/>
                    </a:lnTo>
                    <a:cubicBezTo>
                      <a:pt x="553127" y="541869"/>
                      <a:pt x="553126" y="527956"/>
                      <a:pt x="561708" y="519375"/>
                    </a:cubicBezTo>
                    <a:lnTo>
                      <a:pt x="601025" y="480057"/>
                    </a:lnTo>
                    <a:cubicBezTo>
                      <a:pt x="605315" y="475767"/>
                      <a:pt x="610939" y="473622"/>
                      <a:pt x="616562" y="473622"/>
                    </a:cubicBezTo>
                    <a:close/>
                    <a:moveTo>
                      <a:pt x="3903031" y="472998"/>
                    </a:moveTo>
                    <a:cubicBezTo>
                      <a:pt x="3908655" y="472998"/>
                      <a:pt x="3914278" y="475143"/>
                      <a:pt x="3918569" y="479434"/>
                    </a:cubicBezTo>
                    <a:lnTo>
                      <a:pt x="3959613" y="520478"/>
                    </a:lnTo>
                    <a:cubicBezTo>
                      <a:pt x="3968194" y="529060"/>
                      <a:pt x="3968194" y="542973"/>
                      <a:pt x="3959613" y="551554"/>
                    </a:cubicBezTo>
                    <a:lnTo>
                      <a:pt x="3920297" y="590871"/>
                    </a:lnTo>
                    <a:cubicBezTo>
                      <a:pt x="3911715" y="599453"/>
                      <a:pt x="3897801" y="599452"/>
                      <a:pt x="3889221" y="590871"/>
                    </a:cubicBezTo>
                    <a:lnTo>
                      <a:pt x="3848176" y="549828"/>
                    </a:lnTo>
                    <a:cubicBezTo>
                      <a:pt x="3839595" y="541246"/>
                      <a:pt x="3839595" y="527333"/>
                      <a:pt x="3848176" y="518751"/>
                    </a:cubicBezTo>
                    <a:lnTo>
                      <a:pt x="3887493" y="479434"/>
                    </a:lnTo>
                    <a:cubicBezTo>
                      <a:pt x="3891784" y="475143"/>
                      <a:pt x="3897407" y="472999"/>
                      <a:pt x="3903031" y="472998"/>
                    </a:cubicBezTo>
                    <a:close/>
                    <a:moveTo>
                      <a:pt x="1656906" y="472486"/>
                    </a:moveTo>
                    <a:cubicBezTo>
                      <a:pt x="1662530" y="472486"/>
                      <a:pt x="1668155" y="474631"/>
                      <a:pt x="1672445" y="478922"/>
                    </a:cubicBezTo>
                    <a:lnTo>
                      <a:pt x="1713489" y="519966"/>
                    </a:lnTo>
                    <a:cubicBezTo>
                      <a:pt x="1722069" y="528547"/>
                      <a:pt x="1722069" y="542461"/>
                      <a:pt x="1713489" y="551042"/>
                    </a:cubicBezTo>
                    <a:lnTo>
                      <a:pt x="1674172" y="590358"/>
                    </a:lnTo>
                    <a:cubicBezTo>
                      <a:pt x="1665591" y="598940"/>
                      <a:pt x="1651677" y="598940"/>
                      <a:pt x="1643096" y="590358"/>
                    </a:cubicBezTo>
                    <a:lnTo>
                      <a:pt x="1602052" y="549314"/>
                    </a:lnTo>
                    <a:cubicBezTo>
                      <a:pt x="1593471" y="540734"/>
                      <a:pt x="1593470" y="526820"/>
                      <a:pt x="1602052" y="518238"/>
                    </a:cubicBezTo>
                    <a:lnTo>
                      <a:pt x="1641369" y="478922"/>
                    </a:lnTo>
                    <a:cubicBezTo>
                      <a:pt x="1645659" y="474631"/>
                      <a:pt x="1651284" y="472486"/>
                      <a:pt x="1656906" y="472486"/>
                    </a:cubicBezTo>
                    <a:close/>
                    <a:moveTo>
                      <a:pt x="4250812" y="470002"/>
                    </a:moveTo>
                    <a:cubicBezTo>
                      <a:pt x="4256435" y="470002"/>
                      <a:pt x="4262059" y="472147"/>
                      <a:pt x="4266350" y="476438"/>
                    </a:cubicBezTo>
                    <a:lnTo>
                      <a:pt x="4283789" y="493878"/>
                    </a:lnTo>
                    <a:lnTo>
                      <a:pt x="4298461" y="557490"/>
                    </a:lnTo>
                    <a:lnTo>
                      <a:pt x="4268076" y="587875"/>
                    </a:lnTo>
                    <a:cubicBezTo>
                      <a:pt x="4259495" y="596456"/>
                      <a:pt x="4245582" y="596456"/>
                      <a:pt x="4237000" y="587875"/>
                    </a:cubicBezTo>
                    <a:lnTo>
                      <a:pt x="4195956" y="546831"/>
                    </a:lnTo>
                    <a:cubicBezTo>
                      <a:pt x="4187375" y="538250"/>
                      <a:pt x="4187375" y="524336"/>
                      <a:pt x="4195956" y="515755"/>
                    </a:cubicBezTo>
                    <a:lnTo>
                      <a:pt x="4235273" y="476438"/>
                    </a:lnTo>
                    <a:cubicBezTo>
                      <a:pt x="4239564" y="472147"/>
                      <a:pt x="4245187" y="470002"/>
                      <a:pt x="4250812" y="470002"/>
                    </a:cubicBezTo>
                    <a:close/>
                    <a:moveTo>
                      <a:pt x="2003156" y="464423"/>
                    </a:moveTo>
                    <a:cubicBezTo>
                      <a:pt x="2008780" y="464423"/>
                      <a:pt x="2014404" y="466568"/>
                      <a:pt x="2018694" y="470859"/>
                    </a:cubicBezTo>
                    <a:lnTo>
                      <a:pt x="2059738" y="511903"/>
                    </a:lnTo>
                    <a:cubicBezTo>
                      <a:pt x="2068319" y="520484"/>
                      <a:pt x="2068319" y="534398"/>
                      <a:pt x="2059738" y="542979"/>
                    </a:cubicBezTo>
                    <a:lnTo>
                      <a:pt x="2020421" y="582296"/>
                    </a:lnTo>
                    <a:cubicBezTo>
                      <a:pt x="2011841" y="590876"/>
                      <a:pt x="1997927" y="590876"/>
                      <a:pt x="1989345" y="582296"/>
                    </a:cubicBezTo>
                    <a:lnTo>
                      <a:pt x="1948301" y="541252"/>
                    </a:lnTo>
                    <a:cubicBezTo>
                      <a:pt x="1939720" y="532671"/>
                      <a:pt x="1939721" y="518757"/>
                      <a:pt x="1948302" y="510176"/>
                    </a:cubicBezTo>
                    <a:lnTo>
                      <a:pt x="1987618" y="470859"/>
                    </a:lnTo>
                    <a:cubicBezTo>
                      <a:pt x="1991909" y="466568"/>
                      <a:pt x="1997533" y="464423"/>
                      <a:pt x="2003156" y="464423"/>
                    </a:cubicBezTo>
                    <a:close/>
                    <a:moveTo>
                      <a:pt x="2367364" y="449855"/>
                    </a:moveTo>
                    <a:cubicBezTo>
                      <a:pt x="2372988" y="449855"/>
                      <a:pt x="2378612" y="452001"/>
                      <a:pt x="2382902" y="456291"/>
                    </a:cubicBezTo>
                    <a:lnTo>
                      <a:pt x="2423945" y="497336"/>
                    </a:lnTo>
                    <a:cubicBezTo>
                      <a:pt x="2432527" y="505917"/>
                      <a:pt x="2432527" y="519830"/>
                      <a:pt x="2423945" y="528412"/>
                    </a:cubicBezTo>
                    <a:lnTo>
                      <a:pt x="2384629" y="567728"/>
                    </a:lnTo>
                    <a:cubicBezTo>
                      <a:pt x="2376048" y="576309"/>
                      <a:pt x="2362135" y="576309"/>
                      <a:pt x="2353553" y="567728"/>
                    </a:cubicBezTo>
                    <a:lnTo>
                      <a:pt x="2312509" y="526684"/>
                    </a:lnTo>
                    <a:cubicBezTo>
                      <a:pt x="2303928" y="518103"/>
                      <a:pt x="2303928" y="504189"/>
                      <a:pt x="2312510" y="495608"/>
                    </a:cubicBezTo>
                    <a:lnTo>
                      <a:pt x="2351826" y="456291"/>
                    </a:lnTo>
                    <a:cubicBezTo>
                      <a:pt x="2356117" y="452001"/>
                      <a:pt x="2361741" y="449855"/>
                      <a:pt x="2367364" y="449855"/>
                    </a:cubicBezTo>
                    <a:close/>
                    <a:moveTo>
                      <a:pt x="127420" y="447665"/>
                    </a:moveTo>
                    <a:lnTo>
                      <a:pt x="139773" y="452782"/>
                    </a:lnTo>
                    <a:lnTo>
                      <a:pt x="180816" y="493826"/>
                    </a:lnTo>
                    <a:cubicBezTo>
                      <a:pt x="189398" y="502407"/>
                      <a:pt x="189398" y="516321"/>
                      <a:pt x="180816" y="524902"/>
                    </a:cubicBezTo>
                    <a:lnTo>
                      <a:pt x="141501" y="564218"/>
                    </a:lnTo>
                    <a:cubicBezTo>
                      <a:pt x="132919" y="572800"/>
                      <a:pt x="119005" y="572800"/>
                      <a:pt x="110424" y="564219"/>
                    </a:cubicBezTo>
                    <a:lnTo>
                      <a:pt x="102391" y="556185"/>
                    </a:lnTo>
                    <a:close/>
                    <a:moveTo>
                      <a:pt x="2715144" y="446859"/>
                    </a:moveTo>
                    <a:cubicBezTo>
                      <a:pt x="2720768" y="446859"/>
                      <a:pt x="2726392" y="449004"/>
                      <a:pt x="2730682" y="453295"/>
                    </a:cubicBezTo>
                    <a:lnTo>
                      <a:pt x="2771726" y="494339"/>
                    </a:lnTo>
                    <a:cubicBezTo>
                      <a:pt x="2780306" y="502920"/>
                      <a:pt x="2780307" y="516833"/>
                      <a:pt x="2771726" y="525415"/>
                    </a:cubicBezTo>
                    <a:lnTo>
                      <a:pt x="2732410" y="564731"/>
                    </a:lnTo>
                    <a:cubicBezTo>
                      <a:pt x="2723828" y="573312"/>
                      <a:pt x="2709915" y="573312"/>
                      <a:pt x="2701333" y="564731"/>
                    </a:cubicBezTo>
                    <a:lnTo>
                      <a:pt x="2660289" y="523688"/>
                    </a:lnTo>
                    <a:cubicBezTo>
                      <a:pt x="2651708" y="515107"/>
                      <a:pt x="2651709" y="501192"/>
                      <a:pt x="2660289" y="492612"/>
                    </a:cubicBezTo>
                    <a:lnTo>
                      <a:pt x="2699606" y="453295"/>
                    </a:lnTo>
                    <a:cubicBezTo>
                      <a:pt x="2703897" y="449004"/>
                      <a:pt x="2709521" y="446859"/>
                      <a:pt x="2715144" y="446859"/>
                    </a:cubicBezTo>
                    <a:close/>
                    <a:moveTo>
                      <a:pt x="4272522" y="445027"/>
                    </a:moveTo>
                    <a:lnTo>
                      <a:pt x="4277613" y="467100"/>
                    </a:lnTo>
                    <a:lnTo>
                      <a:pt x="4276650" y="466137"/>
                    </a:lnTo>
                    <a:cubicBezTo>
                      <a:pt x="4272360" y="461847"/>
                      <a:pt x="4270215" y="456223"/>
                      <a:pt x="4270215" y="450599"/>
                    </a:cubicBezTo>
                    <a:close/>
                    <a:moveTo>
                      <a:pt x="1163048" y="440143"/>
                    </a:moveTo>
                    <a:cubicBezTo>
                      <a:pt x="1168672" y="440143"/>
                      <a:pt x="1174296" y="442289"/>
                      <a:pt x="1178586" y="446579"/>
                    </a:cubicBezTo>
                    <a:lnTo>
                      <a:pt x="1219630" y="487623"/>
                    </a:lnTo>
                    <a:cubicBezTo>
                      <a:pt x="1228211" y="496204"/>
                      <a:pt x="1228211" y="510118"/>
                      <a:pt x="1219630" y="518699"/>
                    </a:cubicBezTo>
                    <a:lnTo>
                      <a:pt x="1180313" y="558016"/>
                    </a:lnTo>
                    <a:cubicBezTo>
                      <a:pt x="1171732" y="566597"/>
                      <a:pt x="1157818" y="566597"/>
                      <a:pt x="1149237" y="558016"/>
                    </a:cubicBezTo>
                    <a:lnTo>
                      <a:pt x="1108193" y="516972"/>
                    </a:lnTo>
                    <a:cubicBezTo>
                      <a:pt x="1099612" y="508391"/>
                      <a:pt x="1099612" y="494477"/>
                      <a:pt x="1108193" y="485896"/>
                    </a:cubicBezTo>
                    <a:lnTo>
                      <a:pt x="1147510" y="446579"/>
                    </a:lnTo>
                    <a:cubicBezTo>
                      <a:pt x="1151800" y="442289"/>
                      <a:pt x="1157424" y="440143"/>
                      <a:pt x="1163048" y="440143"/>
                    </a:cubicBezTo>
                    <a:close/>
                    <a:moveTo>
                      <a:pt x="1510828" y="437147"/>
                    </a:moveTo>
                    <a:cubicBezTo>
                      <a:pt x="1516452" y="437147"/>
                      <a:pt x="1522075" y="439292"/>
                      <a:pt x="1526366" y="443583"/>
                    </a:cubicBezTo>
                    <a:lnTo>
                      <a:pt x="1567410" y="484627"/>
                    </a:lnTo>
                    <a:cubicBezTo>
                      <a:pt x="1575991" y="493208"/>
                      <a:pt x="1575991" y="507122"/>
                      <a:pt x="1567410" y="515703"/>
                    </a:cubicBezTo>
                    <a:lnTo>
                      <a:pt x="1528093" y="555020"/>
                    </a:lnTo>
                    <a:cubicBezTo>
                      <a:pt x="1519512" y="563601"/>
                      <a:pt x="1505599" y="563601"/>
                      <a:pt x="1497017" y="555019"/>
                    </a:cubicBezTo>
                    <a:lnTo>
                      <a:pt x="1455973" y="513976"/>
                    </a:lnTo>
                    <a:cubicBezTo>
                      <a:pt x="1447392" y="505394"/>
                      <a:pt x="1447392" y="491481"/>
                      <a:pt x="1455973" y="482900"/>
                    </a:cubicBezTo>
                    <a:lnTo>
                      <a:pt x="1495290" y="443583"/>
                    </a:lnTo>
                    <a:cubicBezTo>
                      <a:pt x="1499581" y="439292"/>
                      <a:pt x="1505204" y="437147"/>
                      <a:pt x="1510828" y="437147"/>
                    </a:cubicBezTo>
                    <a:close/>
                    <a:moveTo>
                      <a:pt x="3074497" y="437146"/>
                    </a:moveTo>
                    <a:cubicBezTo>
                      <a:pt x="3080121" y="437146"/>
                      <a:pt x="3085746" y="439291"/>
                      <a:pt x="3090036" y="443582"/>
                    </a:cubicBezTo>
                    <a:lnTo>
                      <a:pt x="3131079" y="484626"/>
                    </a:lnTo>
                    <a:cubicBezTo>
                      <a:pt x="3139660" y="493207"/>
                      <a:pt x="3139660" y="507121"/>
                      <a:pt x="3131079" y="515702"/>
                    </a:cubicBezTo>
                    <a:lnTo>
                      <a:pt x="3091763" y="555018"/>
                    </a:lnTo>
                    <a:cubicBezTo>
                      <a:pt x="3083182" y="563600"/>
                      <a:pt x="3069268" y="563600"/>
                      <a:pt x="3060686" y="555019"/>
                    </a:cubicBezTo>
                    <a:lnTo>
                      <a:pt x="3019643" y="513975"/>
                    </a:lnTo>
                    <a:cubicBezTo>
                      <a:pt x="3011061" y="505394"/>
                      <a:pt x="3011062" y="491480"/>
                      <a:pt x="3019643" y="482899"/>
                    </a:cubicBezTo>
                    <a:lnTo>
                      <a:pt x="3058959" y="443582"/>
                    </a:lnTo>
                    <a:cubicBezTo>
                      <a:pt x="3063250" y="439291"/>
                      <a:pt x="3068874" y="437146"/>
                      <a:pt x="3074497" y="437146"/>
                    </a:cubicBezTo>
                    <a:close/>
                    <a:moveTo>
                      <a:pt x="483587" y="436633"/>
                    </a:moveTo>
                    <a:cubicBezTo>
                      <a:pt x="489211" y="436633"/>
                      <a:pt x="494835" y="438779"/>
                      <a:pt x="499125" y="443069"/>
                    </a:cubicBezTo>
                    <a:lnTo>
                      <a:pt x="540169" y="484113"/>
                    </a:lnTo>
                    <a:cubicBezTo>
                      <a:pt x="548750" y="492694"/>
                      <a:pt x="548750" y="506607"/>
                      <a:pt x="540169" y="515189"/>
                    </a:cubicBezTo>
                    <a:lnTo>
                      <a:pt x="500852" y="554505"/>
                    </a:lnTo>
                    <a:cubicBezTo>
                      <a:pt x="492271" y="563086"/>
                      <a:pt x="478357" y="563087"/>
                      <a:pt x="469776" y="554505"/>
                    </a:cubicBezTo>
                    <a:lnTo>
                      <a:pt x="428732" y="513461"/>
                    </a:lnTo>
                    <a:cubicBezTo>
                      <a:pt x="420151" y="504880"/>
                      <a:pt x="420151" y="490967"/>
                      <a:pt x="428732" y="482385"/>
                    </a:cubicBezTo>
                    <a:lnTo>
                      <a:pt x="468049" y="443069"/>
                    </a:lnTo>
                    <a:cubicBezTo>
                      <a:pt x="472340" y="438778"/>
                      <a:pt x="477963" y="436633"/>
                      <a:pt x="483587" y="436633"/>
                    </a:cubicBezTo>
                    <a:close/>
                    <a:moveTo>
                      <a:pt x="3422277" y="434150"/>
                    </a:moveTo>
                    <a:cubicBezTo>
                      <a:pt x="3427901" y="434150"/>
                      <a:pt x="3433526" y="436295"/>
                      <a:pt x="3437816" y="440585"/>
                    </a:cubicBezTo>
                    <a:lnTo>
                      <a:pt x="3478859" y="481630"/>
                    </a:lnTo>
                    <a:cubicBezTo>
                      <a:pt x="3487440" y="490211"/>
                      <a:pt x="3487441" y="504125"/>
                      <a:pt x="3478859" y="512706"/>
                    </a:cubicBezTo>
                    <a:lnTo>
                      <a:pt x="3439543" y="552022"/>
                    </a:lnTo>
                    <a:cubicBezTo>
                      <a:pt x="3430962" y="560604"/>
                      <a:pt x="3417048" y="560603"/>
                      <a:pt x="3408467" y="552022"/>
                    </a:cubicBezTo>
                    <a:lnTo>
                      <a:pt x="3367423" y="510979"/>
                    </a:lnTo>
                    <a:cubicBezTo>
                      <a:pt x="3358842" y="502398"/>
                      <a:pt x="3358842" y="488484"/>
                      <a:pt x="3367423" y="479903"/>
                    </a:cubicBezTo>
                    <a:lnTo>
                      <a:pt x="3406740" y="440585"/>
                    </a:lnTo>
                    <a:cubicBezTo>
                      <a:pt x="3411030" y="436295"/>
                      <a:pt x="3416654" y="434150"/>
                      <a:pt x="3422277" y="434150"/>
                    </a:cubicBezTo>
                    <a:close/>
                    <a:moveTo>
                      <a:pt x="831367" y="433637"/>
                    </a:moveTo>
                    <a:cubicBezTo>
                      <a:pt x="836991" y="433637"/>
                      <a:pt x="842615" y="435782"/>
                      <a:pt x="846905" y="440073"/>
                    </a:cubicBezTo>
                    <a:lnTo>
                      <a:pt x="887949" y="481116"/>
                    </a:lnTo>
                    <a:cubicBezTo>
                      <a:pt x="896530" y="489698"/>
                      <a:pt x="896530" y="503611"/>
                      <a:pt x="887949" y="512192"/>
                    </a:cubicBezTo>
                    <a:lnTo>
                      <a:pt x="848632" y="551509"/>
                    </a:lnTo>
                    <a:cubicBezTo>
                      <a:pt x="840051" y="560090"/>
                      <a:pt x="826138" y="560090"/>
                      <a:pt x="817556" y="551509"/>
                    </a:cubicBezTo>
                    <a:lnTo>
                      <a:pt x="776513" y="510465"/>
                    </a:lnTo>
                    <a:cubicBezTo>
                      <a:pt x="767931" y="501884"/>
                      <a:pt x="767931" y="487970"/>
                      <a:pt x="776513" y="479389"/>
                    </a:cubicBezTo>
                    <a:lnTo>
                      <a:pt x="815829" y="440073"/>
                    </a:lnTo>
                    <a:cubicBezTo>
                      <a:pt x="820120" y="435781"/>
                      <a:pt x="825743" y="433636"/>
                      <a:pt x="831367" y="433637"/>
                    </a:cubicBezTo>
                    <a:close/>
                    <a:moveTo>
                      <a:pt x="3768920" y="432290"/>
                    </a:moveTo>
                    <a:cubicBezTo>
                      <a:pt x="3774545" y="432290"/>
                      <a:pt x="3780168" y="434435"/>
                      <a:pt x="3784458" y="438726"/>
                    </a:cubicBezTo>
                    <a:lnTo>
                      <a:pt x="3825502" y="479770"/>
                    </a:lnTo>
                    <a:cubicBezTo>
                      <a:pt x="3834083" y="488351"/>
                      <a:pt x="3834083" y="502264"/>
                      <a:pt x="3825502" y="510845"/>
                    </a:cubicBezTo>
                    <a:lnTo>
                      <a:pt x="3786186" y="550162"/>
                    </a:lnTo>
                    <a:cubicBezTo>
                      <a:pt x="3777605" y="558743"/>
                      <a:pt x="3763691" y="558743"/>
                      <a:pt x="3755110" y="550162"/>
                    </a:cubicBezTo>
                    <a:lnTo>
                      <a:pt x="3714066" y="509118"/>
                    </a:lnTo>
                    <a:cubicBezTo>
                      <a:pt x="3705484" y="500537"/>
                      <a:pt x="3705485" y="486623"/>
                      <a:pt x="3714066" y="478042"/>
                    </a:cubicBezTo>
                    <a:lnTo>
                      <a:pt x="3753382" y="438726"/>
                    </a:lnTo>
                    <a:cubicBezTo>
                      <a:pt x="3757673" y="434436"/>
                      <a:pt x="3763296" y="432290"/>
                      <a:pt x="3768920" y="432290"/>
                    </a:cubicBezTo>
                    <a:close/>
                    <a:moveTo>
                      <a:pt x="4116701" y="429294"/>
                    </a:moveTo>
                    <a:cubicBezTo>
                      <a:pt x="4122324" y="429294"/>
                      <a:pt x="4127949" y="431439"/>
                      <a:pt x="4132239" y="435729"/>
                    </a:cubicBezTo>
                    <a:lnTo>
                      <a:pt x="4173282" y="476773"/>
                    </a:lnTo>
                    <a:cubicBezTo>
                      <a:pt x="4181864" y="485354"/>
                      <a:pt x="4181864" y="499268"/>
                      <a:pt x="4173282" y="507849"/>
                    </a:cubicBezTo>
                    <a:lnTo>
                      <a:pt x="4133966" y="547165"/>
                    </a:lnTo>
                    <a:cubicBezTo>
                      <a:pt x="4125385" y="555747"/>
                      <a:pt x="4111471" y="555747"/>
                      <a:pt x="4102890" y="547165"/>
                    </a:cubicBezTo>
                    <a:lnTo>
                      <a:pt x="4061846" y="506122"/>
                    </a:lnTo>
                    <a:cubicBezTo>
                      <a:pt x="4053265" y="497541"/>
                      <a:pt x="4053265" y="483627"/>
                      <a:pt x="4061846" y="475046"/>
                    </a:cubicBezTo>
                    <a:lnTo>
                      <a:pt x="4101163" y="435729"/>
                    </a:lnTo>
                    <a:cubicBezTo>
                      <a:pt x="4105453" y="431439"/>
                      <a:pt x="4111077" y="429293"/>
                      <a:pt x="4116701" y="429294"/>
                    </a:cubicBezTo>
                    <a:close/>
                    <a:moveTo>
                      <a:pt x="1870181" y="427434"/>
                    </a:moveTo>
                    <a:cubicBezTo>
                      <a:pt x="1875805" y="427434"/>
                      <a:pt x="1881429" y="429580"/>
                      <a:pt x="1885719" y="433870"/>
                    </a:cubicBezTo>
                    <a:lnTo>
                      <a:pt x="1926763" y="474914"/>
                    </a:lnTo>
                    <a:cubicBezTo>
                      <a:pt x="1935344" y="483495"/>
                      <a:pt x="1935344" y="497409"/>
                      <a:pt x="1926763" y="505990"/>
                    </a:cubicBezTo>
                    <a:lnTo>
                      <a:pt x="1887446" y="545306"/>
                    </a:lnTo>
                    <a:cubicBezTo>
                      <a:pt x="1878865" y="553888"/>
                      <a:pt x="1864951" y="553888"/>
                      <a:pt x="1856370" y="545306"/>
                    </a:cubicBezTo>
                    <a:lnTo>
                      <a:pt x="1815326" y="504263"/>
                    </a:lnTo>
                    <a:cubicBezTo>
                      <a:pt x="1806745" y="495681"/>
                      <a:pt x="1806745" y="481768"/>
                      <a:pt x="1815326" y="473187"/>
                    </a:cubicBezTo>
                    <a:lnTo>
                      <a:pt x="1854643" y="433870"/>
                    </a:lnTo>
                    <a:cubicBezTo>
                      <a:pt x="1858933" y="429580"/>
                      <a:pt x="1864557" y="427434"/>
                      <a:pt x="1870181" y="427434"/>
                    </a:cubicBezTo>
                    <a:close/>
                    <a:moveTo>
                      <a:pt x="2217961" y="424438"/>
                    </a:moveTo>
                    <a:cubicBezTo>
                      <a:pt x="2223585" y="424438"/>
                      <a:pt x="2229208" y="426583"/>
                      <a:pt x="2233499" y="430874"/>
                    </a:cubicBezTo>
                    <a:lnTo>
                      <a:pt x="2274543" y="471917"/>
                    </a:lnTo>
                    <a:cubicBezTo>
                      <a:pt x="2283124" y="480499"/>
                      <a:pt x="2283124" y="494412"/>
                      <a:pt x="2274543" y="502994"/>
                    </a:cubicBezTo>
                    <a:lnTo>
                      <a:pt x="2235226" y="542310"/>
                    </a:lnTo>
                    <a:cubicBezTo>
                      <a:pt x="2226645" y="550891"/>
                      <a:pt x="2212731" y="550891"/>
                      <a:pt x="2204150" y="542310"/>
                    </a:cubicBezTo>
                    <a:lnTo>
                      <a:pt x="2163106" y="501266"/>
                    </a:lnTo>
                    <a:cubicBezTo>
                      <a:pt x="2154525" y="492685"/>
                      <a:pt x="2154525" y="478771"/>
                      <a:pt x="2163106" y="470190"/>
                    </a:cubicBezTo>
                    <a:lnTo>
                      <a:pt x="2202423" y="430874"/>
                    </a:lnTo>
                    <a:cubicBezTo>
                      <a:pt x="2206714" y="426583"/>
                      <a:pt x="2212337" y="424437"/>
                      <a:pt x="2217961" y="424438"/>
                    </a:cubicBezTo>
                    <a:close/>
                    <a:moveTo>
                      <a:pt x="2582169" y="409870"/>
                    </a:moveTo>
                    <a:cubicBezTo>
                      <a:pt x="2587792" y="409870"/>
                      <a:pt x="2593416" y="412015"/>
                      <a:pt x="2597707" y="416306"/>
                    </a:cubicBezTo>
                    <a:lnTo>
                      <a:pt x="2638751" y="457350"/>
                    </a:lnTo>
                    <a:cubicBezTo>
                      <a:pt x="2647331" y="465931"/>
                      <a:pt x="2647332" y="479844"/>
                      <a:pt x="2638751" y="488425"/>
                    </a:cubicBezTo>
                    <a:lnTo>
                      <a:pt x="2599434" y="527742"/>
                    </a:lnTo>
                    <a:cubicBezTo>
                      <a:pt x="2590853" y="536323"/>
                      <a:pt x="2576939" y="536323"/>
                      <a:pt x="2568358" y="527742"/>
                    </a:cubicBezTo>
                    <a:lnTo>
                      <a:pt x="2527314" y="486698"/>
                    </a:lnTo>
                    <a:cubicBezTo>
                      <a:pt x="2518733" y="478118"/>
                      <a:pt x="2518733" y="464204"/>
                      <a:pt x="2527314" y="455622"/>
                    </a:cubicBezTo>
                    <a:lnTo>
                      <a:pt x="2566631" y="416306"/>
                    </a:lnTo>
                    <a:cubicBezTo>
                      <a:pt x="2570922" y="412015"/>
                      <a:pt x="2576545" y="409870"/>
                      <a:pt x="2582169" y="409870"/>
                    </a:cubicBezTo>
                    <a:close/>
                    <a:moveTo>
                      <a:pt x="2929949" y="406873"/>
                    </a:moveTo>
                    <a:cubicBezTo>
                      <a:pt x="2935573" y="406874"/>
                      <a:pt x="2941196" y="409018"/>
                      <a:pt x="2945487" y="413309"/>
                    </a:cubicBezTo>
                    <a:lnTo>
                      <a:pt x="2986531" y="454353"/>
                    </a:lnTo>
                    <a:cubicBezTo>
                      <a:pt x="2995112" y="462934"/>
                      <a:pt x="2995112" y="476848"/>
                      <a:pt x="2986531" y="485429"/>
                    </a:cubicBezTo>
                    <a:lnTo>
                      <a:pt x="2947215" y="524746"/>
                    </a:lnTo>
                    <a:cubicBezTo>
                      <a:pt x="2938633" y="533328"/>
                      <a:pt x="2924719" y="533327"/>
                      <a:pt x="2916139" y="524746"/>
                    </a:cubicBezTo>
                    <a:lnTo>
                      <a:pt x="2875094" y="483702"/>
                    </a:lnTo>
                    <a:cubicBezTo>
                      <a:pt x="2866514" y="475121"/>
                      <a:pt x="2866513" y="461208"/>
                      <a:pt x="2875095" y="452626"/>
                    </a:cubicBezTo>
                    <a:lnTo>
                      <a:pt x="2914411" y="413310"/>
                    </a:lnTo>
                    <a:cubicBezTo>
                      <a:pt x="2918702" y="409019"/>
                      <a:pt x="2924325" y="406873"/>
                      <a:pt x="2929949" y="406873"/>
                    </a:cubicBezTo>
                    <a:close/>
                    <a:moveTo>
                      <a:pt x="1030468" y="404502"/>
                    </a:moveTo>
                    <a:cubicBezTo>
                      <a:pt x="1036091" y="404502"/>
                      <a:pt x="1041716" y="406647"/>
                      <a:pt x="1046006" y="410937"/>
                    </a:cubicBezTo>
                    <a:lnTo>
                      <a:pt x="1087050" y="451981"/>
                    </a:lnTo>
                    <a:cubicBezTo>
                      <a:pt x="1095631" y="460563"/>
                      <a:pt x="1095630" y="474476"/>
                      <a:pt x="1087050" y="483057"/>
                    </a:cubicBezTo>
                    <a:lnTo>
                      <a:pt x="1047733" y="522374"/>
                    </a:lnTo>
                    <a:cubicBezTo>
                      <a:pt x="1039152" y="530955"/>
                      <a:pt x="1025238" y="530955"/>
                      <a:pt x="1016657" y="522374"/>
                    </a:cubicBezTo>
                    <a:lnTo>
                      <a:pt x="975613" y="481330"/>
                    </a:lnTo>
                    <a:cubicBezTo>
                      <a:pt x="967032" y="472749"/>
                      <a:pt x="967032" y="458836"/>
                      <a:pt x="975613" y="450254"/>
                    </a:cubicBezTo>
                    <a:lnTo>
                      <a:pt x="1014930" y="410937"/>
                    </a:lnTo>
                    <a:cubicBezTo>
                      <a:pt x="1019220" y="406647"/>
                      <a:pt x="1024845" y="404502"/>
                      <a:pt x="1030468" y="404502"/>
                    </a:cubicBezTo>
                    <a:close/>
                    <a:moveTo>
                      <a:pt x="3289302" y="397161"/>
                    </a:moveTo>
                    <a:cubicBezTo>
                      <a:pt x="3294926" y="397161"/>
                      <a:pt x="3300550" y="399306"/>
                      <a:pt x="3304840" y="403597"/>
                    </a:cubicBezTo>
                    <a:lnTo>
                      <a:pt x="3345884" y="444641"/>
                    </a:lnTo>
                    <a:cubicBezTo>
                      <a:pt x="3354465" y="453222"/>
                      <a:pt x="3354465" y="467135"/>
                      <a:pt x="3345884" y="475717"/>
                    </a:cubicBezTo>
                    <a:lnTo>
                      <a:pt x="3306567" y="515033"/>
                    </a:lnTo>
                    <a:cubicBezTo>
                      <a:pt x="3297986" y="523614"/>
                      <a:pt x="3284073" y="523614"/>
                      <a:pt x="3275491" y="515033"/>
                    </a:cubicBezTo>
                    <a:lnTo>
                      <a:pt x="3234448" y="473989"/>
                    </a:lnTo>
                    <a:cubicBezTo>
                      <a:pt x="3225866" y="465408"/>
                      <a:pt x="3225866" y="451495"/>
                      <a:pt x="3234448" y="442913"/>
                    </a:cubicBezTo>
                    <a:lnTo>
                      <a:pt x="3273764" y="403597"/>
                    </a:lnTo>
                    <a:cubicBezTo>
                      <a:pt x="3278055" y="399306"/>
                      <a:pt x="3283678" y="397161"/>
                      <a:pt x="3289302" y="397161"/>
                    </a:cubicBezTo>
                    <a:close/>
                    <a:moveTo>
                      <a:pt x="1376717" y="396438"/>
                    </a:moveTo>
                    <a:cubicBezTo>
                      <a:pt x="1382341" y="396438"/>
                      <a:pt x="1387965" y="398583"/>
                      <a:pt x="1392255" y="402875"/>
                    </a:cubicBezTo>
                    <a:lnTo>
                      <a:pt x="1433299" y="443918"/>
                    </a:lnTo>
                    <a:cubicBezTo>
                      <a:pt x="1441880" y="452500"/>
                      <a:pt x="1441880" y="466413"/>
                      <a:pt x="1433299" y="474994"/>
                    </a:cubicBezTo>
                    <a:lnTo>
                      <a:pt x="1393983" y="514311"/>
                    </a:lnTo>
                    <a:cubicBezTo>
                      <a:pt x="1385402" y="522892"/>
                      <a:pt x="1371488" y="522892"/>
                      <a:pt x="1362906" y="514311"/>
                    </a:cubicBezTo>
                    <a:lnTo>
                      <a:pt x="1321863" y="473267"/>
                    </a:lnTo>
                    <a:cubicBezTo>
                      <a:pt x="1313281" y="464686"/>
                      <a:pt x="1313282" y="450772"/>
                      <a:pt x="1321863" y="442191"/>
                    </a:cubicBezTo>
                    <a:lnTo>
                      <a:pt x="1361179" y="402875"/>
                    </a:lnTo>
                    <a:cubicBezTo>
                      <a:pt x="1365470" y="398584"/>
                      <a:pt x="1371094" y="396438"/>
                      <a:pt x="1376717" y="396438"/>
                    </a:cubicBezTo>
                    <a:close/>
                    <a:moveTo>
                      <a:pt x="349476" y="395924"/>
                    </a:moveTo>
                    <a:cubicBezTo>
                      <a:pt x="355100" y="395924"/>
                      <a:pt x="360724" y="398069"/>
                      <a:pt x="365015" y="402360"/>
                    </a:cubicBezTo>
                    <a:lnTo>
                      <a:pt x="406058" y="443404"/>
                    </a:lnTo>
                    <a:cubicBezTo>
                      <a:pt x="414639" y="451985"/>
                      <a:pt x="414640" y="465899"/>
                      <a:pt x="406058" y="474480"/>
                    </a:cubicBezTo>
                    <a:lnTo>
                      <a:pt x="366742" y="513796"/>
                    </a:lnTo>
                    <a:cubicBezTo>
                      <a:pt x="358161" y="522378"/>
                      <a:pt x="344247" y="522377"/>
                      <a:pt x="335667" y="513796"/>
                    </a:cubicBezTo>
                    <a:lnTo>
                      <a:pt x="294623" y="472753"/>
                    </a:lnTo>
                    <a:cubicBezTo>
                      <a:pt x="286041" y="464172"/>
                      <a:pt x="286041" y="450258"/>
                      <a:pt x="294623" y="441677"/>
                    </a:cubicBezTo>
                    <a:lnTo>
                      <a:pt x="333940" y="402360"/>
                    </a:lnTo>
                    <a:cubicBezTo>
                      <a:pt x="338230" y="398070"/>
                      <a:pt x="343854" y="395924"/>
                      <a:pt x="349476" y="395924"/>
                    </a:cubicBezTo>
                    <a:close/>
                    <a:moveTo>
                      <a:pt x="3637082" y="394164"/>
                    </a:moveTo>
                    <a:cubicBezTo>
                      <a:pt x="3642706" y="394164"/>
                      <a:pt x="3648329" y="396310"/>
                      <a:pt x="3652620" y="400600"/>
                    </a:cubicBezTo>
                    <a:lnTo>
                      <a:pt x="3693664" y="441644"/>
                    </a:lnTo>
                    <a:cubicBezTo>
                      <a:pt x="3702245" y="450226"/>
                      <a:pt x="3702245" y="464139"/>
                      <a:pt x="3693664" y="472720"/>
                    </a:cubicBezTo>
                    <a:lnTo>
                      <a:pt x="3654346" y="512037"/>
                    </a:lnTo>
                    <a:cubicBezTo>
                      <a:pt x="3645766" y="520618"/>
                      <a:pt x="3631853" y="520618"/>
                      <a:pt x="3623270" y="512037"/>
                    </a:cubicBezTo>
                    <a:lnTo>
                      <a:pt x="3582227" y="470993"/>
                    </a:lnTo>
                    <a:cubicBezTo>
                      <a:pt x="3573646" y="462412"/>
                      <a:pt x="3573646" y="448498"/>
                      <a:pt x="3582227" y="439916"/>
                    </a:cubicBezTo>
                    <a:lnTo>
                      <a:pt x="3621544" y="400600"/>
                    </a:lnTo>
                    <a:cubicBezTo>
                      <a:pt x="3625835" y="396310"/>
                      <a:pt x="3631458" y="394164"/>
                      <a:pt x="3637082" y="394164"/>
                    </a:cubicBezTo>
                    <a:close/>
                    <a:moveTo>
                      <a:pt x="697256" y="392928"/>
                    </a:moveTo>
                    <a:cubicBezTo>
                      <a:pt x="702880" y="392928"/>
                      <a:pt x="708505" y="395073"/>
                      <a:pt x="712795" y="399363"/>
                    </a:cubicBezTo>
                    <a:lnTo>
                      <a:pt x="753839" y="440407"/>
                    </a:lnTo>
                    <a:cubicBezTo>
                      <a:pt x="762419" y="448989"/>
                      <a:pt x="762419" y="462902"/>
                      <a:pt x="753838" y="471484"/>
                    </a:cubicBezTo>
                    <a:lnTo>
                      <a:pt x="714522" y="510800"/>
                    </a:lnTo>
                    <a:cubicBezTo>
                      <a:pt x="705941" y="519381"/>
                      <a:pt x="692027" y="519381"/>
                      <a:pt x="683446" y="510800"/>
                    </a:cubicBezTo>
                    <a:lnTo>
                      <a:pt x="642402" y="469756"/>
                    </a:lnTo>
                    <a:cubicBezTo>
                      <a:pt x="633820" y="461175"/>
                      <a:pt x="633821" y="447262"/>
                      <a:pt x="642402" y="438680"/>
                    </a:cubicBezTo>
                    <a:lnTo>
                      <a:pt x="681719" y="399363"/>
                    </a:lnTo>
                    <a:cubicBezTo>
                      <a:pt x="686009" y="395073"/>
                      <a:pt x="691634" y="392928"/>
                      <a:pt x="697256" y="392928"/>
                    </a:cubicBezTo>
                    <a:close/>
                    <a:moveTo>
                      <a:pt x="3983725" y="392304"/>
                    </a:moveTo>
                    <a:cubicBezTo>
                      <a:pt x="3989349" y="392304"/>
                      <a:pt x="3994973" y="394450"/>
                      <a:pt x="3999263" y="398740"/>
                    </a:cubicBezTo>
                    <a:lnTo>
                      <a:pt x="4040307" y="439784"/>
                    </a:lnTo>
                    <a:cubicBezTo>
                      <a:pt x="4048888" y="448366"/>
                      <a:pt x="4048888" y="462279"/>
                      <a:pt x="4040307" y="470860"/>
                    </a:cubicBezTo>
                    <a:lnTo>
                      <a:pt x="4000991" y="510177"/>
                    </a:lnTo>
                    <a:cubicBezTo>
                      <a:pt x="3992409" y="518758"/>
                      <a:pt x="3978496" y="518758"/>
                      <a:pt x="3969915" y="510177"/>
                    </a:cubicBezTo>
                    <a:lnTo>
                      <a:pt x="3928870" y="469133"/>
                    </a:lnTo>
                    <a:cubicBezTo>
                      <a:pt x="3920289" y="460552"/>
                      <a:pt x="3920289" y="446639"/>
                      <a:pt x="3928870" y="438057"/>
                    </a:cubicBezTo>
                    <a:lnTo>
                      <a:pt x="3968187" y="398740"/>
                    </a:lnTo>
                    <a:cubicBezTo>
                      <a:pt x="3972478" y="394449"/>
                      <a:pt x="3978101" y="392305"/>
                      <a:pt x="3983725" y="392304"/>
                    </a:cubicBezTo>
                    <a:close/>
                    <a:moveTo>
                      <a:pt x="1736070" y="386725"/>
                    </a:moveTo>
                    <a:cubicBezTo>
                      <a:pt x="1741694" y="386725"/>
                      <a:pt x="1747318" y="388871"/>
                      <a:pt x="1751608" y="393162"/>
                    </a:cubicBezTo>
                    <a:lnTo>
                      <a:pt x="1792652" y="434205"/>
                    </a:lnTo>
                    <a:cubicBezTo>
                      <a:pt x="1801233" y="442787"/>
                      <a:pt x="1801233" y="456700"/>
                      <a:pt x="1792652" y="465281"/>
                    </a:cubicBezTo>
                    <a:lnTo>
                      <a:pt x="1753335" y="504598"/>
                    </a:lnTo>
                    <a:cubicBezTo>
                      <a:pt x="1744755" y="513179"/>
                      <a:pt x="1730841" y="513179"/>
                      <a:pt x="1722259" y="504598"/>
                    </a:cubicBezTo>
                    <a:lnTo>
                      <a:pt x="1681215" y="463554"/>
                    </a:lnTo>
                    <a:cubicBezTo>
                      <a:pt x="1672634" y="454973"/>
                      <a:pt x="1672635" y="441059"/>
                      <a:pt x="1681216" y="432478"/>
                    </a:cubicBezTo>
                    <a:lnTo>
                      <a:pt x="1720532" y="393161"/>
                    </a:lnTo>
                    <a:cubicBezTo>
                      <a:pt x="1724823" y="388871"/>
                      <a:pt x="1730447" y="386725"/>
                      <a:pt x="1736070" y="386725"/>
                    </a:cubicBezTo>
                    <a:close/>
                    <a:moveTo>
                      <a:pt x="2083850" y="383729"/>
                    </a:moveTo>
                    <a:cubicBezTo>
                      <a:pt x="2089474" y="383729"/>
                      <a:pt x="2095098" y="385875"/>
                      <a:pt x="2099388" y="390165"/>
                    </a:cubicBezTo>
                    <a:lnTo>
                      <a:pt x="2140432" y="431209"/>
                    </a:lnTo>
                    <a:cubicBezTo>
                      <a:pt x="2149013" y="439790"/>
                      <a:pt x="2149013" y="453704"/>
                      <a:pt x="2140432" y="462285"/>
                    </a:cubicBezTo>
                    <a:lnTo>
                      <a:pt x="2101116" y="501601"/>
                    </a:lnTo>
                    <a:cubicBezTo>
                      <a:pt x="2092535" y="510182"/>
                      <a:pt x="2078621" y="510182"/>
                      <a:pt x="2070039" y="501602"/>
                    </a:cubicBezTo>
                    <a:lnTo>
                      <a:pt x="2028996" y="460558"/>
                    </a:lnTo>
                    <a:cubicBezTo>
                      <a:pt x="2020414" y="451977"/>
                      <a:pt x="2020415" y="438062"/>
                      <a:pt x="2028996" y="429482"/>
                    </a:cubicBezTo>
                    <a:lnTo>
                      <a:pt x="2068312" y="390165"/>
                    </a:lnTo>
                    <a:cubicBezTo>
                      <a:pt x="2072603" y="385874"/>
                      <a:pt x="2078227" y="383729"/>
                      <a:pt x="2083850" y="383729"/>
                    </a:cubicBezTo>
                    <a:close/>
                    <a:moveTo>
                      <a:pt x="2448058" y="369161"/>
                    </a:moveTo>
                    <a:cubicBezTo>
                      <a:pt x="2453682" y="369161"/>
                      <a:pt x="2459306" y="371306"/>
                      <a:pt x="2463596" y="375597"/>
                    </a:cubicBezTo>
                    <a:lnTo>
                      <a:pt x="2504639" y="416642"/>
                    </a:lnTo>
                    <a:cubicBezTo>
                      <a:pt x="2513221" y="425223"/>
                      <a:pt x="2513222" y="439136"/>
                      <a:pt x="2504639" y="447718"/>
                    </a:cubicBezTo>
                    <a:lnTo>
                      <a:pt x="2465324" y="487034"/>
                    </a:lnTo>
                    <a:cubicBezTo>
                      <a:pt x="2456742" y="495615"/>
                      <a:pt x="2442829" y="495615"/>
                      <a:pt x="2434247" y="487034"/>
                    </a:cubicBezTo>
                    <a:lnTo>
                      <a:pt x="2393203" y="445990"/>
                    </a:lnTo>
                    <a:cubicBezTo>
                      <a:pt x="2384622" y="437409"/>
                      <a:pt x="2384623" y="423494"/>
                      <a:pt x="2393204" y="414914"/>
                    </a:cubicBezTo>
                    <a:lnTo>
                      <a:pt x="2432520" y="375597"/>
                    </a:lnTo>
                    <a:cubicBezTo>
                      <a:pt x="2436811" y="371307"/>
                      <a:pt x="2442435" y="369160"/>
                      <a:pt x="2448058" y="369161"/>
                    </a:cubicBezTo>
                    <a:close/>
                    <a:moveTo>
                      <a:pt x="2795838" y="366165"/>
                    </a:moveTo>
                    <a:cubicBezTo>
                      <a:pt x="2801462" y="366165"/>
                      <a:pt x="2807086" y="368310"/>
                      <a:pt x="2811377" y="372601"/>
                    </a:cubicBezTo>
                    <a:lnTo>
                      <a:pt x="2852420" y="413645"/>
                    </a:lnTo>
                    <a:cubicBezTo>
                      <a:pt x="2861000" y="422226"/>
                      <a:pt x="2861001" y="436139"/>
                      <a:pt x="2852420" y="444721"/>
                    </a:cubicBezTo>
                    <a:lnTo>
                      <a:pt x="2813104" y="484037"/>
                    </a:lnTo>
                    <a:cubicBezTo>
                      <a:pt x="2804522" y="492618"/>
                      <a:pt x="2790609" y="492618"/>
                      <a:pt x="2782028" y="484037"/>
                    </a:cubicBezTo>
                    <a:lnTo>
                      <a:pt x="2740983" y="442993"/>
                    </a:lnTo>
                    <a:cubicBezTo>
                      <a:pt x="2732403" y="434413"/>
                      <a:pt x="2732403" y="420499"/>
                      <a:pt x="2740983" y="411918"/>
                    </a:cubicBezTo>
                    <a:lnTo>
                      <a:pt x="2780301" y="372600"/>
                    </a:lnTo>
                    <a:cubicBezTo>
                      <a:pt x="2784591" y="368310"/>
                      <a:pt x="2790215" y="366165"/>
                      <a:pt x="2795838" y="366165"/>
                    </a:cubicBezTo>
                    <a:close/>
                    <a:moveTo>
                      <a:pt x="204929" y="365652"/>
                    </a:moveTo>
                    <a:cubicBezTo>
                      <a:pt x="210553" y="365652"/>
                      <a:pt x="216176" y="367797"/>
                      <a:pt x="220467" y="372088"/>
                    </a:cubicBezTo>
                    <a:lnTo>
                      <a:pt x="261511" y="413132"/>
                    </a:lnTo>
                    <a:cubicBezTo>
                      <a:pt x="270092" y="421713"/>
                      <a:pt x="270092" y="435627"/>
                      <a:pt x="261511" y="444208"/>
                    </a:cubicBezTo>
                    <a:lnTo>
                      <a:pt x="222194" y="483525"/>
                    </a:lnTo>
                    <a:cubicBezTo>
                      <a:pt x="213613" y="492106"/>
                      <a:pt x="199700" y="492105"/>
                      <a:pt x="191119" y="483524"/>
                    </a:cubicBezTo>
                    <a:lnTo>
                      <a:pt x="150074" y="442481"/>
                    </a:lnTo>
                    <a:cubicBezTo>
                      <a:pt x="141494" y="433899"/>
                      <a:pt x="141493" y="419986"/>
                      <a:pt x="150074" y="411405"/>
                    </a:cubicBezTo>
                    <a:lnTo>
                      <a:pt x="189391" y="372088"/>
                    </a:lnTo>
                    <a:cubicBezTo>
                      <a:pt x="193681" y="367797"/>
                      <a:pt x="199306" y="365652"/>
                      <a:pt x="204929" y="365652"/>
                    </a:cubicBezTo>
                    <a:close/>
                    <a:moveTo>
                      <a:pt x="1243742" y="359449"/>
                    </a:moveTo>
                    <a:cubicBezTo>
                      <a:pt x="1249366" y="359449"/>
                      <a:pt x="1254990" y="361595"/>
                      <a:pt x="1259280" y="365885"/>
                    </a:cubicBezTo>
                    <a:lnTo>
                      <a:pt x="1300324" y="406929"/>
                    </a:lnTo>
                    <a:cubicBezTo>
                      <a:pt x="1308905" y="415510"/>
                      <a:pt x="1308905" y="429424"/>
                      <a:pt x="1300324" y="438005"/>
                    </a:cubicBezTo>
                    <a:lnTo>
                      <a:pt x="1261007" y="477322"/>
                    </a:lnTo>
                    <a:cubicBezTo>
                      <a:pt x="1252426" y="485903"/>
                      <a:pt x="1238512" y="485903"/>
                      <a:pt x="1229931" y="477322"/>
                    </a:cubicBezTo>
                    <a:lnTo>
                      <a:pt x="1188887" y="436278"/>
                    </a:lnTo>
                    <a:cubicBezTo>
                      <a:pt x="1180306" y="427697"/>
                      <a:pt x="1180306" y="413783"/>
                      <a:pt x="1188887" y="405202"/>
                    </a:cubicBezTo>
                    <a:lnTo>
                      <a:pt x="1228204" y="365885"/>
                    </a:lnTo>
                    <a:cubicBezTo>
                      <a:pt x="1232494" y="361595"/>
                      <a:pt x="1238118" y="359449"/>
                      <a:pt x="1243742" y="359449"/>
                    </a:cubicBezTo>
                    <a:close/>
                    <a:moveTo>
                      <a:pt x="1591522" y="356453"/>
                    </a:moveTo>
                    <a:cubicBezTo>
                      <a:pt x="1597146" y="356453"/>
                      <a:pt x="1602769" y="358598"/>
                      <a:pt x="1607060" y="362889"/>
                    </a:cubicBezTo>
                    <a:lnTo>
                      <a:pt x="1648104" y="403933"/>
                    </a:lnTo>
                    <a:cubicBezTo>
                      <a:pt x="1656685" y="412514"/>
                      <a:pt x="1656685" y="426428"/>
                      <a:pt x="1648104" y="435009"/>
                    </a:cubicBezTo>
                    <a:lnTo>
                      <a:pt x="1608787" y="474325"/>
                    </a:lnTo>
                    <a:cubicBezTo>
                      <a:pt x="1600206" y="482907"/>
                      <a:pt x="1586292" y="482907"/>
                      <a:pt x="1577711" y="474325"/>
                    </a:cubicBezTo>
                    <a:lnTo>
                      <a:pt x="1536667" y="433282"/>
                    </a:lnTo>
                    <a:cubicBezTo>
                      <a:pt x="1528086" y="424700"/>
                      <a:pt x="1528086" y="410787"/>
                      <a:pt x="1536668" y="402206"/>
                    </a:cubicBezTo>
                    <a:lnTo>
                      <a:pt x="1575984" y="362889"/>
                    </a:lnTo>
                    <a:cubicBezTo>
                      <a:pt x="1580275" y="358598"/>
                      <a:pt x="1585898" y="356453"/>
                      <a:pt x="1591522" y="356453"/>
                    </a:cubicBezTo>
                    <a:close/>
                    <a:moveTo>
                      <a:pt x="3155192" y="356452"/>
                    </a:moveTo>
                    <a:cubicBezTo>
                      <a:pt x="3160815" y="356452"/>
                      <a:pt x="3166440" y="358597"/>
                      <a:pt x="3170730" y="362888"/>
                    </a:cubicBezTo>
                    <a:lnTo>
                      <a:pt x="3211774" y="403931"/>
                    </a:lnTo>
                    <a:cubicBezTo>
                      <a:pt x="3220354" y="412513"/>
                      <a:pt x="3220354" y="426427"/>
                      <a:pt x="3211774" y="435008"/>
                    </a:cubicBezTo>
                    <a:lnTo>
                      <a:pt x="3172457" y="474324"/>
                    </a:lnTo>
                    <a:cubicBezTo>
                      <a:pt x="3163876" y="482905"/>
                      <a:pt x="3149962" y="482905"/>
                      <a:pt x="3141381" y="474324"/>
                    </a:cubicBezTo>
                    <a:lnTo>
                      <a:pt x="3100337" y="433280"/>
                    </a:lnTo>
                    <a:cubicBezTo>
                      <a:pt x="3091756" y="424699"/>
                      <a:pt x="3091756" y="410785"/>
                      <a:pt x="3100337" y="402204"/>
                    </a:cubicBezTo>
                    <a:lnTo>
                      <a:pt x="3139654" y="362888"/>
                    </a:lnTo>
                    <a:cubicBezTo>
                      <a:pt x="3143944" y="358597"/>
                      <a:pt x="3149568" y="356452"/>
                      <a:pt x="3155192" y="356452"/>
                    </a:cubicBezTo>
                    <a:close/>
                    <a:moveTo>
                      <a:pt x="564281" y="355939"/>
                    </a:moveTo>
                    <a:cubicBezTo>
                      <a:pt x="569905" y="355939"/>
                      <a:pt x="575529" y="358084"/>
                      <a:pt x="579819" y="362375"/>
                    </a:cubicBezTo>
                    <a:lnTo>
                      <a:pt x="620863" y="403418"/>
                    </a:lnTo>
                    <a:cubicBezTo>
                      <a:pt x="629444" y="412000"/>
                      <a:pt x="629444" y="425913"/>
                      <a:pt x="620863" y="434494"/>
                    </a:cubicBezTo>
                    <a:lnTo>
                      <a:pt x="581546" y="473811"/>
                    </a:lnTo>
                    <a:cubicBezTo>
                      <a:pt x="572965" y="482392"/>
                      <a:pt x="559051" y="482393"/>
                      <a:pt x="550470" y="473811"/>
                    </a:cubicBezTo>
                    <a:lnTo>
                      <a:pt x="509426" y="432768"/>
                    </a:lnTo>
                    <a:cubicBezTo>
                      <a:pt x="500845" y="424186"/>
                      <a:pt x="500845" y="410273"/>
                      <a:pt x="509426" y="401691"/>
                    </a:cubicBezTo>
                    <a:lnTo>
                      <a:pt x="548743" y="362375"/>
                    </a:lnTo>
                    <a:cubicBezTo>
                      <a:pt x="553034" y="358084"/>
                      <a:pt x="558657" y="355939"/>
                      <a:pt x="564281" y="355939"/>
                    </a:cubicBezTo>
                    <a:close/>
                    <a:moveTo>
                      <a:pt x="3502971" y="353456"/>
                    </a:moveTo>
                    <a:cubicBezTo>
                      <a:pt x="3508595" y="353456"/>
                      <a:pt x="3514220" y="355601"/>
                      <a:pt x="3518510" y="359891"/>
                    </a:cubicBezTo>
                    <a:lnTo>
                      <a:pt x="3559553" y="400935"/>
                    </a:lnTo>
                    <a:cubicBezTo>
                      <a:pt x="3568134" y="409516"/>
                      <a:pt x="3568134" y="423429"/>
                      <a:pt x="3559553" y="432011"/>
                    </a:cubicBezTo>
                    <a:lnTo>
                      <a:pt x="3520237" y="471328"/>
                    </a:lnTo>
                    <a:cubicBezTo>
                      <a:pt x="3511656" y="479910"/>
                      <a:pt x="3497742" y="479909"/>
                      <a:pt x="3489161" y="471328"/>
                    </a:cubicBezTo>
                    <a:lnTo>
                      <a:pt x="3448117" y="430284"/>
                    </a:lnTo>
                    <a:cubicBezTo>
                      <a:pt x="3439536" y="421703"/>
                      <a:pt x="3439536" y="407790"/>
                      <a:pt x="3448117" y="399208"/>
                    </a:cubicBezTo>
                    <a:lnTo>
                      <a:pt x="3487434" y="359891"/>
                    </a:lnTo>
                    <a:cubicBezTo>
                      <a:pt x="3491724" y="355601"/>
                      <a:pt x="3497348" y="353455"/>
                      <a:pt x="3502971" y="353456"/>
                    </a:cubicBezTo>
                    <a:close/>
                    <a:moveTo>
                      <a:pt x="3849614" y="351596"/>
                    </a:moveTo>
                    <a:cubicBezTo>
                      <a:pt x="3855239" y="351596"/>
                      <a:pt x="3860862" y="353741"/>
                      <a:pt x="3865152" y="358032"/>
                    </a:cubicBezTo>
                    <a:lnTo>
                      <a:pt x="3906196" y="399076"/>
                    </a:lnTo>
                    <a:cubicBezTo>
                      <a:pt x="3914778" y="407657"/>
                      <a:pt x="3914777" y="421570"/>
                      <a:pt x="3906196" y="430152"/>
                    </a:cubicBezTo>
                    <a:lnTo>
                      <a:pt x="3866880" y="469468"/>
                    </a:lnTo>
                    <a:cubicBezTo>
                      <a:pt x="3858299" y="478049"/>
                      <a:pt x="3844385" y="478049"/>
                      <a:pt x="3835804" y="469468"/>
                    </a:cubicBezTo>
                    <a:lnTo>
                      <a:pt x="3794760" y="428424"/>
                    </a:lnTo>
                    <a:cubicBezTo>
                      <a:pt x="3786179" y="419843"/>
                      <a:pt x="3786179" y="405929"/>
                      <a:pt x="3794760" y="397348"/>
                    </a:cubicBezTo>
                    <a:lnTo>
                      <a:pt x="3834076" y="358032"/>
                    </a:lnTo>
                    <a:cubicBezTo>
                      <a:pt x="3838367" y="353741"/>
                      <a:pt x="3843990" y="351596"/>
                      <a:pt x="3849614" y="351596"/>
                    </a:cubicBezTo>
                    <a:close/>
                    <a:moveTo>
                      <a:pt x="4197395" y="348600"/>
                    </a:moveTo>
                    <a:cubicBezTo>
                      <a:pt x="4203018" y="348600"/>
                      <a:pt x="4208643" y="350744"/>
                      <a:pt x="4212933" y="355035"/>
                    </a:cubicBezTo>
                    <a:lnTo>
                      <a:pt x="4253977" y="396079"/>
                    </a:lnTo>
                    <a:cubicBezTo>
                      <a:pt x="4262558" y="404660"/>
                      <a:pt x="4262558" y="418574"/>
                      <a:pt x="4253977" y="427155"/>
                    </a:cubicBezTo>
                    <a:lnTo>
                      <a:pt x="4214660" y="466471"/>
                    </a:lnTo>
                    <a:cubicBezTo>
                      <a:pt x="4206079" y="475053"/>
                      <a:pt x="4192165" y="475052"/>
                      <a:pt x="4183584" y="466471"/>
                    </a:cubicBezTo>
                    <a:lnTo>
                      <a:pt x="4142541" y="425428"/>
                    </a:lnTo>
                    <a:cubicBezTo>
                      <a:pt x="4133959" y="416846"/>
                      <a:pt x="4133959" y="402933"/>
                      <a:pt x="4142541" y="394352"/>
                    </a:cubicBezTo>
                    <a:lnTo>
                      <a:pt x="4181857" y="355035"/>
                    </a:lnTo>
                    <a:cubicBezTo>
                      <a:pt x="4186147" y="350745"/>
                      <a:pt x="4191771" y="348599"/>
                      <a:pt x="4197395" y="348600"/>
                    </a:cubicBezTo>
                    <a:close/>
                    <a:moveTo>
                      <a:pt x="910531" y="347875"/>
                    </a:moveTo>
                    <a:cubicBezTo>
                      <a:pt x="916155" y="347876"/>
                      <a:pt x="921778" y="350021"/>
                      <a:pt x="926069" y="354312"/>
                    </a:cubicBezTo>
                    <a:lnTo>
                      <a:pt x="967113" y="395355"/>
                    </a:lnTo>
                    <a:cubicBezTo>
                      <a:pt x="975694" y="403937"/>
                      <a:pt x="975694" y="417850"/>
                      <a:pt x="967113" y="426431"/>
                    </a:cubicBezTo>
                    <a:lnTo>
                      <a:pt x="927796" y="465748"/>
                    </a:lnTo>
                    <a:cubicBezTo>
                      <a:pt x="919215" y="474329"/>
                      <a:pt x="905301" y="474329"/>
                      <a:pt x="896720" y="465748"/>
                    </a:cubicBezTo>
                    <a:lnTo>
                      <a:pt x="855676" y="424704"/>
                    </a:lnTo>
                    <a:cubicBezTo>
                      <a:pt x="847095" y="416123"/>
                      <a:pt x="847095" y="402209"/>
                      <a:pt x="855676" y="393628"/>
                    </a:cubicBezTo>
                    <a:lnTo>
                      <a:pt x="894993" y="354311"/>
                    </a:lnTo>
                    <a:cubicBezTo>
                      <a:pt x="899284" y="350021"/>
                      <a:pt x="904907" y="347876"/>
                      <a:pt x="910531" y="347875"/>
                    </a:cubicBezTo>
                    <a:close/>
                    <a:moveTo>
                      <a:pt x="1950875" y="346740"/>
                    </a:moveTo>
                    <a:cubicBezTo>
                      <a:pt x="1956499" y="346740"/>
                      <a:pt x="1962122" y="348885"/>
                      <a:pt x="1966413" y="353176"/>
                    </a:cubicBezTo>
                    <a:lnTo>
                      <a:pt x="2007457" y="394220"/>
                    </a:lnTo>
                    <a:cubicBezTo>
                      <a:pt x="2016038" y="402801"/>
                      <a:pt x="2016038" y="416714"/>
                      <a:pt x="2007457" y="425296"/>
                    </a:cubicBezTo>
                    <a:lnTo>
                      <a:pt x="1968140" y="464612"/>
                    </a:lnTo>
                    <a:cubicBezTo>
                      <a:pt x="1959559" y="473194"/>
                      <a:pt x="1945645" y="473194"/>
                      <a:pt x="1937064" y="464612"/>
                    </a:cubicBezTo>
                    <a:lnTo>
                      <a:pt x="1896020" y="423569"/>
                    </a:lnTo>
                    <a:cubicBezTo>
                      <a:pt x="1887439" y="414987"/>
                      <a:pt x="1887439" y="401074"/>
                      <a:pt x="1896020" y="392492"/>
                    </a:cubicBezTo>
                    <a:lnTo>
                      <a:pt x="1935337" y="353176"/>
                    </a:lnTo>
                    <a:cubicBezTo>
                      <a:pt x="1939628" y="348885"/>
                      <a:pt x="1945251" y="346740"/>
                      <a:pt x="1950875" y="346740"/>
                    </a:cubicBezTo>
                    <a:close/>
                    <a:moveTo>
                      <a:pt x="2298655" y="343744"/>
                    </a:moveTo>
                    <a:cubicBezTo>
                      <a:pt x="2304279" y="343743"/>
                      <a:pt x="2309902" y="345889"/>
                      <a:pt x="2314193" y="350180"/>
                    </a:cubicBezTo>
                    <a:lnTo>
                      <a:pt x="2355237" y="391223"/>
                    </a:lnTo>
                    <a:cubicBezTo>
                      <a:pt x="2363818" y="399805"/>
                      <a:pt x="2363818" y="413718"/>
                      <a:pt x="2355237" y="422299"/>
                    </a:cubicBezTo>
                    <a:lnTo>
                      <a:pt x="2315920" y="461616"/>
                    </a:lnTo>
                    <a:cubicBezTo>
                      <a:pt x="2307339" y="470197"/>
                      <a:pt x="2293425" y="470197"/>
                      <a:pt x="2284844" y="461616"/>
                    </a:cubicBezTo>
                    <a:lnTo>
                      <a:pt x="2243800" y="420572"/>
                    </a:lnTo>
                    <a:cubicBezTo>
                      <a:pt x="2235219" y="411991"/>
                      <a:pt x="2235219" y="398077"/>
                      <a:pt x="2243800" y="389496"/>
                    </a:cubicBezTo>
                    <a:lnTo>
                      <a:pt x="2283117" y="350180"/>
                    </a:lnTo>
                    <a:cubicBezTo>
                      <a:pt x="2287408" y="345889"/>
                      <a:pt x="2293031" y="343744"/>
                      <a:pt x="2298655" y="343744"/>
                    </a:cubicBezTo>
                    <a:close/>
                    <a:moveTo>
                      <a:pt x="2662863" y="329176"/>
                    </a:moveTo>
                    <a:cubicBezTo>
                      <a:pt x="2668487" y="329176"/>
                      <a:pt x="2674111" y="331321"/>
                      <a:pt x="2678401" y="335612"/>
                    </a:cubicBezTo>
                    <a:lnTo>
                      <a:pt x="2719445" y="376655"/>
                    </a:lnTo>
                    <a:cubicBezTo>
                      <a:pt x="2728025" y="385237"/>
                      <a:pt x="2728026" y="399150"/>
                      <a:pt x="2719445" y="407731"/>
                    </a:cubicBezTo>
                    <a:lnTo>
                      <a:pt x="2680128" y="447048"/>
                    </a:lnTo>
                    <a:cubicBezTo>
                      <a:pt x="2671547" y="455629"/>
                      <a:pt x="2657633" y="455629"/>
                      <a:pt x="2649052" y="447048"/>
                    </a:cubicBezTo>
                    <a:lnTo>
                      <a:pt x="2608008" y="406004"/>
                    </a:lnTo>
                    <a:cubicBezTo>
                      <a:pt x="2599427" y="397424"/>
                      <a:pt x="2599427" y="383510"/>
                      <a:pt x="2608008" y="374928"/>
                    </a:cubicBezTo>
                    <a:lnTo>
                      <a:pt x="2647325" y="335612"/>
                    </a:lnTo>
                    <a:cubicBezTo>
                      <a:pt x="2651616" y="331321"/>
                      <a:pt x="2657239" y="329175"/>
                      <a:pt x="2662863" y="329176"/>
                    </a:cubicBezTo>
                    <a:close/>
                    <a:moveTo>
                      <a:pt x="3010643" y="326179"/>
                    </a:moveTo>
                    <a:cubicBezTo>
                      <a:pt x="3016267" y="326180"/>
                      <a:pt x="3021890" y="328324"/>
                      <a:pt x="3026181" y="332615"/>
                    </a:cubicBezTo>
                    <a:lnTo>
                      <a:pt x="3067225" y="373659"/>
                    </a:lnTo>
                    <a:cubicBezTo>
                      <a:pt x="3075806" y="382240"/>
                      <a:pt x="3075806" y="396154"/>
                      <a:pt x="3067225" y="404735"/>
                    </a:cubicBezTo>
                    <a:lnTo>
                      <a:pt x="3027909" y="444052"/>
                    </a:lnTo>
                    <a:cubicBezTo>
                      <a:pt x="3019327" y="452633"/>
                      <a:pt x="3005413" y="452633"/>
                      <a:pt x="2996833" y="444052"/>
                    </a:cubicBezTo>
                    <a:lnTo>
                      <a:pt x="2955788" y="403008"/>
                    </a:lnTo>
                    <a:cubicBezTo>
                      <a:pt x="2947208" y="394427"/>
                      <a:pt x="2947208" y="380514"/>
                      <a:pt x="2955789" y="371932"/>
                    </a:cubicBezTo>
                    <a:lnTo>
                      <a:pt x="2995105" y="332616"/>
                    </a:lnTo>
                    <a:cubicBezTo>
                      <a:pt x="2999395" y="328325"/>
                      <a:pt x="3005019" y="326179"/>
                      <a:pt x="3010643" y="326179"/>
                    </a:cubicBezTo>
                    <a:close/>
                    <a:moveTo>
                      <a:pt x="1109631" y="318741"/>
                    </a:moveTo>
                    <a:cubicBezTo>
                      <a:pt x="1115255" y="318741"/>
                      <a:pt x="1120879" y="320886"/>
                      <a:pt x="1125169" y="325177"/>
                    </a:cubicBezTo>
                    <a:lnTo>
                      <a:pt x="1166213" y="366221"/>
                    </a:lnTo>
                    <a:cubicBezTo>
                      <a:pt x="1174794" y="374802"/>
                      <a:pt x="1174794" y="388715"/>
                      <a:pt x="1166213" y="397297"/>
                    </a:cubicBezTo>
                    <a:lnTo>
                      <a:pt x="1126896" y="436613"/>
                    </a:lnTo>
                    <a:cubicBezTo>
                      <a:pt x="1118316" y="445194"/>
                      <a:pt x="1104402" y="445194"/>
                      <a:pt x="1095820" y="436613"/>
                    </a:cubicBezTo>
                    <a:lnTo>
                      <a:pt x="1054776" y="395570"/>
                    </a:lnTo>
                    <a:cubicBezTo>
                      <a:pt x="1046195" y="386988"/>
                      <a:pt x="1046196" y="373074"/>
                      <a:pt x="1054776" y="364493"/>
                    </a:cubicBezTo>
                    <a:lnTo>
                      <a:pt x="1094093" y="325177"/>
                    </a:lnTo>
                    <a:cubicBezTo>
                      <a:pt x="1098384" y="320886"/>
                      <a:pt x="1104008" y="318740"/>
                      <a:pt x="1109631" y="318741"/>
                    </a:cubicBezTo>
                    <a:close/>
                    <a:moveTo>
                      <a:pt x="3369996" y="316467"/>
                    </a:moveTo>
                    <a:cubicBezTo>
                      <a:pt x="3375620" y="316467"/>
                      <a:pt x="3381244" y="318613"/>
                      <a:pt x="3385534" y="322903"/>
                    </a:cubicBezTo>
                    <a:lnTo>
                      <a:pt x="3426578" y="363947"/>
                    </a:lnTo>
                    <a:cubicBezTo>
                      <a:pt x="3435159" y="372528"/>
                      <a:pt x="3435159" y="386441"/>
                      <a:pt x="3426578" y="395022"/>
                    </a:cubicBezTo>
                    <a:lnTo>
                      <a:pt x="3387261" y="434339"/>
                    </a:lnTo>
                    <a:cubicBezTo>
                      <a:pt x="3378680" y="442920"/>
                      <a:pt x="3364767" y="442920"/>
                      <a:pt x="3356185" y="434339"/>
                    </a:cubicBezTo>
                    <a:lnTo>
                      <a:pt x="3315142" y="393295"/>
                    </a:lnTo>
                    <a:cubicBezTo>
                      <a:pt x="3306560" y="384714"/>
                      <a:pt x="3306560" y="370801"/>
                      <a:pt x="3315142" y="362219"/>
                    </a:cubicBezTo>
                    <a:lnTo>
                      <a:pt x="3354458" y="322903"/>
                    </a:lnTo>
                    <a:cubicBezTo>
                      <a:pt x="3358749" y="318612"/>
                      <a:pt x="3364372" y="316467"/>
                      <a:pt x="3369996" y="316467"/>
                    </a:cubicBezTo>
                    <a:close/>
                    <a:moveTo>
                      <a:pt x="1457411" y="315744"/>
                    </a:moveTo>
                    <a:cubicBezTo>
                      <a:pt x="1463035" y="315744"/>
                      <a:pt x="1468659" y="317890"/>
                      <a:pt x="1472949" y="322180"/>
                    </a:cubicBezTo>
                    <a:lnTo>
                      <a:pt x="1513993" y="363224"/>
                    </a:lnTo>
                    <a:cubicBezTo>
                      <a:pt x="1522574" y="371805"/>
                      <a:pt x="1522574" y="385719"/>
                      <a:pt x="1513993" y="394300"/>
                    </a:cubicBezTo>
                    <a:lnTo>
                      <a:pt x="1474677" y="433616"/>
                    </a:lnTo>
                    <a:cubicBezTo>
                      <a:pt x="1466096" y="442198"/>
                      <a:pt x="1452182" y="442198"/>
                      <a:pt x="1443601" y="433617"/>
                    </a:cubicBezTo>
                    <a:lnTo>
                      <a:pt x="1402557" y="392573"/>
                    </a:lnTo>
                    <a:cubicBezTo>
                      <a:pt x="1393976" y="383992"/>
                      <a:pt x="1393976" y="370078"/>
                      <a:pt x="1402557" y="361497"/>
                    </a:cubicBezTo>
                    <a:lnTo>
                      <a:pt x="1441873" y="322180"/>
                    </a:lnTo>
                    <a:cubicBezTo>
                      <a:pt x="1446164" y="317890"/>
                      <a:pt x="1451788" y="315744"/>
                      <a:pt x="1457411" y="315744"/>
                    </a:cubicBezTo>
                    <a:close/>
                    <a:moveTo>
                      <a:pt x="430170" y="315230"/>
                    </a:moveTo>
                    <a:cubicBezTo>
                      <a:pt x="435794" y="315230"/>
                      <a:pt x="441418" y="317376"/>
                      <a:pt x="445709" y="321666"/>
                    </a:cubicBezTo>
                    <a:lnTo>
                      <a:pt x="486752" y="362710"/>
                    </a:lnTo>
                    <a:cubicBezTo>
                      <a:pt x="495333" y="371291"/>
                      <a:pt x="495333" y="385205"/>
                      <a:pt x="486752" y="393786"/>
                    </a:cubicBezTo>
                    <a:lnTo>
                      <a:pt x="447436" y="433102"/>
                    </a:lnTo>
                    <a:cubicBezTo>
                      <a:pt x="438855" y="441683"/>
                      <a:pt x="424941" y="441683"/>
                      <a:pt x="416360" y="433102"/>
                    </a:cubicBezTo>
                    <a:lnTo>
                      <a:pt x="375316" y="392058"/>
                    </a:lnTo>
                    <a:cubicBezTo>
                      <a:pt x="366734" y="383478"/>
                      <a:pt x="366734" y="369564"/>
                      <a:pt x="375316" y="360982"/>
                    </a:cubicBezTo>
                    <a:lnTo>
                      <a:pt x="414633" y="321666"/>
                    </a:lnTo>
                    <a:cubicBezTo>
                      <a:pt x="418923" y="317375"/>
                      <a:pt x="424546" y="315230"/>
                      <a:pt x="430170" y="315230"/>
                    </a:cubicBezTo>
                    <a:close/>
                    <a:moveTo>
                      <a:pt x="3717776" y="313470"/>
                    </a:moveTo>
                    <a:cubicBezTo>
                      <a:pt x="3723400" y="313470"/>
                      <a:pt x="3729024" y="315615"/>
                      <a:pt x="3733314" y="319906"/>
                    </a:cubicBezTo>
                    <a:lnTo>
                      <a:pt x="3774358" y="360950"/>
                    </a:lnTo>
                    <a:cubicBezTo>
                      <a:pt x="3782940" y="369531"/>
                      <a:pt x="3782939" y="383445"/>
                      <a:pt x="3774358" y="392026"/>
                    </a:cubicBezTo>
                    <a:lnTo>
                      <a:pt x="3735040" y="431343"/>
                    </a:lnTo>
                    <a:cubicBezTo>
                      <a:pt x="3726460" y="439924"/>
                      <a:pt x="3712547" y="439924"/>
                      <a:pt x="3703965" y="431343"/>
                    </a:cubicBezTo>
                    <a:lnTo>
                      <a:pt x="3662921" y="390298"/>
                    </a:lnTo>
                    <a:cubicBezTo>
                      <a:pt x="3654340" y="381718"/>
                      <a:pt x="3654340" y="367804"/>
                      <a:pt x="3662921" y="359223"/>
                    </a:cubicBezTo>
                    <a:lnTo>
                      <a:pt x="3702238" y="319906"/>
                    </a:lnTo>
                    <a:cubicBezTo>
                      <a:pt x="3706529" y="315616"/>
                      <a:pt x="3712152" y="313470"/>
                      <a:pt x="3717776" y="313470"/>
                    </a:cubicBezTo>
                    <a:close/>
                    <a:moveTo>
                      <a:pt x="777950" y="312234"/>
                    </a:moveTo>
                    <a:cubicBezTo>
                      <a:pt x="783574" y="312234"/>
                      <a:pt x="789199" y="314379"/>
                      <a:pt x="793489" y="318669"/>
                    </a:cubicBezTo>
                    <a:lnTo>
                      <a:pt x="834533" y="359713"/>
                    </a:lnTo>
                    <a:cubicBezTo>
                      <a:pt x="843113" y="368295"/>
                      <a:pt x="843113" y="382208"/>
                      <a:pt x="834533" y="390789"/>
                    </a:cubicBezTo>
                    <a:lnTo>
                      <a:pt x="795216" y="430106"/>
                    </a:lnTo>
                    <a:cubicBezTo>
                      <a:pt x="786635" y="438687"/>
                      <a:pt x="772721" y="438687"/>
                      <a:pt x="764140" y="430106"/>
                    </a:cubicBezTo>
                    <a:lnTo>
                      <a:pt x="723096" y="389062"/>
                    </a:lnTo>
                    <a:cubicBezTo>
                      <a:pt x="714514" y="380481"/>
                      <a:pt x="714515" y="366568"/>
                      <a:pt x="723096" y="357986"/>
                    </a:cubicBezTo>
                    <a:lnTo>
                      <a:pt x="762413" y="318669"/>
                    </a:lnTo>
                    <a:cubicBezTo>
                      <a:pt x="766703" y="314379"/>
                      <a:pt x="772327" y="312234"/>
                      <a:pt x="777950" y="312234"/>
                    </a:cubicBezTo>
                    <a:close/>
                    <a:moveTo>
                      <a:pt x="4064419" y="311610"/>
                    </a:moveTo>
                    <a:cubicBezTo>
                      <a:pt x="4070043" y="311610"/>
                      <a:pt x="4075667" y="313756"/>
                      <a:pt x="4079957" y="318046"/>
                    </a:cubicBezTo>
                    <a:lnTo>
                      <a:pt x="4121001" y="359090"/>
                    </a:lnTo>
                    <a:cubicBezTo>
                      <a:pt x="4129582" y="367672"/>
                      <a:pt x="4129582" y="381585"/>
                      <a:pt x="4121001" y="390166"/>
                    </a:cubicBezTo>
                    <a:lnTo>
                      <a:pt x="4081685" y="429483"/>
                    </a:lnTo>
                    <a:cubicBezTo>
                      <a:pt x="4073103" y="438064"/>
                      <a:pt x="4059190" y="438064"/>
                      <a:pt x="4050609" y="429483"/>
                    </a:cubicBezTo>
                    <a:lnTo>
                      <a:pt x="4009564" y="388439"/>
                    </a:lnTo>
                    <a:cubicBezTo>
                      <a:pt x="4000983" y="379858"/>
                      <a:pt x="4000983" y="365945"/>
                      <a:pt x="4009564" y="357363"/>
                    </a:cubicBezTo>
                    <a:lnTo>
                      <a:pt x="4048882" y="318046"/>
                    </a:lnTo>
                    <a:cubicBezTo>
                      <a:pt x="4053172" y="313755"/>
                      <a:pt x="4058795" y="311611"/>
                      <a:pt x="4064419" y="311610"/>
                    </a:cubicBezTo>
                    <a:close/>
                    <a:moveTo>
                      <a:pt x="1816764" y="306031"/>
                    </a:moveTo>
                    <a:cubicBezTo>
                      <a:pt x="1822388" y="306031"/>
                      <a:pt x="1828012" y="308176"/>
                      <a:pt x="1832303" y="312467"/>
                    </a:cubicBezTo>
                    <a:lnTo>
                      <a:pt x="1873346" y="353511"/>
                    </a:lnTo>
                    <a:cubicBezTo>
                      <a:pt x="1881927" y="362092"/>
                      <a:pt x="1881927" y="376006"/>
                      <a:pt x="1873346" y="384587"/>
                    </a:cubicBezTo>
                    <a:lnTo>
                      <a:pt x="1834030" y="423903"/>
                    </a:lnTo>
                    <a:cubicBezTo>
                      <a:pt x="1825449" y="432485"/>
                      <a:pt x="1811535" y="432485"/>
                      <a:pt x="1802953" y="423904"/>
                    </a:cubicBezTo>
                    <a:lnTo>
                      <a:pt x="1761910" y="382860"/>
                    </a:lnTo>
                    <a:cubicBezTo>
                      <a:pt x="1753328" y="374279"/>
                      <a:pt x="1753329" y="360365"/>
                      <a:pt x="1761910" y="351784"/>
                    </a:cubicBezTo>
                    <a:lnTo>
                      <a:pt x="1801226" y="312467"/>
                    </a:lnTo>
                    <a:cubicBezTo>
                      <a:pt x="1805517" y="308177"/>
                      <a:pt x="1811141" y="306031"/>
                      <a:pt x="1816764" y="306031"/>
                    </a:cubicBezTo>
                    <a:close/>
                    <a:moveTo>
                      <a:pt x="2164544" y="303035"/>
                    </a:moveTo>
                    <a:cubicBezTo>
                      <a:pt x="2170168" y="303035"/>
                      <a:pt x="2175793" y="305180"/>
                      <a:pt x="2180083" y="309470"/>
                    </a:cubicBezTo>
                    <a:lnTo>
                      <a:pt x="2221126" y="350515"/>
                    </a:lnTo>
                    <a:cubicBezTo>
                      <a:pt x="2229707" y="359096"/>
                      <a:pt x="2229707" y="373010"/>
                      <a:pt x="2221126" y="381591"/>
                    </a:cubicBezTo>
                    <a:lnTo>
                      <a:pt x="2181810" y="420907"/>
                    </a:lnTo>
                    <a:cubicBezTo>
                      <a:pt x="2173228" y="429489"/>
                      <a:pt x="2159315" y="429488"/>
                      <a:pt x="2150734" y="420907"/>
                    </a:cubicBezTo>
                    <a:lnTo>
                      <a:pt x="2109690" y="379864"/>
                    </a:lnTo>
                    <a:cubicBezTo>
                      <a:pt x="2101108" y="371283"/>
                      <a:pt x="2101108" y="357369"/>
                      <a:pt x="2109690" y="348788"/>
                    </a:cubicBezTo>
                    <a:lnTo>
                      <a:pt x="2149007" y="309471"/>
                    </a:lnTo>
                    <a:cubicBezTo>
                      <a:pt x="2153297" y="305180"/>
                      <a:pt x="2158921" y="303034"/>
                      <a:pt x="2164544" y="303035"/>
                    </a:cubicBezTo>
                    <a:close/>
                    <a:moveTo>
                      <a:pt x="4238665" y="298228"/>
                    </a:moveTo>
                    <a:lnTo>
                      <a:pt x="4257232" y="378733"/>
                    </a:lnTo>
                    <a:lnTo>
                      <a:pt x="4223235" y="344733"/>
                    </a:lnTo>
                    <a:cubicBezTo>
                      <a:pt x="4214653" y="336152"/>
                      <a:pt x="4214653" y="322239"/>
                      <a:pt x="4223235" y="313657"/>
                    </a:cubicBezTo>
                    <a:close/>
                    <a:moveTo>
                      <a:pt x="2528752" y="288467"/>
                    </a:moveTo>
                    <a:cubicBezTo>
                      <a:pt x="2534376" y="288467"/>
                      <a:pt x="2540000" y="290612"/>
                      <a:pt x="2544290" y="294903"/>
                    </a:cubicBezTo>
                    <a:lnTo>
                      <a:pt x="2585335" y="335947"/>
                    </a:lnTo>
                    <a:cubicBezTo>
                      <a:pt x="2593916" y="344529"/>
                      <a:pt x="2593916" y="358442"/>
                      <a:pt x="2585335" y="367023"/>
                    </a:cubicBezTo>
                    <a:lnTo>
                      <a:pt x="2546018" y="406340"/>
                    </a:lnTo>
                    <a:cubicBezTo>
                      <a:pt x="2537436" y="414921"/>
                      <a:pt x="2523523" y="414921"/>
                      <a:pt x="2514942" y="406340"/>
                    </a:cubicBezTo>
                    <a:lnTo>
                      <a:pt x="2473898" y="365295"/>
                    </a:lnTo>
                    <a:cubicBezTo>
                      <a:pt x="2465317" y="356714"/>
                      <a:pt x="2465317" y="342801"/>
                      <a:pt x="2473898" y="334219"/>
                    </a:cubicBezTo>
                    <a:lnTo>
                      <a:pt x="2513215" y="294903"/>
                    </a:lnTo>
                    <a:cubicBezTo>
                      <a:pt x="2517505" y="290613"/>
                      <a:pt x="2523129" y="288467"/>
                      <a:pt x="2528752" y="288467"/>
                    </a:cubicBezTo>
                    <a:close/>
                    <a:moveTo>
                      <a:pt x="2876532" y="285471"/>
                    </a:moveTo>
                    <a:cubicBezTo>
                      <a:pt x="2882156" y="285471"/>
                      <a:pt x="2887780" y="287616"/>
                      <a:pt x="2892071" y="291907"/>
                    </a:cubicBezTo>
                    <a:lnTo>
                      <a:pt x="2933115" y="332950"/>
                    </a:lnTo>
                    <a:cubicBezTo>
                      <a:pt x="2941696" y="341531"/>
                      <a:pt x="2941696" y="355445"/>
                      <a:pt x="2933114" y="364026"/>
                    </a:cubicBezTo>
                    <a:lnTo>
                      <a:pt x="2893798" y="403343"/>
                    </a:lnTo>
                    <a:cubicBezTo>
                      <a:pt x="2885216" y="411924"/>
                      <a:pt x="2871303" y="411924"/>
                      <a:pt x="2862721" y="403343"/>
                    </a:cubicBezTo>
                    <a:lnTo>
                      <a:pt x="2821678" y="362299"/>
                    </a:lnTo>
                    <a:cubicBezTo>
                      <a:pt x="2813097" y="353718"/>
                      <a:pt x="2813097" y="339805"/>
                      <a:pt x="2821678" y="331223"/>
                    </a:cubicBezTo>
                    <a:lnTo>
                      <a:pt x="2860995" y="291906"/>
                    </a:lnTo>
                    <a:cubicBezTo>
                      <a:pt x="2865285" y="287616"/>
                      <a:pt x="2870909" y="285471"/>
                      <a:pt x="2876532" y="285471"/>
                    </a:cubicBezTo>
                    <a:close/>
                    <a:moveTo>
                      <a:pt x="284092" y="279891"/>
                    </a:moveTo>
                    <a:cubicBezTo>
                      <a:pt x="289716" y="279891"/>
                      <a:pt x="295339" y="282036"/>
                      <a:pt x="299630" y="286327"/>
                    </a:cubicBezTo>
                    <a:lnTo>
                      <a:pt x="340674" y="327371"/>
                    </a:lnTo>
                    <a:cubicBezTo>
                      <a:pt x="349255" y="335952"/>
                      <a:pt x="349255" y="349865"/>
                      <a:pt x="340674" y="358447"/>
                    </a:cubicBezTo>
                    <a:lnTo>
                      <a:pt x="301357" y="397763"/>
                    </a:lnTo>
                    <a:cubicBezTo>
                      <a:pt x="292776" y="406344"/>
                      <a:pt x="278862" y="406345"/>
                      <a:pt x="270281" y="397763"/>
                    </a:cubicBezTo>
                    <a:lnTo>
                      <a:pt x="229237" y="356720"/>
                    </a:lnTo>
                    <a:cubicBezTo>
                      <a:pt x="220656" y="348138"/>
                      <a:pt x="220656" y="334225"/>
                      <a:pt x="229237" y="325644"/>
                    </a:cubicBezTo>
                    <a:lnTo>
                      <a:pt x="268554" y="286327"/>
                    </a:lnTo>
                    <a:cubicBezTo>
                      <a:pt x="272845" y="282036"/>
                      <a:pt x="278468" y="279891"/>
                      <a:pt x="284092" y="279891"/>
                    </a:cubicBezTo>
                    <a:close/>
                    <a:moveTo>
                      <a:pt x="1324436" y="278755"/>
                    </a:moveTo>
                    <a:cubicBezTo>
                      <a:pt x="1330060" y="278755"/>
                      <a:pt x="1335683" y="280900"/>
                      <a:pt x="1339974" y="285191"/>
                    </a:cubicBezTo>
                    <a:lnTo>
                      <a:pt x="1381018" y="326235"/>
                    </a:lnTo>
                    <a:cubicBezTo>
                      <a:pt x="1389599" y="334816"/>
                      <a:pt x="1389599" y="348730"/>
                      <a:pt x="1381018" y="357311"/>
                    </a:cubicBezTo>
                    <a:lnTo>
                      <a:pt x="1341701" y="396628"/>
                    </a:lnTo>
                    <a:cubicBezTo>
                      <a:pt x="1333120" y="405209"/>
                      <a:pt x="1319206" y="405209"/>
                      <a:pt x="1310625" y="396628"/>
                    </a:cubicBezTo>
                    <a:lnTo>
                      <a:pt x="1269581" y="355584"/>
                    </a:lnTo>
                    <a:cubicBezTo>
                      <a:pt x="1261000" y="347003"/>
                      <a:pt x="1261000" y="333089"/>
                      <a:pt x="1269582" y="324508"/>
                    </a:cubicBezTo>
                    <a:lnTo>
                      <a:pt x="1308898" y="285191"/>
                    </a:lnTo>
                    <a:cubicBezTo>
                      <a:pt x="1313189" y="280900"/>
                      <a:pt x="1318812" y="278755"/>
                      <a:pt x="1324436" y="278755"/>
                    </a:cubicBezTo>
                    <a:close/>
                    <a:moveTo>
                      <a:pt x="1672216" y="275759"/>
                    </a:moveTo>
                    <a:cubicBezTo>
                      <a:pt x="1677840" y="275759"/>
                      <a:pt x="1683463" y="277904"/>
                      <a:pt x="1687754" y="282195"/>
                    </a:cubicBezTo>
                    <a:lnTo>
                      <a:pt x="1728798" y="323239"/>
                    </a:lnTo>
                    <a:cubicBezTo>
                      <a:pt x="1737379" y="331820"/>
                      <a:pt x="1737379" y="345734"/>
                      <a:pt x="1728798" y="354315"/>
                    </a:cubicBezTo>
                    <a:lnTo>
                      <a:pt x="1689481" y="393631"/>
                    </a:lnTo>
                    <a:cubicBezTo>
                      <a:pt x="1680900" y="402213"/>
                      <a:pt x="1666987" y="402213"/>
                      <a:pt x="1658405" y="393631"/>
                    </a:cubicBezTo>
                    <a:lnTo>
                      <a:pt x="1617362" y="352588"/>
                    </a:lnTo>
                    <a:cubicBezTo>
                      <a:pt x="1608780" y="344006"/>
                      <a:pt x="1608780" y="330093"/>
                      <a:pt x="1617362" y="321512"/>
                    </a:cubicBezTo>
                    <a:lnTo>
                      <a:pt x="1656678" y="282195"/>
                    </a:lnTo>
                    <a:cubicBezTo>
                      <a:pt x="1660969" y="277904"/>
                      <a:pt x="1666592" y="275759"/>
                      <a:pt x="1672216" y="275759"/>
                    </a:cubicBezTo>
                    <a:close/>
                    <a:moveTo>
                      <a:pt x="3235885" y="275758"/>
                    </a:moveTo>
                    <a:cubicBezTo>
                      <a:pt x="3241509" y="275758"/>
                      <a:pt x="3247134" y="277903"/>
                      <a:pt x="3251424" y="282194"/>
                    </a:cubicBezTo>
                    <a:lnTo>
                      <a:pt x="3292468" y="323237"/>
                    </a:lnTo>
                    <a:cubicBezTo>
                      <a:pt x="3301049" y="331819"/>
                      <a:pt x="3301049" y="345733"/>
                      <a:pt x="3292468" y="354314"/>
                    </a:cubicBezTo>
                    <a:lnTo>
                      <a:pt x="3253151" y="393630"/>
                    </a:lnTo>
                    <a:cubicBezTo>
                      <a:pt x="3244569" y="402212"/>
                      <a:pt x="3230656" y="402211"/>
                      <a:pt x="3222075" y="393630"/>
                    </a:cubicBezTo>
                    <a:lnTo>
                      <a:pt x="3181031" y="352587"/>
                    </a:lnTo>
                    <a:cubicBezTo>
                      <a:pt x="3172450" y="344005"/>
                      <a:pt x="3172450" y="330092"/>
                      <a:pt x="3181031" y="321510"/>
                    </a:cubicBezTo>
                    <a:lnTo>
                      <a:pt x="3220348" y="282194"/>
                    </a:lnTo>
                    <a:cubicBezTo>
                      <a:pt x="3224638" y="277903"/>
                      <a:pt x="3230262" y="275758"/>
                      <a:pt x="3235885" y="275758"/>
                    </a:cubicBezTo>
                    <a:close/>
                    <a:moveTo>
                      <a:pt x="3583666" y="272762"/>
                    </a:moveTo>
                    <a:cubicBezTo>
                      <a:pt x="3589288" y="272762"/>
                      <a:pt x="3594913" y="274907"/>
                      <a:pt x="3599203" y="279198"/>
                    </a:cubicBezTo>
                    <a:lnTo>
                      <a:pt x="3640247" y="320241"/>
                    </a:lnTo>
                    <a:cubicBezTo>
                      <a:pt x="3648828" y="328822"/>
                      <a:pt x="3648829" y="342735"/>
                      <a:pt x="3640247" y="351317"/>
                    </a:cubicBezTo>
                    <a:lnTo>
                      <a:pt x="3600931" y="390635"/>
                    </a:lnTo>
                    <a:cubicBezTo>
                      <a:pt x="3592350" y="399216"/>
                      <a:pt x="3578436" y="399216"/>
                      <a:pt x="3569855" y="390634"/>
                    </a:cubicBezTo>
                    <a:lnTo>
                      <a:pt x="3528811" y="349590"/>
                    </a:lnTo>
                    <a:cubicBezTo>
                      <a:pt x="3520230" y="341009"/>
                      <a:pt x="3520230" y="327096"/>
                      <a:pt x="3528812" y="318514"/>
                    </a:cubicBezTo>
                    <a:lnTo>
                      <a:pt x="3568128" y="279198"/>
                    </a:lnTo>
                    <a:cubicBezTo>
                      <a:pt x="3572418" y="274906"/>
                      <a:pt x="3578042" y="272761"/>
                      <a:pt x="3583666" y="272762"/>
                    </a:cubicBezTo>
                    <a:close/>
                    <a:moveTo>
                      <a:pt x="3930308" y="270902"/>
                    </a:moveTo>
                    <a:cubicBezTo>
                      <a:pt x="3935933" y="270902"/>
                      <a:pt x="3941556" y="273047"/>
                      <a:pt x="3945847" y="277338"/>
                    </a:cubicBezTo>
                    <a:lnTo>
                      <a:pt x="3986890" y="318381"/>
                    </a:lnTo>
                    <a:cubicBezTo>
                      <a:pt x="3995472" y="326963"/>
                      <a:pt x="3995472" y="340876"/>
                      <a:pt x="3986890" y="349457"/>
                    </a:cubicBezTo>
                    <a:lnTo>
                      <a:pt x="3947574" y="388773"/>
                    </a:lnTo>
                    <a:cubicBezTo>
                      <a:pt x="3938992" y="397355"/>
                      <a:pt x="3925079" y="397355"/>
                      <a:pt x="3916498" y="388774"/>
                    </a:cubicBezTo>
                    <a:lnTo>
                      <a:pt x="3875454" y="347730"/>
                    </a:lnTo>
                    <a:cubicBezTo>
                      <a:pt x="3866873" y="339148"/>
                      <a:pt x="3866873" y="325236"/>
                      <a:pt x="3875454" y="316654"/>
                    </a:cubicBezTo>
                    <a:lnTo>
                      <a:pt x="3914770" y="277338"/>
                    </a:lnTo>
                    <a:cubicBezTo>
                      <a:pt x="3919061" y="273047"/>
                      <a:pt x="3924685" y="270902"/>
                      <a:pt x="3930308" y="270902"/>
                    </a:cubicBezTo>
                    <a:close/>
                    <a:moveTo>
                      <a:pt x="643445" y="270178"/>
                    </a:moveTo>
                    <a:cubicBezTo>
                      <a:pt x="649069" y="270178"/>
                      <a:pt x="654692" y="272324"/>
                      <a:pt x="658983" y="276614"/>
                    </a:cubicBezTo>
                    <a:lnTo>
                      <a:pt x="700026" y="317658"/>
                    </a:lnTo>
                    <a:cubicBezTo>
                      <a:pt x="708608" y="326239"/>
                      <a:pt x="708608" y="340152"/>
                      <a:pt x="700026" y="348734"/>
                    </a:cubicBezTo>
                    <a:lnTo>
                      <a:pt x="660710" y="388050"/>
                    </a:lnTo>
                    <a:cubicBezTo>
                      <a:pt x="652129" y="396631"/>
                      <a:pt x="638215" y="396631"/>
                      <a:pt x="629634" y="388050"/>
                    </a:cubicBezTo>
                    <a:lnTo>
                      <a:pt x="588590" y="347006"/>
                    </a:lnTo>
                    <a:cubicBezTo>
                      <a:pt x="580009" y="338425"/>
                      <a:pt x="580009" y="324512"/>
                      <a:pt x="588590" y="315930"/>
                    </a:cubicBezTo>
                    <a:lnTo>
                      <a:pt x="627907" y="276614"/>
                    </a:lnTo>
                    <a:cubicBezTo>
                      <a:pt x="632197" y="272324"/>
                      <a:pt x="637821" y="270178"/>
                      <a:pt x="643445" y="270178"/>
                    </a:cubicBezTo>
                    <a:close/>
                    <a:moveTo>
                      <a:pt x="991225" y="267181"/>
                    </a:moveTo>
                    <a:cubicBezTo>
                      <a:pt x="996849" y="267181"/>
                      <a:pt x="1002472" y="269327"/>
                      <a:pt x="1006763" y="273618"/>
                    </a:cubicBezTo>
                    <a:lnTo>
                      <a:pt x="1047807" y="314661"/>
                    </a:lnTo>
                    <a:cubicBezTo>
                      <a:pt x="1056388" y="323243"/>
                      <a:pt x="1056388" y="337156"/>
                      <a:pt x="1047807" y="345737"/>
                    </a:cubicBezTo>
                    <a:lnTo>
                      <a:pt x="1008490" y="385054"/>
                    </a:lnTo>
                    <a:cubicBezTo>
                      <a:pt x="999909" y="393635"/>
                      <a:pt x="985995" y="393635"/>
                      <a:pt x="977414" y="385054"/>
                    </a:cubicBezTo>
                    <a:lnTo>
                      <a:pt x="936370" y="344010"/>
                    </a:lnTo>
                    <a:cubicBezTo>
                      <a:pt x="927789" y="335429"/>
                      <a:pt x="927789" y="321515"/>
                      <a:pt x="936370" y="312934"/>
                    </a:cubicBezTo>
                    <a:lnTo>
                      <a:pt x="975687" y="273618"/>
                    </a:lnTo>
                    <a:cubicBezTo>
                      <a:pt x="979978" y="269327"/>
                      <a:pt x="985601" y="267181"/>
                      <a:pt x="991225" y="267181"/>
                    </a:cubicBezTo>
                    <a:close/>
                    <a:moveTo>
                      <a:pt x="2031569" y="266046"/>
                    </a:moveTo>
                    <a:cubicBezTo>
                      <a:pt x="2037193" y="266046"/>
                      <a:pt x="2042817" y="268191"/>
                      <a:pt x="2047107" y="272482"/>
                    </a:cubicBezTo>
                    <a:lnTo>
                      <a:pt x="2088151" y="313526"/>
                    </a:lnTo>
                    <a:cubicBezTo>
                      <a:pt x="2096732" y="322107"/>
                      <a:pt x="2096732" y="336021"/>
                      <a:pt x="2088151" y="344602"/>
                    </a:cubicBezTo>
                    <a:lnTo>
                      <a:pt x="2048834" y="383918"/>
                    </a:lnTo>
                    <a:cubicBezTo>
                      <a:pt x="2040253" y="392500"/>
                      <a:pt x="2026339" y="392500"/>
                      <a:pt x="2017758" y="383918"/>
                    </a:cubicBezTo>
                    <a:lnTo>
                      <a:pt x="1976715" y="342874"/>
                    </a:lnTo>
                    <a:cubicBezTo>
                      <a:pt x="1968133" y="334293"/>
                      <a:pt x="1968133" y="320380"/>
                      <a:pt x="1976715" y="311798"/>
                    </a:cubicBezTo>
                    <a:lnTo>
                      <a:pt x="2016031" y="272482"/>
                    </a:lnTo>
                    <a:cubicBezTo>
                      <a:pt x="2020322" y="268191"/>
                      <a:pt x="2025945" y="266046"/>
                      <a:pt x="2031569" y="266046"/>
                    </a:cubicBezTo>
                    <a:close/>
                    <a:moveTo>
                      <a:pt x="2379349" y="263050"/>
                    </a:moveTo>
                    <a:cubicBezTo>
                      <a:pt x="2384973" y="263049"/>
                      <a:pt x="2390596" y="265195"/>
                      <a:pt x="2394887" y="269485"/>
                    </a:cubicBezTo>
                    <a:lnTo>
                      <a:pt x="2435931" y="310529"/>
                    </a:lnTo>
                    <a:cubicBezTo>
                      <a:pt x="2444512" y="319110"/>
                      <a:pt x="2444512" y="333024"/>
                      <a:pt x="2435931" y="341605"/>
                    </a:cubicBezTo>
                    <a:lnTo>
                      <a:pt x="2396614" y="380922"/>
                    </a:lnTo>
                    <a:cubicBezTo>
                      <a:pt x="2388033" y="389503"/>
                      <a:pt x="2374120" y="389503"/>
                      <a:pt x="2365538" y="380922"/>
                    </a:cubicBezTo>
                    <a:lnTo>
                      <a:pt x="2324495" y="339878"/>
                    </a:lnTo>
                    <a:cubicBezTo>
                      <a:pt x="2315913" y="331297"/>
                      <a:pt x="2315913" y="317383"/>
                      <a:pt x="2324494" y="308802"/>
                    </a:cubicBezTo>
                    <a:lnTo>
                      <a:pt x="2363811" y="269486"/>
                    </a:lnTo>
                    <a:cubicBezTo>
                      <a:pt x="2368101" y="265195"/>
                      <a:pt x="2373725" y="263049"/>
                      <a:pt x="2379349" y="263050"/>
                    </a:cubicBezTo>
                    <a:close/>
                    <a:moveTo>
                      <a:pt x="171764" y="255398"/>
                    </a:moveTo>
                    <a:lnTo>
                      <a:pt x="208095" y="291729"/>
                    </a:lnTo>
                    <a:cubicBezTo>
                      <a:pt x="216676" y="300310"/>
                      <a:pt x="216676" y="314224"/>
                      <a:pt x="208094" y="322805"/>
                    </a:cubicBezTo>
                    <a:lnTo>
                      <a:pt x="168778" y="362121"/>
                    </a:lnTo>
                    <a:cubicBezTo>
                      <a:pt x="164488" y="366412"/>
                      <a:pt x="158864" y="368557"/>
                      <a:pt x="153240" y="368557"/>
                    </a:cubicBezTo>
                    <a:lnTo>
                      <a:pt x="146325" y="365694"/>
                    </a:lnTo>
                    <a:close/>
                    <a:moveTo>
                      <a:pt x="2743557" y="248481"/>
                    </a:moveTo>
                    <a:cubicBezTo>
                      <a:pt x="2749181" y="248482"/>
                      <a:pt x="2754804" y="250627"/>
                      <a:pt x="2759095" y="254918"/>
                    </a:cubicBezTo>
                    <a:lnTo>
                      <a:pt x="2800139" y="295961"/>
                    </a:lnTo>
                    <a:cubicBezTo>
                      <a:pt x="2808719" y="304543"/>
                      <a:pt x="2808720" y="318456"/>
                      <a:pt x="2800139" y="327037"/>
                    </a:cubicBezTo>
                    <a:lnTo>
                      <a:pt x="2760822" y="366354"/>
                    </a:lnTo>
                    <a:cubicBezTo>
                      <a:pt x="2752241" y="374935"/>
                      <a:pt x="2738327" y="374935"/>
                      <a:pt x="2729746" y="366354"/>
                    </a:cubicBezTo>
                    <a:lnTo>
                      <a:pt x="2688702" y="325310"/>
                    </a:lnTo>
                    <a:cubicBezTo>
                      <a:pt x="2680122" y="316730"/>
                      <a:pt x="2680122" y="302816"/>
                      <a:pt x="2688702" y="294234"/>
                    </a:cubicBezTo>
                    <a:lnTo>
                      <a:pt x="2728019" y="254917"/>
                    </a:lnTo>
                    <a:cubicBezTo>
                      <a:pt x="2732310" y="250627"/>
                      <a:pt x="2737933" y="248481"/>
                      <a:pt x="2743557" y="248481"/>
                    </a:cubicBezTo>
                    <a:close/>
                    <a:moveTo>
                      <a:pt x="3091337" y="245485"/>
                    </a:moveTo>
                    <a:cubicBezTo>
                      <a:pt x="3096961" y="245486"/>
                      <a:pt x="3102584" y="247630"/>
                      <a:pt x="3106875" y="251921"/>
                    </a:cubicBezTo>
                    <a:lnTo>
                      <a:pt x="3147919" y="292965"/>
                    </a:lnTo>
                    <a:cubicBezTo>
                      <a:pt x="3156500" y="301546"/>
                      <a:pt x="3156500" y="315460"/>
                      <a:pt x="3147919" y="324041"/>
                    </a:cubicBezTo>
                    <a:lnTo>
                      <a:pt x="3108603" y="363358"/>
                    </a:lnTo>
                    <a:cubicBezTo>
                      <a:pt x="3100021" y="371939"/>
                      <a:pt x="3086107" y="371939"/>
                      <a:pt x="3077527" y="363358"/>
                    </a:cubicBezTo>
                    <a:lnTo>
                      <a:pt x="3036482" y="322314"/>
                    </a:lnTo>
                    <a:cubicBezTo>
                      <a:pt x="3027902" y="313733"/>
                      <a:pt x="3027902" y="299820"/>
                      <a:pt x="3036483" y="291238"/>
                    </a:cubicBezTo>
                    <a:lnTo>
                      <a:pt x="3075799" y="251922"/>
                    </a:lnTo>
                    <a:cubicBezTo>
                      <a:pt x="3080089" y="247631"/>
                      <a:pt x="3085713" y="245485"/>
                      <a:pt x="3091337" y="245485"/>
                    </a:cubicBezTo>
                    <a:close/>
                    <a:moveTo>
                      <a:pt x="1190325" y="238047"/>
                    </a:moveTo>
                    <a:cubicBezTo>
                      <a:pt x="1195949" y="238047"/>
                      <a:pt x="1201574" y="240192"/>
                      <a:pt x="1205864" y="244482"/>
                    </a:cubicBezTo>
                    <a:lnTo>
                      <a:pt x="1246907" y="285526"/>
                    </a:lnTo>
                    <a:cubicBezTo>
                      <a:pt x="1255488" y="294108"/>
                      <a:pt x="1255488" y="308021"/>
                      <a:pt x="1246907" y="316603"/>
                    </a:cubicBezTo>
                    <a:lnTo>
                      <a:pt x="1207591" y="355919"/>
                    </a:lnTo>
                    <a:cubicBezTo>
                      <a:pt x="1199010" y="364500"/>
                      <a:pt x="1185096" y="364500"/>
                      <a:pt x="1176514" y="355919"/>
                    </a:cubicBezTo>
                    <a:lnTo>
                      <a:pt x="1135471" y="314875"/>
                    </a:lnTo>
                    <a:cubicBezTo>
                      <a:pt x="1126889" y="306294"/>
                      <a:pt x="1126890" y="292380"/>
                      <a:pt x="1135471" y="283799"/>
                    </a:cubicBezTo>
                    <a:lnTo>
                      <a:pt x="1174787" y="244483"/>
                    </a:lnTo>
                    <a:cubicBezTo>
                      <a:pt x="1179078" y="240192"/>
                      <a:pt x="1184702" y="238046"/>
                      <a:pt x="1190325" y="238047"/>
                    </a:cubicBezTo>
                    <a:close/>
                    <a:moveTo>
                      <a:pt x="3450690" y="235773"/>
                    </a:moveTo>
                    <a:cubicBezTo>
                      <a:pt x="3456314" y="235773"/>
                      <a:pt x="3461938" y="237918"/>
                      <a:pt x="3466228" y="242209"/>
                    </a:cubicBezTo>
                    <a:lnTo>
                      <a:pt x="3507272" y="283252"/>
                    </a:lnTo>
                    <a:cubicBezTo>
                      <a:pt x="3515853" y="291834"/>
                      <a:pt x="3515853" y="305747"/>
                      <a:pt x="3507272" y="314328"/>
                    </a:cubicBezTo>
                    <a:lnTo>
                      <a:pt x="3467955" y="353645"/>
                    </a:lnTo>
                    <a:cubicBezTo>
                      <a:pt x="3459374" y="362226"/>
                      <a:pt x="3445461" y="362226"/>
                      <a:pt x="3436880" y="353645"/>
                    </a:cubicBezTo>
                    <a:lnTo>
                      <a:pt x="3395836" y="312601"/>
                    </a:lnTo>
                    <a:cubicBezTo>
                      <a:pt x="3387255" y="304020"/>
                      <a:pt x="3387254" y="290107"/>
                      <a:pt x="3395836" y="281525"/>
                    </a:cubicBezTo>
                    <a:lnTo>
                      <a:pt x="3435152" y="242209"/>
                    </a:lnTo>
                    <a:cubicBezTo>
                      <a:pt x="3439443" y="237918"/>
                      <a:pt x="3445067" y="235773"/>
                      <a:pt x="3450690" y="235773"/>
                    </a:cubicBezTo>
                    <a:close/>
                    <a:moveTo>
                      <a:pt x="1538105" y="235050"/>
                    </a:moveTo>
                    <a:cubicBezTo>
                      <a:pt x="1543729" y="235050"/>
                      <a:pt x="1549353" y="237196"/>
                      <a:pt x="1553644" y="241486"/>
                    </a:cubicBezTo>
                    <a:lnTo>
                      <a:pt x="1594687" y="282530"/>
                    </a:lnTo>
                    <a:cubicBezTo>
                      <a:pt x="1603268" y="291111"/>
                      <a:pt x="1603269" y="305025"/>
                      <a:pt x="1594687" y="313606"/>
                    </a:cubicBezTo>
                    <a:lnTo>
                      <a:pt x="1555371" y="352922"/>
                    </a:lnTo>
                    <a:cubicBezTo>
                      <a:pt x="1546789" y="361504"/>
                      <a:pt x="1532876" y="361504"/>
                      <a:pt x="1524295" y="352922"/>
                    </a:cubicBezTo>
                    <a:lnTo>
                      <a:pt x="1483251" y="311879"/>
                    </a:lnTo>
                    <a:cubicBezTo>
                      <a:pt x="1474669" y="303298"/>
                      <a:pt x="1474670" y="289384"/>
                      <a:pt x="1483251" y="280803"/>
                    </a:cubicBezTo>
                    <a:lnTo>
                      <a:pt x="1522568" y="241486"/>
                    </a:lnTo>
                    <a:cubicBezTo>
                      <a:pt x="1526858" y="237196"/>
                      <a:pt x="1532482" y="235050"/>
                      <a:pt x="1538105" y="235050"/>
                    </a:cubicBezTo>
                    <a:close/>
                    <a:moveTo>
                      <a:pt x="510864" y="234536"/>
                    </a:moveTo>
                    <a:cubicBezTo>
                      <a:pt x="516488" y="234536"/>
                      <a:pt x="522113" y="236681"/>
                      <a:pt x="526403" y="240972"/>
                    </a:cubicBezTo>
                    <a:lnTo>
                      <a:pt x="567447" y="282015"/>
                    </a:lnTo>
                    <a:cubicBezTo>
                      <a:pt x="576027" y="290597"/>
                      <a:pt x="576027" y="304511"/>
                      <a:pt x="567447" y="313092"/>
                    </a:cubicBezTo>
                    <a:lnTo>
                      <a:pt x="528130" y="352408"/>
                    </a:lnTo>
                    <a:cubicBezTo>
                      <a:pt x="519549" y="360989"/>
                      <a:pt x="505635" y="360989"/>
                      <a:pt x="497054" y="352408"/>
                    </a:cubicBezTo>
                    <a:lnTo>
                      <a:pt x="456010" y="311364"/>
                    </a:lnTo>
                    <a:cubicBezTo>
                      <a:pt x="447429" y="302784"/>
                      <a:pt x="447428" y="288870"/>
                      <a:pt x="456010" y="280288"/>
                    </a:cubicBezTo>
                    <a:lnTo>
                      <a:pt x="495327" y="240972"/>
                    </a:lnTo>
                    <a:cubicBezTo>
                      <a:pt x="499617" y="236681"/>
                      <a:pt x="505241" y="234536"/>
                      <a:pt x="510864" y="234536"/>
                    </a:cubicBezTo>
                    <a:close/>
                    <a:moveTo>
                      <a:pt x="3798470" y="232776"/>
                    </a:moveTo>
                    <a:cubicBezTo>
                      <a:pt x="3804094" y="232777"/>
                      <a:pt x="3809718" y="234921"/>
                      <a:pt x="3814008" y="239212"/>
                    </a:cubicBezTo>
                    <a:lnTo>
                      <a:pt x="3855052" y="280256"/>
                    </a:lnTo>
                    <a:cubicBezTo>
                      <a:pt x="3863634" y="288837"/>
                      <a:pt x="3863633" y="302751"/>
                      <a:pt x="3855052" y="311332"/>
                    </a:cubicBezTo>
                    <a:lnTo>
                      <a:pt x="3815736" y="350649"/>
                    </a:lnTo>
                    <a:cubicBezTo>
                      <a:pt x="3807153" y="359230"/>
                      <a:pt x="3793241" y="359230"/>
                      <a:pt x="3784659" y="350648"/>
                    </a:cubicBezTo>
                    <a:lnTo>
                      <a:pt x="3743615" y="309604"/>
                    </a:lnTo>
                    <a:cubicBezTo>
                      <a:pt x="3735034" y="301024"/>
                      <a:pt x="3735034" y="287110"/>
                      <a:pt x="3743615" y="278528"/>
                    </a:cubicBezTo>
                    <a:lnTo>
                      <a:pt x="3782932" y="239212"/>
                    </a:lnTo>
                    <a:cubicBezTo>
                      <a:pt x="3787223" y="234922"/>
                      <a:pt x="3792847" y="232776"/>
                      <a:pt x="3798470" y="232776"/>
                    </a:cubicBezTo>
                    <a:close/>
                    <a:moveTo>
                      <a:pt x="4145114" y="230916"/>
                    </a:moveTo>
                    <a:cubicBezTo>
                      <a:pt x="4150737" y="230916"/>
                      <a:pt x="4156361" y="233062"/>
                      <a:pt x="4160651" y="237353"/>
                    </a:cubicBezTo>
                    <a:lnTo>
                      <a:pt x="4201695" y="278397"/>
                    </a:lnTo>
                    <a:cubicBezTo>
                      <a:pt x="4210276" y="286978"/>
                      <a:pt x="4210276" y="300891"/>
                      <a:pt x="4201695" y="309472"/>
                    </a:cubicBezTo>
                    <a:lnTo>
                      <a:pt x="4162379" y="348789"/>
                    </a:lnTo>
                    <a:cubicBezTo>
                      <a:pt x="4153797" y="357370"/>
                      <a:pt x="4139884" y="357370"/>
                      <a:pt x="4131303" y="348789"/>
                    </a:cubicBezTo>
                    <a:lnTo>
                      <a:pt x="4090258" y="307745"/>
                    </a:lnTo>
                    <a:cubicBezTo>
                      <a:pt x="4081677" y="299164"/>
                      <a:pt x="4081677" y="285251"/>
                      <a:pt x="4090258" y="276669"/>
                    </a:cubicBezTo>
                    <a:lnTo>
                      <a:pt x="4129576" y="237352"/>
                    </a:lnTo>
                    <a:cubicBezTo>
                      <a:pt x="4133865" y="233062"/>
                      <a:pt x="4139489" y="230917"/>
                      <a:pt x="4145114" y="230916"/>
                    </a:cubicBezTo>
                    <a:close/>
                    <a:moveTo>
                      <a:pt x="857114" y="226473"/>
                    </a:moveTo>
                    <a:cubicBezTo>
                      <a:pt x="862738" y="226473"/>
                      <a:pt x="868362" y="228618"/>
                      <a:pt x="872652" y="232909"/>
                    </a:cubicBezTo>
                    <a:lnTo>
                      <a:pt x="913696" y="273953"/>
                    </a:lnTo>
                    <a:cubicBezTo>
                      <a:pt x="922277" y="282534"/>
                      <a:pt x="922277" y="296448"/>
                      <a:pt x="913696" y="305029"/>
                    </a:cubicBezTo>
                    <a:lnTo>
                      <a:pt x="874379" y="344345"/>
                    </a:lnTo>
                    <a:cubicBezTo>
                      <a:pt x="865799" y="352926"/>
                      <a:pt x="851885" y="352926"/>
                      <a:pt x="843303" y="344345"/>
                    </a:cubicBezTo>
                    <a:lnTo>
                      <a:pt x="802260" y="303302"/>
                    </a:lnTo>
                    <a:cubicBezTo>
                      <a:pt x="793678" y="294720"/>
                      <a:pt x="793679" y="280806"/>
                      <a:pt x="802260" y="272226"/>
                    </a:cubicBezTo>
                    <a:lnTo>
                      <a:pt x="841576" y="232909"/>
                    </a:lnTo>
                    <a:cubicBezTo>
                      <a:pt x="845867" y="228618"/>
                      <a:pt x="851491" y="226472"/>
                      <a:pt x="857114" y="226473"/>
                    </a:cubicBezTo>
                    <a:close/>
                    <a:moveTo>
                      <a:pt x="1897458" y="225337"/>
                    </a:moveTo>
                    <a:cubicBezTo>
                      <a:pt x="1903082" y="225337"/>
                      <a:pt x="1908706" y="227483"/>
                      <a:pt x="1912997" y="231773"/>
                    </a:cubicBezTo>
                    <a:lnTo>
                      <a:pt x="1954040" y="272817"/>
                    </a:lnTo>
                    <a:cubicBezTo>
                      <a:pt x="1962621" y="281398"/>
                      <a:pt x="1962621" y="295312"/>
                      <a:pt x="1954041" y="303893"/>
                    </a:cubicBezTo>
                    <a:lnTo>
                      <a:pt x="1914724" y="343209"/>
                    </a:lnTo>
                    <a:cubicBezTo>
                      <a:pt x="1906143" y="351790"/>
                      <a:pt x="1892229" y="351791"/>
                      <a:pt x="1883648" y="343209"/>
                    </a:cubicBezTo>
                    <a:lnTo>
                      <a:pt x="1842604" y="302166"/>
                    </a:lnTo>
                    <a:cubicBezTo>
                      <a:pt x="1834023" y="293584"/>
                      <a:pt x="1834023" y="279671"/>
                      <a:pt x="1842604" y="271089"/>
                    </a:cubicBezTo>
                    <a:lnTo>
                      <a:pt x="1881921" y="231773"/>
                    </a:lnTo>
                    <a:cubicBezTo>
                      <a:pt x="1886211" y="227482"/>
                      <a:pt x="1891835" y="225337"/>
                      <a:pt x="1897458" y="225337"/>
                    </a:cubicBezTo>
                    <a:close/>
                    <a:moveTo>
                      <a:pt x="2245238" y="222341"/>
                    </a:moveTo>
                    <a:cubicBezTo>
                      <a:pt x="2250862" y="222341"/>
                      <a:pt x="2256487" y="224486"/>
                      <a:pt x="2260777" y="228776"/>
                    </a:cubicBezTo>
                    <a:lnTo>
                      <a:pt x="2301821" y="269820"/>
                    </a:lnTo>
                    <a:cubicBezTo>
                      <a:pt x="2310402" y="278401"/>
                      <a:pt x="2310402" y="292315"/>
                      <a:pt x="2301821" y="300896"/>
                    </a:cubicBezTo>
                    <a:lnTo>
                      <a:pt x="2262504" y="340213"/>
                    </a:lnTo>
                    <a:cubicBezTo>
                      <a:pt x="2253922" y="348795"/>
                      <a:pt x="2240009" y="348794"/>
                      <a:pt x="2231428" y="340213"/>
                    </a:cubicBezTo>
                    <a:lnTo>
                      <a:pt x="2190384" y="299169"/>
                    </a:lnTo>
                    <a:cubicBezTo>
                      <a:pt x="2181803" y="290588"/>
                      <a:pt x="2181803" y="276675"/>
                      <a:pt x="2190384" y="268093"/>
                    </a:cubicBezTo>
                    <a:lnTo>
                      <a:pt x="2229701" y="228776"/>
                    </a:lnTo>
                    <a:cubicBezTo>
                      <a:pt x="2233991" y="224486"/>
                      <a:pt x="2239615" y="222340"/>
                      <a:pt x="2245238" y="222341"/>
                    </a:cubicBezTo>
                    <a:close/>
                    <a:moveTo>
                      <a:pt x="2609446" y="207773"/>
                    </a:moveTo>
                    <a:cubicBezTo>
                      <a:pt x="2615070" y="207773"/>
                      <a:pt x="2620694" y="209919"/>
                      <a:pt x="2624984" y="214209"/>
                    </a:cubicBezTo>
                    <a:lnTo>
                      <a:pt x="2666029" y="255253"/>
                    </a:lnTo>
                    <a:cubicBezTo>
                      <a:pt x="2674609" y="263835"/>
                      <a:pt x="2674610" y="277748"/>
                      <a:pt x="2666029" y="286329"/>
                    </a:cubicBezTo>
                    <a:lnTo>
                      <a:pt x="2626712" y="325645"/>
                    </a:lnTo>
                    <a:cubicBezTo>
                      <a:pt x="2618130" y="334227"/>
                      <a:pt x="2604217" y="334227"/>
                      <a:pt x="2595636" y="325646"/>
                    </a:cubicBezTo>
                    <a:lnTo>
                      <a:pt x="2554591" y="284602"/>
                    </a:lnTo>
                    <a:cubicBezTo>
                      <a:pt x="2546011" y="276020"/>
                      <a:pt x="2546011" y="262107"/>
                      <a:pt x="2554591" y="253526"/>
                    </a:cubicBezTo>
                    <a:lnTo>
                      <a:pt x="2593909" y="214209"/>
                    </a:lnTo>
                    <a:cubicBezTo>
                      <a:pt x="2598199" y="209919"/>
                      <a:pt x="2603823" y="207772"/>
                      <a:pt x="2609446" y="207773"/>
                    </a:cubicBezTo>
                    <a:close/>
                    <a:moveTo>
                      <a:pt x="2957226" y="204777"/>
                    </a:moveTo>
                    <a:cubicBezTo>
                      <a:pt x="2962850" y="204777"/>
                      <a:pt x="2968474" y="206922"/>
                      <a:pt x="2972764" y="211213"/>
                    </a:cubicBezTo>
                    <a:lnTo>
                      <a:pt x="3013809" y="252256"/>
                    </a:lnTo>
                    <a:cubicBezTo>
                      <a:pt x="3022390" y="260837"/>
                      <a:pt x="3022390" y="274751"/>
                      <a:pt x="3013809" y="283332"/>
                    </a:cubicBezTo>
                    <a:lnTo>
                      <a:pt x="2974491" y="322649"/>
                    </a:lnTo>
                    <a:cubicBezTo>
                      <a:pt x="2965910" y="331230"/>
                      <a:pt x="2951996" y="331230"/>
                      <a:pt x="2943415" y="322649"/>
                    </a:cubicBezTo>
                    <a:lnTo>
                      <a:pt x="2902372" y="281605"/>
                    </a:lnTo>
                    <a:cubicBezTo>
                      <a:pt x="2893791" y="273024"/>
                      <a:pt x="2893791" y="259111"/>
                      <a:pt x="2902372" y="250529"/>
                    </a:cubicBezTo>
                    <a:lnTo>
                      <a:pt x="2941688" y="211213"/>
                    </a:lnTo>
                    <a:cubicBezTo>
                      <a:pt x="2945979" y="206922"/>
                      <a:pt x="2951603" y="204777"/>
                      <a:pt x="2957226" y="204777"/>
                    </a:cubicBezTo>
                    <a:close/>
                    <a:moveTo>
                      <a:pt x="364786" y="199197"/>
                    </a:moveTo>
                    <a:cubicBezTo>
                      <a:pt x="370410" y="199197"/>
                      <a:pt x="376033" y="201342"/>
                      <a:pt x="380324" y="205633"/>
                    </a:cubicBezTo>
                    <a:lnTo>
                      <a:pt x="421368" y="246677"/>
                    </a:lnTo>
                    <a:cubicBezTo>
                      <a:pt x="429949" y="255257"/>
                      <a:pt x="429949" y="269171"/>
                      <a:pt x="421367" y="277752"/>
                    </a:cubicBezTo>
                    <a:lnTo>
                      <a:pt x="382051" y="317069"/>
                    </a:lnTo>
                    <a:cubicBezTo>
                      <a:pt x="373470" y="325651"/>
                      <a:pt x="359556" y="325651"/>
                      <a:pt x="350975" y="317069"/>
                    </a:cubicBezTo>
                    <a:lnTo>
                      <a:pt x="309931" y="276026"/>
                    </a:lnTo>
                    <a:cubicBezTo>
                      <a:pt x="301350" y="267444"/>
                      <a:pt x="301350" y="253531"/>
                      <a:pt x="309931" y="244950"/>
                    </a:cubicBezTo>
                    <a:lnTo>
                      <a:pt x="349248" y="205633"/>
                    </a:lnTo>
                    <a:cubicBezTo>
                      <a:pt x="353539" y="201342"/>
                      <a:pt x="359162" y="199197"/>
                      <a:pt x="364786" y="199197"/>
                    </a:cubicBezTo>
                    <a:close/>
                    <a:moveTo>
                      <a:pt x="1405130" y="198061"/>
                    </a:moveTo>
                    <a:cubicBezTo>
                      <a:pt x="1410754" y="198061"/>
                      <a:pt x="1416378" y="200207"/>
                      <a:pt x="1420668" y="204497"/>
                    </a:cubicBezTo>
                    <a:lnTo>
                      <a:pt x="1461712" y="245541"/>
                    </a:lnTo>
                    <a:cubicBezTo>
                      <a:pt x="1470293" y="254122"/>
                      <a:pt x="1470293" y="268036"/>
                      <a:pt x="1461712" y="276617"/>
                    </a:cubicBezTo>
                    <a:lnTo>
                      <a:pt x="1422395" y="315934"/>
                    </a:lnTo>
                    <a:cubicBezTo>
                      <a:pt x="1413814" y="324515"/>
                      <a:pt x="1399901" y="324515"/>
                      <a:pt x="1391319" y="315934"/>
                    </a:cubicBezTo>
                    <a:lnTo>
                      <a:pt x="1350276" y="274890"/>
                    </a:lnTo>
                    <a:cubicBezTo>
                      <a:pt x="1341694" y="266309"/>
                      <a:pt x="1341694" y="252395"/>
                      <a:pt x="1350276" y="243814"/>
                    </a:cubicBezTo>
                    <a:lnTo>
                      <a:pt x="1389592" y="204497"/>
                    </a:lnTo>
                    <a:cubicBezTo>
                      <a:pt x="1393883" y="200206"/>
                      <a:pt x="1399506" y="198061"/>
                      <a:pt x="1405130" y="198061"/>
                    </a:cubicBezTo>
                    <a:close/>
                    <a:moveTo>
                      <a:pt x="1752910" y="195065"/>
                    </a:moveTo>
                    <a:cubicBezTo>
                      <a:pt x="1758534" y="195065"/>
                      <a:pt x="1764157" y="197210"/>
                      <a:pt x="1768448" y="201501"/>
                    </a:cubicBezTo>
                    <a:lnTo>
                      <a:pt x="1809492" y="242545"/>
                    </a:lnTo>
                    <a:cubicBezTo>
                      <a:pt x="1818073" y="251126"/>
                      <a:pt x="1818073" y="265039"/>
                      <a:pt x="1809492" y="273621"/>
                    </a:cubicBezTo>
                    <a:lnTo>
                      <a:pt x="1770176" y="312937"/>
                    </a:lnTo>
                    <a:cubicBezTo>
                      <a:pt x="1761594" y="321519"/>
                      <a:pt x="1747681" y="321519"/>
                      <a:pt x="1739099" y="312937"/>
                    </a:cubicBezTo>
                    <a:lnTo>
                      <a:pt x="1698056" y="271894"/>
                    </a:lnTo>
                    <a:cubicBezTo>
                      <a:pt x="1689474" y="263312"/>
                      <a:pt x="1689474" y="249399"/>
                      <a:pt x="1698056" y="240817"/>
                    </a:cubicBezTo>
                    <a:lnTo>
                      <a:pt x="1737372" y="201501"/>
                    </a:lnTo>
                    <a:cubicBezTo>
                      <a:pt x="1741663" y="197210"/>
                      <a:pt x="1747287" y="195065"/>
                      <a:pt x="1752910" y="195065"/>
                    </a:cubicBezTo>
                    <a:close/>
                    <a:moveTo>
                      <a:pt x="3316580" y="195064"/>
                    </a:moveTo>
                    <a:cubicBezTo>
                      <a:pt x="3322203" y="195064"/>
                      <a:pt x="3327828" y="197209"/>
                      <a:pt x="3332118" y="201500"/>
                    </a:cubicBezTo>
                    <a:lnTo>
                      <a:pt x="3373162" y="242543"/>
                    </a:lnTo>
                    <a:cubicBezTo>
                      <a:pt x="3381743" y="251125"/>
                      <a:pt x="3381743" y="265039"/>
                      <a:pt x="3373162" y="273619"/>
                    </a:cubicBezTo>
                    <a:lnTo>
                      <a:pt x="3333845" y="312936"/>
                    </a:lnTo>
                    <a:cubicBezTo>
                      <a:pt x="3325263" y="321518"/>
                      <a:pt x="3311350" y="321517"/>
                      <a:pt x="3302769" y="312936"/>
                    </a:cubicBezTo>
                    <a:lnTo>
                      <a:pt x="3261725" y="271892"/>
                    </a:lnTo>
                    <a:cubicBezTo>
                      <a:pt x="3253144" y="263311"/>
                      <a:pt x="3253143" y="249398"/>
                      <a:pt x="3261725" y="240816"/>
                    </a:cubicBezTo>
                    <a:lnTo>
                      <a:pt x="3301042" y="201500"/>
                    </a:lnTo>
                    <a:cubicBezTo>
                      <a:pt x="3305332" y="197209"/>
                      <a:pt x="3310956" y="195064"/>
                      <a:pt x="3316580" y="195064"/>
                    </a:cubicBezTo>
                    <a:close/>
                    <a:moveTo>
                      <a:pt x="3664360" y="192068"/>
                    </a:moveTo>
                    <a:cubicBezTo>
                      <a:pt x="3669982" y="192068"/>
                      <a:pt x="3675607" y="194213"/>
                      <a:pt x="3679898" y="198504"/>
                    </a:cubicBezTo>
                    <a:lnTo>
                      <a:pt x="3720941" y="239546"/>
                    </a:lnTo>
                    <a:cubicBezTo>
                      <a:pt x="3729522" y="248128"/>
                      <a:pt x="3729523" y="262041"/>
                      <a:pt x="3720941" y="270622"/>
                    </a:cubicBezTo>
                    <a:lnTo>
                      <a:pt x="3681625" y="309940"/>
                    </a:lnTo>
                    <a:cubicBezTo>
                      <a:pt x="3673044" y="318522"/>
                      <a:pt x="3659130" y="318521"/>
                      <a:pt x="3650549" y="309940"/>
                    </a:cubicBezTo>
                    <a:lnTo>
                      <a:pt x="3609505" y="268896"/>
                    </a:lnTo>
                    <a:cubicBezTo>
                      <a:pt x="3600924" y="260315"/>
                      <a:pt x="3600924" y="246402"/>
                      <a:pt x="3609505" y="237820"/>
                    </a:cubicBezTo>
                    <a:lnTo>
                      <a:pt x="3648822" y="198504"/>
                    </a:lnTo>
                    <a:cubicBezTo>
                      <a:pt x="3653112" y="194212"/>
                      <a:pt x="3658736" y="192068"/>
                      <a:pt x="3664360" y="192068"/>
                    </a:cubicBezTo>
                    <a:close/>
                    <a:moveTo>
                      <a:pt x="4011003" y="190208"/>
                    </a:moveTo>
                    <a:cubicBezTo>
                      <a:pt x="4016627" y="190208"/>
                      <a:pt x="4022251" y="192353"/>
                      <a:pt x="4026541" y="196644"/>
                    </a:cubicBezTo>
                    <a:lnTo>
                      <a:pt x="4067585" y="237687"/>
                    </a:lnTo>
                    <a:cubicBezTo>
                      <a:pt x="4076166" y="246269"/>
                      <a:pt x="4076166" y="260182"/>
                      <a:pt x="4067584" y="268763"/>
                    </a:cubicBezTo>
                    <a:lnTo>
                      <a:pt x="4028268" y="308079"/>
                    </a:lnTo>
                    <a:cubicBezTo>
                      <a:pt x="4019687" y="316661"/>
                      <a:pt x="4005774" y="316661"/>
                      <a:pt x="3997192" y="308080"/>
                    </a:cubicBezTo>
                    <a:lnTo>
                      <a:pt x="3956149" y="267036"/>
                    </a:lnTo>
                    <a:cubicBezTo>
                      <a:pt x="3947567" y="258454"/>
                      <a:pt x="3947567" y="244541"/>
                      <a:pt x="3956149" y="235960"/>
                    </a:cubicBezTo>
                    <a:lnTo>
                      <a:pt x="3995465" y="196644"/>
                    </a:lnTo>
                    <a:cubicBezTo>
                      <a:pt x="3999756" y="192353"/>
                      <a:pt x="4005379" y="190207"/>
                      <a:pt x="4011003" y="190208"/>
                    </a:cubicBezTo>
                    <a:close/>
                    <a:moveTo>
                      <a:pt x="724139" y="189484"/>
                    </a:moveTo>
                    <a:cubicBezTo>
                      <a:pt x="729763" y="189484"/>
                      <a:pt x="735387" y="191630"/>
                      <a:pt x="739677" y="195920"/>
                    </a:cubicBezTo>
                    <a:lnTo>
                      <a:pt x="780721" y="236964"/>
                    </a:lnTo>
                    <a:cubicBezTo>
                      <a:pt x="789302" y="245545"/>
                      <a:pt x="789302" y="259458"/>
                      <a:pt x="780721" y="268040"/>
                    </a:cubicBezTo>
                    <a:lnTo>
                      <a:pt x="741404" y="307356"/>
                    </a:lnTo>
                    <a:cubicBezTo>
                      <a:pt x="732823" y="315937"/>
                      <a:pt x="718909" y="315938"/>
                      <a:pt x="710328" y="307356"/>
                    </a:cubicBezTo>
                    <a:lnTo>
                      <a:pt x="669284" y="266313"/>
                    </a:lnTo>
                    <a:cubicBezTo>
                      <a:pt x="660703" y="257731"/>
                      <a:pt x="660703" y="243818"/>
                      <a:pt x="669284" y="235237"/>
                    </a:cubicBezTo>
                    <a:lnTo>
                      <a:pt x="708601" y="195920"/>
                    </a:lnTo>
                    <a:cubicBezTo>
                      <a:pt x="712891" y="191629"/>
                      <a:pt x="718515" y="189484"/>
                      <a:pt x="724139" y="189484"/>
                    </a:cubicBezTo>
                    <a:close/>
                    <a:moveTo>
                      <a:pt x="1071919" y="186487"/>
                    </a:moveTo>
                    <a:cubicBezTo>
                      <a:pt x="1077543" y="186487"/>
                      <a:pt x="1083166" y="188633"/>
                      <a:pt x="1087457" y="192923"/>
                    </a:cubicBezTo>
                    <a:lnTo>
                      <a:pt x="1128501" y="233967"/>
                    </a:lnTo>
                    <a:cubicBezTo>
                      <a:pt x="1137082" y="242548"/>
                      <a:pt x="1137082" y="256462"/>
                      <a:pt x="1128501" y="265043"/>
                    </a:cubicBezTo>
                    <a:lnTo>
                      <a:pt x="1089184" y="304360"/>
                    </a:lnTo>
                    <a:cubicBezTo>
                      <a:pt x="1080603" y="312941"/>
                      <a:pt x="1066689" y="312941"/>
                      <a:pt x="1058108" y="304360"/>
                    </a:cubicBezTo>
                    <a:lnTo>
                      <a:pt x="1017064" y="263316"/>
                    </a:lnTo>
                    <a:cubicBezTo>
                      <a:pt x="1008483" y="254735"/>
                      <a:pt x="1008483" y="240821"/>
                      <a:pt x="1017064" y="232240"/>
                    </a:cubicBezTo>
                    <a:lnTo>
                      <a:pt x="1056381" y="192923"/>
                    </a:lnTo>
                    <a:cubicBezTo>
                      <a:pt x="1060672" y="188633"/>
                      <a:pt x="1066295" y="186487"/>
                      <a:pt x="1071919" y="186487"/>
                    </a:cubicBezTo>
                    <a:close/>
                    <a:moveTo>
                      <a:pt x="2112263" y="185352"/>
                    </a:moveTo>
                    <a:cubicBezTo>
                      <a:pt x="2117887" y="185352"/>
                      <a:pt x="2123511" y="187497"/>
                      <a:pt x="2127801" y="191788"/>
                    </a:cubicBezTo>
                    <a:lnTo>
                      <a:pt x="2168845" y="232832"/>
                    </a:lnTo>
                    <a:cubicBezTo>
                      <a:pt x="2177426" y="241413"/>
                      <a:pt x="2177426" y="255326"/>
                      <a:pt x="2168845" y="263908"/>
                    </a:cubicBezTo>
                    <a:lnTo>
                      <a:pt x="2129528" y="303224"/>
                    </a:lnTo>
                    <a:cubicBezTo>
                      <a:pt x="2120947" y="311805"/>
                      <a:pt x="2107033" y="311806"/>
                      <a:pt x="2098452" y="303224"/>
                    </a:cubicBezTo>
                    <a:lnTo>
                      <a:pt x="2057408" y="262181"/>
                    </a:lnTo>
                    <a:cubicBezTo>
                      <a:pt x="2048827" y="253599"/>
                      <a:pt x="2048827" y="239686"/>
                      <a:pt x="2057408" y="231104"/>
                    </a:cubicBezTo>
                    <a:lnTo>
                      <a:pt x="2096725" y="191788"/>
                    </a:lnTo>
                    <a:cubicBezTo>
                      <a:pt x="2101016" y="187497"/>
                      <a:pt x="2106640" y="185352"/>
                      <a:pt x="2112263" y="185352"/>
                    </a:cubicBezTo>
                    <a:close/>
                    <a:moveTo>
                      <a:pt x="2460043" y="182355"/>
                    </a:moveTo>
                    <a:cubicBezTo>
                      <a:pt x="2465667" y="182355"/>
                      <a:pt x="2471290" y="184501"/>
                      <a:pt x="2475581" y="188792"/>
                    </a:cubicBezTo>
                    <a:lnTo>
                      <a:pt x="2516625" y="229835"/>
                    </a:lnTo>
                    <a:cubicBezTo>
                      <a:pt x="2525206" y="238417"/>
                      <a:pt x="2525206" y="252330"/>
                      <a:pt x="2516625" y="260911"/>
                    </a:cubicBezTo>
                    <a:lnTo>
                      <a:pt x="2477308" y="300228"/>
                    </a:lnTo>
                    <a:cubicBezTo>
                      <a:pt x="2468727" y="308809"/>
                      <a:pt x="2454814" y="308809"/>
                      <a:pt x="2446232" y="300228"/>
                    </a:cubicBezTo>
                    <a:lnTo>
                      <a:pt x="2405189" y="259184"/>
                    </a:lnTo>
                    <a:cubicBezTo>
                      <a:pt x="2396607" y="250603"/>
                      <a:pt x="2396607" y="236689"/>
                      <a:pt x="2405188" y="228108"/>
                    </a:cubicBezTo>
                    <a:lnTo>
                      <a:pt x="2444505" y="188791"/>
                    </a:lnTo>
                    <a:cubicBezTo>
                      <a:pt x="2448796" y="184501"/>
                      <a:pt x="2454419" y="182355"/>
                      <a:pt x="2460043" y="182355"/>
                    </a:cubicBezTo>
                    <a:close/>
                    <a:moveTo>
                      <a:pt x="2824251" y="167788"/>
                    </a:moveTo>
                    <a:cubicBezTo>
                      <a:pt x="2829875" y="167787"/>
                      <a:pt x="2835499" y="169933"/>
                      <a:pt x="2839789" y="174223"/>
                    </a:cubicBezTo>
                    <a:lnTo>
                      <a:pt x="2880833" y="215267"/>
                    </a:lnTo>
                    <a:cubicBezTo>
                      <a:pt x="2889413" y="223849"/>
                      <a:pt x="2889414" y="237762"/>
                      <a:pt x="2880833" y="246343"/>
                    </a:cubicBezTo>
                    <a:lnTo>
                      <a:pt x="2841516" y="285660"/>
                    </a:lnTo>
                    <a:cubicBezTo>
                      <a:pt x="2832935" y="294241"/>
                      <a:pt x="2819021" y="294241"/>
                      <a:pt x="2810440" y="285660"/>
                    </a:cubicBezTo>
                    <a:lnTo>
                      <a:pt x="2769396" y="244616"/>
                    </a:lnTo>
                    <a:cubicBezTo>
                      <a:pt x="2760816" y="236036"/>
                      <a:pt x="2760816" y="222122"/>
                      <a:pt x="2769396" y="213540"/>
                    </a:cubicBezTo>
                    <a:lnTo>
                      <a:pt x="2808713" y="174224"/>
                    </a:lnTo>
                    <a:cubicBezTo>
                      <a:pt x="2813003" y="169933"/>
                      <a:pt x="2818627" y="167787"/>
                      <a:pt x="2824251" y="167788"/>
                    </a:cubicBezTo>
                    <a:close/>
                    <a:moveTo>
                      <a:pt x="3172031" y="164791"/>
                    </a:moveTo>
                    <a:cubicBezTo>
                      <a:pt x="3177654" y="164792"/>
                      <a:pt x="3183278" y="166936"/>
                      <a:pt x="3187569" y="171227"/>
                    </a:cubicBezTo>
                    <a:lnTo>
                      <a:pt x="3228613" y="212271"/>
                    </a:lnTo>
                    <a:cubicBezTo>
                      <a:pt x="3237194" y="220852"/>
                      <a:pt x="3237194" y="234766"/>
                      <a:pt x="3228613" y="243347"/>
                    </a:cubicBezTo>
                    <a:lnTo>
                      <a:pt x="3189296" y="282664"/>
                    </a:lnTo>
                    <a:cubicBezTo>
                      <a:pt x="3180716" y="291245"/>
                      <a:pt x="3166801" y="291245"/>
                      <a:pt x="3158220" y="282664"/>
                    </a:cubicBezTo>
                    <a:lnTo>
                      <a:pt x="3117176" y="241620"/>
                    </a:lnTo>
                    <a:cubicBezTo>
                      <a:pt x="3108596" y="233039"/>
                      <a:pt x="3108596" y="219125"/>
                      <a:pt x="3117177" y="210544"/>
                    </a:cubicBezTo>
                    <a:lnTo>
                      <a:pt x="3156493" y="171228"/>
                    </a:lnTo>
                    <a:cubicBezTo>
                      <a:pt x="3160783" y="166937"/>
                      <a:pt x="3166407" y="164791"/>
                      <a:pt x="3172031" y="164791"/>
                    </a:cubicBezTo>
                    <a:close/>
                    <a:moveTo>
                      <a:pt x="4206811" y="160117"/>
                    </a:moveTo>
                    <a:lnTo>
                      <a:pt x="4232705" y="272389"/>
                    </a:lnTo>
                    <a:lnTo>
                      <a:pt x="4227535" y="274531"/>
                    </a:lnTo>
                    <a:cubicBezTo>
                      <a:pt x="4221911" y="274531"/>
                      <a:pt x="4216288" y="272385"/>
                      <a:pt x="4211997" y="268095"/>
                    </a:cubicBezTo>
                    <a:lnTo>
                      <a:pt x="4170952" y="227051"/>
                    </a:lnTo>
                    <a:cubicBezTo>
                      <a:pt x="4162371" y="218470"/>
                      <a:pt x="4162371" y="204557"/>
                      <a:pt x="4170952" y="195975"/>
                    </a:cubicBezTo>
                    <a:close/>
                    <a:moveTo>
                      <a:pt x="230675" y="158488"/>
                    </a:moveTo>
                    <a:cubicBezTo>
                      <a:pt x="236299" y="158488"/>
                      <a:pt x="241923" y="160633"/>
                      <a:pt x="246213" y="164924"/>
                    </a:cubicBezTo>
                    <a:lnTo>
                      <a:pt x="287257" y="205968"/>
                    </a:lnTo>
                    <a:cubicBezTo>
                      <a:pt x="295838" y="214549"/>
                      <a:pt x="295838" y="228463"/>
                      <a:pt x="287257" y="237044"/>
                    </a:cubicBezTo>
                    <a:lnTo>
                      <a:pt x="247940" y="276361"/>
                    </a:lnTo>
                    <a:cubicBezTo>
                      <a:pt x="239360" y="284941"/>
                      <a:pt x="225446" y="284941"/>
                      <a:pt x="216864" y="276361"/>
                    </a:cubicBezTo>
                    <a:lnTo>
                      <a:pt x="176288" y="235784"/>
                    </a:lnTo>
                    <a:lnTo>
                      <a:pt x="185884" y="194178"/>
                    </a:lnTo>
                    <a:lnTo>
                      <a:pt x="215137" y="164924"/>
                    </a:lnTo>
                    <a:cubicBezTo>
                      <a:pt x="219428" y="160634"/>
                      <a:pt x="225052" y="158488"/>
                      <a:pt x="230675" y="158488"/>
                    </a:cubicBezTo>
                    <a:close/>
                    <a:moveTo>
                      <a:pt x="1271019" y="157353"/>
                    </a:moveTo>
                    <a:cubicBezTo>
                      <a:pt x="1276643" y="157353"/>
                      <a:pt x="1282267" y="159498"/>
                      <a:pt x="1286558" y="163788"/>
                    </a:cubicBezTo>
                    <a:lnTo>
                      <a:pt x="1327602" y="204832"/>
                    </a:lnTo>
                    <a:cubicBezTo>
                      <a:pt x="1336182" y="213414"/>
                      <a:pt x="1336182" y="227327"/>
                      <a:pt x="1327602" y="235908"/>
                    </a:cubicBezTo>
                    <a:lnTo>
                      <a:pt x="1288285" y="275225"/>
                    </a:lnTo>
                    <a:cubicBezTo>
                      <a:pt x="1279704" y="283806"/>
                      <a:pt x="1265790" y="283806"/>
                      <a:pt x="1257209" y="275225"/>
                    </a:cubicBezTo>
                    <a:lnTo>
                      <a:pt x="1216165" y="234181"/>
                    </a:lnTo>
                    <a:cubicBezTo>
                      <a:pt x="1207584" y="225600"/>
                      <a:pt x="1207584" y="211686"/>
                      <a:pt x="1216165" y="203105"/>
                    </a:cubicBezTo>
                    <a:lnTo>
                      <a:pt x="1255482" y="163788"/>
                    </a:lnTo>
                    <a:cubicBezTo>
                      <a:pt x="1259772" y="159498"/>
                      <a:pt x="1265396" y="157352"/>
                      <a:pt x="1271019" y="157353"/>
                    </a:cubicBezTo>
                    <a:close/>
                    <a:moveTo>
                      <a:pt x="3531384" y="155079"/>
                    </a:moveTo>
                    <a:cubicBezTo>
                      <a:pt x="3537008" y="155079"/>
                      <a:pt x="3542632" y="157224"/>
                      <a:pt x="3546922" y="161515"/>
                    </a:cubicBezTo>
                    <a:lnTo>
                      <a:pt x="3587966" y="202558"/>
                    </a:lnTo>
                    <a:cubicBezTo>
                      <a:pt x="3596547" y="211140"/>
                      <a:pt x="3596547" y="225053"/>
                      <a:pt x="3587966" y="233634"/>
                    </a:cubicBezTo>
                    <a:lnTo>
                      <a:pt x="3548649" y="272951"/>
                    </a:lnTo>
                    <a:cubicBezTo>
                      <a:pt x="3540068" y="281532"/>
                      <a:pt x="3526155" y="281532"/>
                      <a:pt x="3517573" y="272951"/>
                    </a:cubicBezTo>
                    <a:lnTo>
                      <a:pt x="3476530" y="231907"/>
                    </a:lnTo>
                    <a:cubicBezTo>
                      <a:pt x="3467949" y="223326"/>
                      <a:pt x="3467949" y="209412"/>
                      <a:pt x="3476530" y="200831"/>
                    </a:cubicBezTo>
                    <a:lnTo>
                      <a:pt x="3515846" y="161515"/>
                    </a:lnTo>
                    <a:cubicBezTo>
                      <a:pt x="3520137" y="157224"/>
                      <a:pt x="3525761" y="155079"/>
                      <a:pt x="3531384" y="155079"/>
                    </a:cubicBezTo>
                    <a:close/>
                    <a:moveTo>
                      <a:pt x="1618800" y="154356"/>
                    </a:moveTo>
                    <a:cubicBezTo>
                      <a:pt x="1624423" y="154356"/>
                      <a:pt x="1630048" y="156501"/>
                      <a:pt x="1634338" y="160792"/>
                    </a:cubicBezTo>
                    <a:lnTo>
                      <a:pt x="1675382" y="201836"/>
                    </a:lnTo>
                    <a:cubicBezTo>
                      <a:pt x="1683963" y="210417"/>
                      <a:pt x="1683963" y="224331"/>
                      <a:pt x="1675382" y="232912"/>
                    </a:cubicBezTo>
                    <a:lnTo>
                      <a:pt x="1636065" y="272228"/>
                    </a:lnTo>
                    <a:cubicBezTo>
                      <a:pt x="1627483" y="280810"/>
                      <a:pt x="1613570" y="280809"/>
                      <a:pt x="1604989" y="272228"/>
                    </a:cubicBezTo>
                    <a:lnTo>
                      <a:pt x="1563945" y="231184"/>
                    </a:lnTo>
                    <a:cubicBezTo>
                      <a:pt x="1555364" y="222603"/>
                      <a:pt x="1555364" y="208690"/>
                      <a:pt x="1563945" y="200108"/>
                    </a:cubicBezTo>
                    <a:lnTo>
                      <a:pt x="1603262" y="160792"/>
                    </a:lnTo>
                    <a:cubicBezTo>
                      <a:pt x="1607552" y="156502"/>
                      <a:pt x="1613176" y="154356"/>
                      <a:pt x="1618800" y="154356"/>
                    </a:cubicBezTo>
                    <a:close/>
                    <a:moveTo>
                      <a:pt x="3879164" y="152082"/>
                    </a:moveTo>
                    <a:cubicBezTo>
                      <a:pt x="3884788" y="152082"/>
                      <a:pt x="3890412" y="154227"/>
                      <a:pt x="3894703" y="158518"/>
                    </a:cubicBezTo>
                    <a:lnTo>
                      <a:pt x="3935746" y="199562"/>
                    </a:lnTo>
                    <a:cubicBezTo>
                      <a:pt x="3944328" y="208143"/>
                      <a:pt x="3944328" y="222057"/>
                      <a:pt x="3935746" y="230638"/>
                    </a:cubicBezTo>
                    <a:lnTo>
                      <a:pt x="3896430" y="269955"/>
                    </a:lnTo>
                    <a:cubicBezTo>
                      <a:pt x="3887847" y="278536"/>
                      <a:pt x="3873935" y="278536"/>
                      <a:pt x="3865354" y="269955"/>
                    </a:cubicBezTo>
                    <a:lnTo>
                      <a:pt x="3824309" y="228910"/>
                    </a:lnTo>
                    <a:cubicBezTo>
                      <a:pt x="3815729" y="220330"/>
                      <a:pt x="3815728" y="206416"/>
                      <a:pt x="3824309" y="197834"/>
                    </a:cubicBezTo>
                    <a:lnTo>
                      <a:pt x="3863627" y="158518"/>
                    </a:lnTo>
                    <a:cubicBezTo>
                      <a:pt x="3867917" y="154227"/>
                      <a:pt x="3873541" y="152082"/>
                      <a:pt x="3879164" y="152082"/>
                    </a:cubicBezTo>
                    <a:close/>
                    <a:moveTo>
                      <a:pt x="590028" y="148775"/>
                    </a:moveTo>
                    <a:cubicBezTo>
                      <a:pt x="595652" y="148775"/>
                      <a:pt x="601276" y="150921"/>
                      <a:pt x="605566" y="155211"/>
                    </a:cubicBezTo>
                    <a:lnTo>
                      <a:pt x="646610" y="196255"/>
                    </a:lnTo>
                    <a:cubicBezTo>
                      <a:pt x="655191" y="204836"/>
                      <a:pt x="655191" y="218750"/>
                      <a:pt x="646610" y="227331"/>
                    </a:cubicBezTo>
                    <a:lnTo>
                      <a:pt x="607293" y="266648"/>
                    </a:lnTo>
                    <a:cubicBezTo>
                      <a:pt x="598713" y="275228"/>
                      <a:pt x="584799" y="275228"/>
                      <a:pt x="576217" y="266648"/>
                    </a:cubicBezTo>
                    <a:lnTo>
                      <a:pt x="535173" y="225604"/>
                    </a:lnTo>
                    <a:cubicBezTo>
                      <a:pt x="526592" y="217023"/>
                      <a:pt x="526593" y="203108"/>
                      <a:pt x="535173" y="194528"/>
                    </a:cubicBezTo>
                    <a:lnTo>
                      <a:pt x="574490" y="155211"/>
                    </a:lnTo>
                    <a:cubicBezTo>
                      <a:pt x="578781" y="150920"/>
                      <a:pt x="584405" y="148775"/>
                      <a:pt x="590028" y="148775"/>
                    </a:cubicBezTo>
                    <a:close/>
                    <a:moveTo>
                      <a:pt x="937808" y="145779"/>
                    </a:moveTo>
                    <a:cubicBezTo>
                      <a:pt x="943432" y="145779"/>
                      <a:pt x="949056" y="147925"/>
                      <a:pt x="953346" y="152215"/>
                    </a:cubicBezTo>
                    <a:lnTo>
                      <a:pt x="994390" y="193259"/>
                    </a:lnTo>
                    <a:cubicBezTo>
                      <a:pt x="1002971" y="201840"/>
                      <a:pt x="1002971" y="215754"/>
                      <a:pt x="994390" y="224335"/>
                    </a:cubicBezTo>
                    <a:lnTo>
                      <a:pt x="955074" y="263651"/>
                    </a:lnTo>
                    <a:cubicBezTo>
                      <a:pt x="946493" y="272232"/>
                      <a:pt x="932579" y="272232"/>
                      <a:pt x="923997" y="263651"/>
                    </a:cubicBezTo>
                    <a:lnTo>
                      <a:pt x="882954" y="222608"/>
                    </a:lnTo>
                    <a:cubicBezTo>
                      <a:pt x="874372" y="214026"/>
                      <a:pt x="874373" y="200112"/>
                      <a:pt x="882954" y="191531"/>
                    </a:cubicBezTo>
                    <a:lnTo>
                      <a:pt x="922270" y="152215"/>
                    </a:lnTo>
                    <a:cubicBezTo>
                      <a:pt x="926561" y="147924"/>
                      <a:pt x="932185" y="145778"/>
                      <a:pt x="937808" y="145779"/>
                    </a:cubicBezTo>
                    <a:close/>
                    <a:moveTo>
                      <a:pt x="1978152" y="144643"/>
                    </a:moveTo>
                    <a:cubicBezTo>
                      <a:pt x="1983776" y="144643"/>
                      <a:pt x="1989400" y="146788"/>
                      <a:pt x="1993691" y="151079"/>
                    </a:cubicBezTo>
                    <a:lnTo>
                      <a:pt x="2034735" y="192123"/>
                    </a:lnTo>
                    <a:cubicBezTo>
                      <a:pt x="2043316" y="200704"/>
                      <a:pt x="2043315" y="214618"/>
                      <a:pt x="2034735" y="223199"/>
                    </a:cubicBezTo>
                    <a:lnTo>
                      <a:pt x="1995418" y="262515"/>
                    </a:lnTo>
                    <a:cubicBezTo>
                      <a:pt x="1986836" y="271097"/>
                      <a:pt x="1972923" y="271096"/>
                      <a:pt x="1964342" y="262515"/>
                    </a:cubicBezTo>
                    <a:lnTo>
                      <a:pt x="1923298" y="221471"/>
                    </a:lnTo>
                    <a:cubicBezTo>
                      <a:pt x="1914717" y="212890"/>
                      <a:pt x="1914716" y="198977"/>
                      <a:pt x="1923298" y="190395"/>
                    </a:cubicBezTo>
                    <a:lnTo>
                      <a:pt x="1962615" y="151079"/>
                    </a:lnTo>
                    <a:cubicBezTo>
                      <a:pt x="1966905" y="146788"/>
                      <a:pt x="1972529" y="144643"/>
                      <a:pt x="1978152" y="144643"/>
                    </a:cubicBezTo>
                    <a:close/>
                    <a:moveTo>
                      <a:pt x="2325932" y="141647"/>
                    </a:moveTo>
                    <a:cubicBezTo>
                      <a:pt x="2331556" y="141647"/>
                      <a:pt x="2337180" y="143793"/>
                      <a:pt x="2341470" y="148083"/>
                    </a:cubicBezTo>
                    <a:lnTo>
                      <a:pt x="2382515" y="189126"/>
                    </a:lnTo>
                    <a:cubicBezTo>
                      <a:pt x="2391096" y="197707"/>
                      <a:pt x="2391096" y="211621"/>
                      <a:pt x="2382515" y="220202"/>
                    </a:cubicBezTo>
                    <a:lnTo>
                      <a:pt x="2343198" y="259519"/>
                    </a:lnTo>
                    <a:cubicBezTo>
                      <a:pt x="2334616" y="268101"/>
                      <a:pt x="2320703" y="268101"/>
                      <a:pt x="2312121" y="259520"/>
                    </a:cubicBezTo>
                    <a:lnTo>
                      <a:pt x="2271078" y="218475"/>
                    </a:lnTo>
                    <a:cubicBezTo>
                      <a:pt x="2262497" y="209894"/>
                      <a:pt x="2262497" y="195981"/>
                      <a:pt x="2271078" y="187399"/>
                    </a:cubicBezTo>
                    <a:lnTo>
                      <a:pt x="2310394" y="148083"/>
                    </a:lnTo>
                    <a:cubicBezTo>
                      <a:pt x="2314685" y="143792"/>
                      <a:pt x="2320309" y="141646"/>
                      <a:pt x="2325932" y="141647"/>
                    </a:cubicBezTo>
                    <a:close/>
                    <a:moveTo>
                      <a:pt x="2690140" y="127079"/>
                    </a:moveTo>
                    <a:cubicBezTo>
                      <a:pt x="2695764" y="127079"/>
                      <a:pt x="2701388" y="129224"/>
                      <a:pt x="2705679" y="133514"/>
                    </a:cubicBezTo>
                    <a:lnTo>
                      <a:pt x="2746723" y="174559"/>
                    </a:lnTo>
                    <a:cubicBezTo>
                      <a:pt x="2755304" y="183140"/>
                      <a:pt x="2755304" y="197054"/>
                      <a:pt x="2746723" y="205635"/>
                    </a:cubicBezTo>
                    <a:lnTo>
                      <a:pt x="2707406" y="244952"/>
                    </a:lnTo>
                    <a:cubicBezTo>
                      <a:pt x="2698824" y="253533"/>
                      <a:pt x="2684911" y="253532"/>
                      <a:pt x="2676330" y="244951"/>
                    </a:cubicBezTo>
                    <a:lnTo>
                      <a:pt x="2635285" y="203908"/>
                    </a:lnTo>
                    <a:cubicBezTo>
                      <a:pt x="2626705" y="195326"/>
                      <a:pt x="2626705" y="181413"/>
                      <a:pt x="2635285" y="172832"/>
                    </a:cubicBezTo>
                    <a:lnTo>
                      <a:pt x="2674603" y="133515"/>
                    </a:lnTo>
                    <a:cubicBezTo>
                      <a:pt x="2678893" y="129224"/>
                      <a:pt x="2684517" y="127078"/>
                      <a:pt x="2690140" y="127079"/>
                    </a:cubicBezTo>
                    <a:close/>
                    <a:moveTo>
                      <a:pt x="3037920" y="124083"/>
                    </a:moveTo>
                    <a:cubicBezTo>
                      <a:pt x="3043544" y="124083"/>
                      <a:pt x="3049168" y="126228"/>
                      <a:pt x="3053458" y="130519"/>
                    </a:cubicBezTo>
                    <a:lnTo>
                      <a:pt x="3094503" y="171562"/>
                    </a:lnTo>
                    <a:cubicBezTo>
                      <a:pt x="3103084" y="180143"/>
                      <a:pt x="3103084" y="194057"/>
                      <a:pt x="3094502" y="202638"/>
                    </a:cubicBezTo>
                    <a:lnTo>
                      <a:pt x="3055185" y="241955"/>
                    </a:lnTo>
                    <a:cubicBezTo>
                      <a:pt x="3046604" y="250536"/>
                      <a:pt x="3032690" y="250536"/>
                      <a:pt x="3024109" y="241955"/>
                    </a:cubicBezTo>
                    <a:lnTo>
                      <a:pt x="2983066" y="200911"/>
                    </a:lnTo>
                    <a:cubicBezTo>
                      <a:pt x="2974485" y="192329"/>
                      <a:pt x="2974484" y="178417"/>
                      <a:pt x="2983066" y="169835"/>
                    </a:cubicBezTo>
                    <a:lnTo>
                      <a:pt x="3022382" y="130519"/>
                    </a:lnTo>
                    <a:cubicBezTo>
                      <a:pt x="3026673" y="126228"/>
                      <a:pt x="3032296" y="124082"/>
                      <a:pt x="3037920" y="124083"/>
                    </a:cubicBezTo>
                    <a:close/>
                    <a:moveTo>
                      <a:pt x="445480" y="118503"/>
                    </a:moveTo>
                    <a:cubicBezTo>
                      <a:pt x="451104" y="118503"/>
                      <a:pt x="456727" y="120648"/>
                      <a:pt x="461018" y="124939"/>
                    </a:cubicBezTo>
                    <a:lnTo>
                      <a:pt x="502062" y="165983"/>
                    </a:lnTo>
                    <a:cubicBezTo>
                      <a:pt x="510643" y="174563"/>
                      <a:pt x="510643" y="188477"/>
                      <a:pt x="502061" y="197058"/>
                    </a:cubicBezTo>
                    <a:lnTo>
                      <a:pt x="462745" y="236375"/>
                    </a:lnTo>
                    <a:cubicBezTo>
                      <a:pt x="454164" y="244957"/>
                      <a:pt x="440250" y="244957"/>
                      <a:pt x="431669" y="236375"/>
                    </a:cubicBezTo>
                    <a:lnTo>
                      <a:pt x="390625" y="195332"/>
                    </a:lnTo>
                    <a:cubicBezTo>
                      <a:pt x="382044" y="186750"/>
                      <a:pt x="382044" y="172837"/>
                      <a:pt x="390626" y="164255"/>
                    </a:cubicBezTo>
                    <a:lnTo>
                      <a:pt x="429942" y="124939"/>
                    </a:lnTo>
                    <a:cubicBezTo>
                      <a:pt x="434233" y="120648"/>
                      <a:pt x="439856" y="118503"/>
                      <a:pt x="445480" y="118503"/>
                    </a:cubicBezTo>
                    <a:close/>
                    <a:moveTo>
                      <a:pt x="1485824" y="117367"/>
                    </a:moveTo>
                    <a:cubicBezTo>
                      <a:pt x="1491448" y="117367"/>
                      <a:pt x="1497072" y="119513"/>
                      <a:pt x="1501362" y="123803"/>
                    </a:cubicBezTo>
                    <a:lnTo>
                      <a:pt x="1542406" y="164847"/>
                    </a:lnTo>
                    <a:cubicBezTo>
                      <a:pt x="1550987" y="173428"/>
                      <a:pt x="1550987" y="187342"/>
                      <a:pt x="1542406" y="195923"/>
                    </a:cubicBezTo>
                    <a:lnTo>
                      <a:pt x="1503090" y="235240"/>
                    </a:lnTo>
                    <a:cubicBezTo>
                      <a:pt x="1494508" y="243821"/>
                      <a:pt x="1480595" y="243821"/>
                      <a:pt x="1472013" y="235240"/>
                    </a:cubicBezTo>
                    <a:lnTo>
                      <a:pt x="1430969" y="194196"/>
                    </a:lnTo>
                    <a:cubicBezTo>
                      <a:pt x="1422388" y="185615"/>
                      <a:pt x="1422388" y="171701"/>
                      <a:pt x="1430970" y="163120"/>
                    </a:cubicBezTo>
                    <a:lnTo>
                      <a:pt x="1470286" y="123803"/>
                    </a:lnTo>
                    <a:cubicBezTo>
                      <a:pt x="1474577" y="119512"/>
                      <a:pt x="1480200" y="117367"/>
                      <a:pt x="1485824" y="117367"/>
                    </a:cubicBezTo>
                    <a:close/>
                    <a:moveTo>
                      <a:pt x="1833604" y="114371"/>
                    </a:moveTo>
                    <a:cubicBezTo>
                      <a:pt x="1839228" y="114371"/>
                      <a:pt x="1844851" y="116516"/>
                      <a:pt x="1849143" y="120807"/>
                    </a:cubicBezTo>
                    <a:lnTo>
                      <a:pt x="1890186" y="161851"/>
                    </a:lnTo>
                    <a:cubicBezTo>
                      <a:pt x="1898767" y="170432"/>
                      <a:pt x="1898767" y="184345"/>
                      <a:pt x="1890186" y="192927"/>
                    </a:cubicBezTo>
                    <a:lnTo>
                      <a:pt x="1850869" y="232243"/>
                    </a:lnTo>
                    <a:cubicBezTo>
                      <a:pt x="1842288" y="240824"/>
                      <a:pt x="1828375" y="240824"/>
                      <a:pt x="1819793" y="232243"/>
                    </a:cubicBezTo>
                    <a:lnTo>
                      <a:pt x="1778750" y="191199"/>
                    </a:lnTo>
                    <a:cubicBezTo>
                      <a:pt x="1770168" y="182618"/>
                      <a:pt x="1770169" y="168705"/>
                      <a:pt x="1778750" y="160123"/>
                    </a:cubicBezTo>
                    <a:lnTo>
                      <a:pt x="1818066" y="120807"/>
                    </a:lnTo>
                    <a:cubicBezTo>
                      <a:pt x="1822357" y="116516"/>
                      <a:pt x="1827981" y="114371"/>
                      <a:pt x="1833604" y="114371"/>
                    </a:cubicBezTo>
                    <a:close/>
                    <a:moveTo>
                      <a:pt x="3397274" y="114370"/>
                    </a:moveTo>
                    <a:cubicBezTo>
                      <a:pt x="3402897" y="114370"/>
                      <a:pt x="3408522" y="116515"/>
                      <a:pt x="3412812" y="120806"/>
                    </a:cubicBezTo>
                    <a:lnTo>
                      <a:pt x="3453856" y="161849"/>
                    </a:lnTo>
                    <a:cubicBezTo>
                      <a:pt x="3462437" y="170431"/>
                      <a:pt x="3462437" y="184345"/>
                      <a:pt x="3453856" y="192926"/>
                    </a:cubicBezTo>
                    <a:lnTo>
                      <a:pt x="3414539" y="232242"/>
                    </a:lnTo>
                    <a:cubicBezTo>
                      <a:pt x="3405958" y="240824"/>
                      <a:pt x="3392044" y="240823"/>
                      <a:pt x="3383463" y="232242"/>
                    </a:cubicBezTo>
                    <a:lnTo>
                      <a:pt x="3342419" y="191198"/>
                    </a:lnTo>
                    <a:cubicBezTo>
                      <a:pt x="3333838" y="182617"/>
                      <a:pt x="3333838" y="168704"/>
                      <a:pt x="3342419" y="160122"/>
                    </a:cubicBezTo>
                    <a:lnTo>
                      <a:pt x="3381736" y="120806"/>
                    </a:lnTo>
                    <a:cubicBezTo>
                      <a:pt x="3386026" y="116515"/>
                      <a:pt x="3391650" y="114370"/>
                      <a:pt x="3397274" y="114370"/>
                    </a:cubicBezTo>
                    <a:close/>
                    <a:moveTo>
                      <a:pt x="3745054" y="111374"/>
                    </a:moveTo>
                    <a:cubicBezTo>
                      <a:pt x="3750676" y="111374"/>
                      <a:pt x="3756301" y="113519"/>
                      <a:pt x="3760592" y="117810"/>
                    </a:cubicBezTo>
                    <a:lnTo>
                      <a:pt x="3801636" y="158852"/>
                    </a:lnTo>
                    <a:cubicBezTo>
                      <a:pt x="3810216" y="167434"/>
                      <a:pt x="3810216" y="181348"/>
                      <a:pt x="3801635" y="189928"/>
                    </a:cubicBezTo>
                    <a:lnTo>
                      <a:pt x="3762319" y="229246"/>
                    </a:lnTo>
                    <a:cubicBezTo>
                      <a:pt x="3753738" y="237828"/>
                      <a:pt x="3739824" y="237828"/>
                      <a:pt x="3731243" y="229246"/>
                    </a:cubicBezTo>
                    <a:lnTo>
                      <a:pt x="3690199" y="188202"/>
                    </a:lnTo>
                    <a:cubicBezTo>
                      <a:pt x="3681618" y="179621"/>
                      <a:pt x="3681618" y="165708"/>
                      <a:pt x="3690200" y="157126"/>
                    </a:cubicBezTo>
                    <a:lnTo>
                      <a:pt x="3729516" y="117810"/>
                    </a:lnTo>
                    <a:cubicBezTo>
                      <a:pt x="3733806" y="113518"/>
                      <a:pt x="3739430" y="111374"/>
                      <a:pt x="3745054" y="111374"/>
                    </a:cubicBezTo>
                    <a:close/>
                    <a:moveTo>
                      <a:pt x="4091697" y="109513"/>
                    </a:moveTo>
                    <a:cubicBezTo>
                      <a:pt x="4097321" y="109514"/>
                      <a:pt x="4102945" y="111659"/>
                      <a:pt x="4107235" y="115950"/>
                    </a:cubicBezTo>
                    <a:lnTo>
                      <a:pt x="4148279" y="156993"/>
                    </a:lnTo>
                    <a:cubicBezTo>
                      <a:pt x="4156860" y="165575"/>
                      <a:pt x="4156860" y="179488"/>
                      <a:pt x="4148278" y="188069"/>
                    </a:cubicBezTo>
                    <a:lnTo>
                      <a:pt x="4108962" y="227385"/>
                    </a:lnTo>
                    <a:cubicBezTo>
                      <a:pt x="4100381" y="235967"/>
                      <a:pt x="4086468" y="235967"/>
                      <a:pt x="4077886" y="227385"/>
                    </a:cubicBezTo>
                    <a:lnTo>
                      <a:pt x="4036843" y="186342"/>
                    </a:lnTo>
                    <a:cubicBezTo>
                      <a:pt x="4028261" y="177760"/>
                      <a:pt x="4028261" y="163847"/>
                      <a:pt x="4036843" y="155266"/>
                    </a:cubicBezTo>
                    <a:lnTo>
                      <a:pt x="4076159" y="115950"/>
                    </a:lnTo>
                    <a:cubicBezTo>
                      <a:pt x="4080450" y="111659"/>
                      <a:pt x="4086073" y="109513"/>
                      <a:pt x="4091697" y="109513"/>
                    </a:cubicBezTo>
                    <a:close/>
                    <a:moveTo>
                      <a:pt x="804833" y="108790"/>
                    </a:moveTo>
                    <a:cubicBezTo>
                      <a:pt x="810457" y="108790"/>
                      <a:pt x="816080" y="110935"/>
                      <a:pt x="820371" y="115226"/>
                    </a:cubicBezTo>
                    <a:lnTo>
                      <a:pt x="861415" y="156269"/>
                    </a:lnTo>
                    <a:cubicBezTo>
                      <a:pt x="869996" y="164851"/>
                      <a:pt x="869996" y="178764"/>
                      <a:pt x="861415" y="187346"/>
                    </a:cubicBezTo>
                    <a:lnTo>
                      <a:pt x="822098" y="226662"/>
                    </a:lnTo>
                    <a:cubicBezTo>
                      <a:pt x="813517" y="235243"/>
                      <a:pt x="799603" y="235243"/>
                      <a:pt x="791022" y="226662"/>
                    </a:cubicBezTo>
                    <a:lnTo>
                      <a:pt x="749978" y="185618"/>
                    </a:lnTo>
                    <a:cubicBezTo>
                      <a:pt x="741397" y="177037"/>
                      <a:pt x="741397" y="163124"/>
                      <a:pt x="749978" y="154542"/>
                    </a:cubicBezTo>
                    <a:lnTo>
                      <a:pt x="789295" y="115226"/>
                    </a:lnTo>
                    <a:cubicBezTo>
                      <a:pt x="793586" y="110935"/>
                      <a:pt x="799209" y="108790"/>
                      <a:pt x="804833" y="108790"/>
                    </a:cubicBezTo>
                    <a:close/>
                    <a:moveTo>
                      <a:pt x="1152613" y="105793"/>
                    </a:moveTo>
                    <a:cubicBezTo>
                      <a:pt x="1158237" y="105793"/>
                      <a:pt x="1163860" y="107939"/>
                      <a:pt x="1168151" y="112229"/>
                    </a:cubicBezTo>
                    <a:lnTo>
                      <a:pt x="1209195" y="153273"/>
                    </a:lnTo>
                    <a:cubicBezTo>
                      <a:pt x="1217776" y="161854"/>
                      <a:pt x="1217776" y="175768"/>
                      <a:pt x="1209195" y="184349"/>
                    </a:cubicBezTo>
                    <a:lnTo>
                      <a:pt x="1169878" y="223666"/>
                    </a:lnTo>
                    <a:cubicBezTo>
                      <a:pt x="1161297" y="232247"/>
                      <a:pt x="1147383" y="232247"/>
                      <a:pt x="1138802" y="223666"/>
                    </a:cubicBezTo>
                    <a:lnTo>
                      <a:pt x="1097758" y="182622"/>
                    </a:lnTo>
                    <a:cubicBezTo>
                      <a:pt x="1089177" y="174041"/>
                      <a:pt x="1089177" y="160127"/>
                      <a:pt x="1097759" y="151546"/>
                    </a:cubicBezTo>
                    <a:lnTo>
                      <a:pt x="1137075" y="112229"/>
                    </a:lnTo>
                    <a:cubicBezTo>
                      <a:pt x="1141366" y="107939"/>
                      <a:pt x="1146989" y="105793"/>
                      <a:pt x="1152613" y="105793"/>
                    </a:cubicBezTo>
                    <a:close/>
                    <a:moveTo>
                      <a:pt x="2192957" y="104658"/>
                    </a:moveTo>
                    <a:cubicBezTo>
                      <a:pt x="2198581" y="104658"/>
                      <a:pt x="2204205" y="106803"/>
                      <a:pt x="2208495" y="111094"/>
                    </a:cubicBezTo>
                    <a:lnTo>
                      <a:pt x="2249539" y="152138"/>
                    </a:lnTo>
                    <a:cubicBezTo>
                      <a:pt x="2258120" y="160719"/>
                      <a:pt x="2258120" y="174632"/>
                      <a:pt x="2249539" y="183213"/>
                    </a:cubicBezTo>
                    <a:lnTo>
                      <a:pt x="2210222" y="222530"/>
                    </a:lnTo>
                    <a:cubicBezTo>
                      <a:pt x="2201641" y="231111"/>
                      <a:pt x="2187728" y="231111"/>
                      <a:pt x="2179146" y="222530"/>
                    </a:cubicBezTo>
                    <a:lnTo>
                      <a:pt x="2138102" y="181486"/>
                    </a:lnTo>
                    <a:cubicBezTo>
                      <a:pt x="2129521" y="172905"/>
                      <a:pt x="2129521" y="158991"/>
                      <a:pt x="2138102" y="150410"/>
                    </a:cubicBezTo>
                    <a:lnTo>
                      <a:pt x="2177419" y="111094"/>
                    </a:lnTo>
                    <a:cubicBezTo>
                      <a:pt x="2181709" y="106803"/>
                      <a:pt x="2187333" y="104658"/>
                      <a:pt x="2192957" y="104658"/>
                    </a:cubicBezTo>
                    <a:close/>
                    <a:moveTo>
                      <a:pt x="2540737" y="101661"/>
                    </a:moveTo>
                    <a:cubicBezTo>
                      <a:pt x="2546361" y="101662"/>
                      <a:pt x="2551984" y="103806"/>
                      <a:pt x="2556275" y="108097"/>
                    </a:cubicBezTo>
                    <a:lnTo>
                      <a:pt x="2597319" y="149141"/>
                    </a:lnTo>
                    <a:cubicBezTo>
                      <a:pt x="2605900" y="157722"/>
                      <a:pt x="2605900" y="171636"/>
                      <a:pt x="2597319" y="180217"/>
                    </a:cubicBezTo>
                    <a:lnTo>
                      <a:pt x="2558002" y="219534"/>
                    </a:lnTo>
                    <a:cubicBezTo>
                      <a:pt x="2549421" y="228115"/>
                      <a:pt x="2535508" y="228115"/>
                      <a:pt x="2526926" y="219534"/>
                    </a:cubicBezTo>
                    <a:lnTo>
                      <a:pt x="2485883" y="178490"/>
                    </a:lnTo>
                    <a:cubicBezTo>
                      <a:pt x="2477301" y="169909"/>
                      <a:pt x="2477301" y="155995"/>
                      <a:pt x="2485883" y="147414"/>
                    </a:cubicBezTo>
                    <a:lnTo>
                      <a:pt x="2525199" y="108097"/>
                    </a:lnTo>
                    <a:cubicBezTo>
                      <a:pt x="2529490" y="103807"/>
                      <a:pt x="2535113" y="101661"/>
                      <a:pt x="2540737" y="101661"/>
                    </a:cubicBezTo>
                    <a:close/>
                    <a:moveTo>
                      <a:pt x="2904945" y="87093"/>
                    </a:moveTo>
                    <a:cubicBezTo>
                      <a:pt x="2910569" y="87093"/>
                      <a:pt x="2916192" y="89239"/>
                      <a:pt x="2920483" y="93529"/>
                    </a:cubicBezTo>
                    <a:lnTo>
                      <a:pt x="2961527" y="134573"/>
                    </a:lnTo>
                    <a:cubicBezTo>
                      <a:pt x="2970108" y="143155"/>
                      <a:pt x="2970108" y="157069"/>
                      <a:pt x="2961527" y="165649"/>
                    </a:cubicBezTo>
                    <a:lnTo>
                      <a:pt x="2922210" y="204966"/>
                    </a:lnTo>
                    <a:cubicBezTo>
                      <a:pt x="2913629" y="213547"/>
                      <a:pt x="2899715" y="213547"/>
                      <a:pt x="2891134" y="204966"/>
                    </a:cubicBezTo>
                    <a:lnTo>
                      <a:pt x="2850090" y="163922"/>
                    </a:lnTo>
                    <a:cubicBezTo>
                      <a:pt x="2841510" y="155341"/>
                      <a:pt x="2841510" y="141428"/>
                      <a:pt x="2850090" y="132846"/>
                    </a:cubicBezTo>
                    <a:lnTo>
                      <a:pt x="2889407" y="93529"/>
                    </a:lnTo>
                    <a:cubicBezTo>
                      <a:pt x="2893697" y="89239"/>
                      <a:pt x="2899321" y="87093"/>
                      <a:pt x="2904945" y="87093"/>
                    </a:cubicBezTo>
                    <a:close/>
                    <a:moveTo>
                      <a:pt x="3252725" y="84097"/>
                    </a:moveTo>
                    <a:cubicBezTo>
                      <a:pt x="3258349" y="84098"/>
                      <a:pt x="3263972" y="86242"/>
                      <a:pt x="3268263" y="90533"/>
                    </a:cubicBezTo>
                    <a:lnTo>
                      <a:pt x="3309307" y="131577"/>
                    </a:lnTo>
                    <a:cubicBezTo>
                      <a:pt x="3317888" y="140158"/>
                      <a:pt x="3317888" y="154072"/>
                      <a:pt x="3309307" y="162653"/>
                    </a:cubicBezTo>
                    <a:lnTo>
                      <a:pt x="3269990" y="201970"/>
                    </a:lnTo>
                    <a:cubicBezTo>
                      <a:pt x="3261410" y="210551"/>
                      <a:pt x="3247495" y="210551"/>
                      <a:pt x="3238914" y="201969"/>
                    </a:cubicBezTo>
                    <a:lnTo>
                      <a:pt x="3197871" y="160926"/>
                    </a:lnTo>
                    <a:cubicBezTo>
                      <a:pt x="3189290" y="152345"/>
                      <a:pt x="3189290" y="138431"/>
                      <a:pt x="3197871" y="129850"/>
                    </a:cubicBezTo>
                    <a:lnTo>
                      <a:pt x="3237187" y="90534"/>
                    </a:lnTo>
                    <a:cubicBezTo>
                      <a:pt x="3241478" y="86243"/>
                      <a:pt x="3247101" y="84097"/>
                      <a:pt x="3252725" y="84097"/>
                    </a:cubicBezTo>
                    <a:close/>
                    <a:moveTo>
                      <a:pt x="311369" y="77794"/>
                    </a:moveTo>
                    <a:cubicBezTo>
                      <a:pt x="316993" y="77794"/>
                      <a:pt x="322617" y="79940"/>
                      <a:pt x="326907" y="84230"/>
                    </a:cubicBezTo>
                    <a:lnTo>
                      <a:pt x="367951" y="125274"/>
                    </a:lnTo>
                    <a:cubicBezTo>
                      <a:pt x="376532" y="133855"/>
                      <a:pt x="376532" y="147768"/>
                      <a:pt x="367951" y="156350"/>
                    </a:cubicBezTo>
                    <a:lnTo>
                      <a:pt x="328635" y="195666"/>
                    </a:lnTo>
                    <a:cubicBezTo>
                      <a:pt x="320054" y="204247"/>
                      <a:pt x="306140" y="204247"/>
                      <a:pt x="297559" y="195667"/>
                    </a:cubicBezTo>
                    <a:lnTo>
                      <a:pt x="256515" y="154623"/>
                    </a:lnTo>
                    <a:cubicBezTo>
                      <a:pt x="247933" y="146042"/>
                      <a:pt x="247934" y="132128"/>
                      <a:pt x="256515" y="123547"/>
                    </a:cubicBezTo>
                    <a:lnTo>
                      <a:pt x="295831" y="84230"/>
                    </a:lnTo>
                    <a:cubicBezTo>
                      <a:pt x="300122" y="79940"/>
                      <a:pt x="305746" y="77794"/>
                      <a:pt x="311369" y="77794"/>
                    </a:cubicBezTo>
                    <a:close/>
                    <a:moveTo>
                      <a:pt x="1351713" y="76659"/>
                    </a:moveTo>
                    <a:cubicBezTo>
                      <a:pt x="1357337" y="76659"/>
                      <a:pt x="1362962" y="78804"/>
                      <a:pt x="1367252" y="83094"/>
                    </a:cubicBezTo>
                    <a:lnTo>
                      <a:pt x="1408296" y="124138"/>
                    </a:lnTo>
                    <a:cubicBezTo>
                      <a:pt x="1416876" y="132720"/>
                      <a:pt x="1416876" y="146633"/>
                      <a:pt x="1408296" y="155214"/>
                    </a:cubicBezTo>
                    <a:lnTo>
                      <a:pt x="1368979" y="194531"/>
                    </a:lnTo>
                    <a:cubicBezTo>
                      <a:pt x="1360397" y="203112"/>
                      <a:pt x="1346484" y="203112"/>
                      <a:pt x="1337903" y="194530"/>
                    </a:cubicBezTo>
                    <a:lnTo>
                      <a:pt x="1296859" y="153487"/>
                    </a:lnTo>
                    <a:cubicBezTo>
                      <a:pt x="1288278" y="144905"/>
                      <a:pt x="1288277" y="130993"/>
                      <a:pt x="1296859" y="122411"/>
                    </a:cubicBezTo>
                    <a:lnTo>
                      <a:pt x="1336176" y="83094"/>
                    </a:lnTo>
                    <a:cubicBezTo>
                      <a:pt x="1340466" y="78804"/>
                      <a:pt x="1346090" y="76658"/>
                      <a:pt x="1351713" y="76659"/>
                    </a:cubicBezTo>
                    <a:close/>
                    <a:moveTo>
                      <a:pt x="3612078" y="74384"/>
                    </a:moveTo>
                    <a:cubicBezTo>
                      <a:pt x="3617702" y="74385"/>
                      <a:pt x="3623326" y="76530"/>
                      <a:pt x="3627616" y="80821"/>
                    </a:cubicBezTo>
                    <a:lnTo>
                      <a:pt x="3668660" y="121864"/>
                    </a:lnTo>
                    <a:cubicBezTo>
                      <a:pt x="3677241" y="130446"/>
                      <a:pt x="3677241" y="144359"/>
                      <a:pt x="3668660" y="152940"/>
                    </a:cubicBezTo>
                    <a:lnTo>
                      <a:pt x="3629344" y="192257"/>
                    </a:lnTo>
                    <a:cubicBezTo>
                      <a:pt x="3620761" y="200838"/>
                      <a:pt x="3606849" y="200838"/>
                      <a:pt x="3598268" y="192257"/>
                    </a:cubicBezTo>
                    <a:lnTo>
                      <a:pt x="3557223" y="151213"/>
                    </a:lnTo>
                    <a:cubicBezTo>
                      <a:pt x="3548643" y="142632"/>
                      <a:pt x="3548643" y="128718"/>
                      <a:pt x="3557223" y="120137"/>
                    </a:cubicBezTo>
                    <a:lnTo>
                      <a:pt x="3596540" y="80821"/>
                    </a:lnTo>
                    <a:cubicBezTo>
                      <a:pt x="3600831" y="76530"/>
                      <a:pt x="3606455" y="74385"/>
                      <a:pt x="3612078" y="74384"/>
                    </a:cubicBezTo>
                    <a:close/>
                    <a:moveTo>
                      <a:pt x="1699493" y="73662"/>
                    </a:moveTo>
                    <a:cubicBezTo>
                      <a:pt x="1705117" y="73662"/>
                      <a:pt x="1710741" y="75808"/>
                      <a:pt x="1715031" y="80098"/>
                    </a:cubicBezTo>
                    <a:lnTo>
                      <a:pt x="1756076" y="121141"/>
                    </a:lnTo>
                    <a:cubicBezTo>
                      <a:pt x="1764657" y="129723"/>
                      <a:pt x="1764657" y="143636"/>
                      <a:pt x="1756076" y="152218"/>
                    </a:cubicBezTo>
                    <a:lnTo>
                      <a:pt x="1716759" y="191535"/>
                    </a:lnTo>
                    <a:cubicBezTo>
                      <a:pt x="1708178" y="200116"/>
                      <a:pt x="1694264" y="200116"/>
                      <a:pt x="1685683" y="191535"/>
                    </a:cubicBezTo>
                    <a:lnTo>
                      <a:pt x="1644639" y="150490"/>
                    </a:lnTo>
                    <a:cubicBezTo>
                      <a:pt x="1636058" y="141909"/>
                      <a:pt x="1636058" y="127996"/>
                      <a:pt x="1644639" y="119414"/>
                    </a:cubicBezTo>
                    <a:lnTo>
                      <a:pt x="1683956" y="80098"/>
                    </a:lnTo>
                    <a:cubicBezTo>
                      <a:pt x="1688246" y="75807"/>
                      <a:pt x="1693870" y="73662"/>
                      <a:pt x="1699493" y="73662"/>
                    </a:cubicBezTo>
                    <a:close/>
                    <a:moveTo>
                      <a:pt x="3959859" y="71388"/>
                    </a:moveTo>
                    <a:cubicBezTo>
                      <a:pt x="3965483" y="71388"/>
                      <a:pt x="3971106" y="73533"/>
                      <a:pt x="3975397" y="77824"/>
                    </a:cubicBezTo>
                    <a:lnTo>
                      <a:pt x="4016441" y="118868"/>
                    </a:lnTo>
                    <a:cubicBezTo>
                      <a:pt x="4025022" y="127449"/>
                      <a:pt x="4025022" y="141363"/>
                      <a:pt x="4016440" y="149944"/>
                    </a:cubicBezTo>
                    <a:lnTo>
                      <a:pt x="3977124" y="189261"/>
                    </a:lnTo>
                    <a:cubicBezTo>
                      <a:pt x="3968542" y="197842"/>
                      <a:pt x="3954629" y="197842"/>
                      <a:pt x="3946048" y="189261"/>
                    </a:cubicBezTo>
                    <a:lnTo>
                      <a:pt x="3905003" y="148216"/>
                    </a:lnTo>
                    <a:cubicBezTo>
                      <a:pt x="3896423" y="139636"/>
                      <a:pt x="3896422" y="125722"/>
                      <a:pt x="3905003" y="117140"/>
                    </a:cubicBezTo>
                    <a:lnTo>
                      <a:pt x="3944321" y="77824"/>
                    </a:lnTo>
                    <a:cubicBezTo>
                      <a:pt x="3948611" y="73534"/>
                      <a:pt x="3954235" y="71388"/>
                      <a:pt x="3959859" y="71388"/>
                    </a:cubicBezTo>
                    <a:close/>
                    <a:moveTo>
                      <a:pt x="214930" y="68240"/>
                    </a:moveTo>
                    <a:lnTo>
                      <a:pt x="234976" y="88285"/>
                    </a:lnTo>
                    <a:cubicBezTo>
                      <a:pt x="243557" y="96866"/>
                      <a:pt x="243557" y="110780"/>
                      <a:pt x="234976" y="119361"/>
                    </a:cubicBezTo>
                    <a:lnTo>
                      <a:pt x="195659" y="158678"/>
                    </a:lnTo>
                    <a:lnTo>
                      <a:pt x="193904" y="159405"/>
                    </a:lnTo>
                    <a:close/>
                    <a:moveTo>
                      <a:pt x="670722" y="68081"/>
                    </a:moveTo>
                    <a:cubicBezTo>
                      <a:pt x="676346" y="68081"/>
                      <a:pt x="681970" y="70226"/>
                      <a:pt x="686261" y="74517"/>
                    </a:cubicBezTo>
                    <a:lnTo>
                      <a:pt x="727304" y="115561"/>
                    </a:lnTo>
                    <a:cubicBezTo>
                      <a:pt x="735885" y="124142"/>
                      <a:pt x="735885" y="138056"/>
                      <a:pt x="727304" y="146637"/>
                    </a:cubicBezTo>
                    <a:lnTo>
                      <a:pt x="687988" y="185953"/>
                    </a:lnTo>
                    <a:cubicBezTo>
                      <a:pt x="679407" y="194534"/>
                      <a:pt x="665493" y="194534"/>
                      <a:pt x="656911" y="185954"/>
                    </a:cubicBezTo>
                    <a:lnTo>
                      <a:pt x="615867" y="144910"/>
                    </a:lnTo>
                    <a:cubicBezTo>
                      <a:pt x="607286" y="136329"/>
                      <a:pt x="607287" y="122414"/>
                      <a:pt x="615867" y="113834"/>
                    </a:cubicBezTo>
                    <a:lnTo>
                      <a:pt x="655184" y="74517"/>
                    </a:lnTo>
                    <a:cubicBezTo>
                      <a:pt x="659475" y="70226"/>
                      <a:pt x="665099" y="68081"/>
                      <a:pt x="670722" y="68081"/>
                    </a:cubicBezTo>
                    <a:close/>
                    <a:moveTo>
                      <a:pt x="1018502" y="65085"/>
                    </a:moveTo>
                    <a:cubicBezTo>
                      <a:pt x="1024126" y="65085"/>
                      <a:pt x="1029751" y="67230"/>
                      <a:pt x="1034041" y="71520"/>
                    </a:cubicBezTo>
                    <a:lnTo>
                      <a:pt x="1075084" y="112565"/>
                    </a:lnTo>
                    <a:cubicBezTo>
                      <a:pt x="1083665" y="121146"/>
                      <a:pt x="1083665" y="135060"/>
                      <a:pt x="1075084" y="143641"/>
                    </a:cubicBezTo>
                    <a:lnTo>
                      <a:pt x="1035768" y="182957"/>
                    </a:lnTo>
                    <a:cubicBezTo>
                      <a:pt x="1027186" y="191539"/>
                      <a:pt x="1013273" y="191538"/>
                      <a:pt x="1004692" y="182957"/>
                    </a:cubicBezTo>
                    <a:lnTo>
                      <a:pt x="963648" y="141914"/>
                    </a:lnTo>
                    <a:cubicBezTo>
                      <a:pt x="955066" y="133332"/>
                      <a:pt x="955066" y="119419"/>
                      <a:pt x="963648" y="110838"/>
                    </a:cubicBezTo>
                    <a:lnTo>
                      <a:pt x="1002965" y="71520"/>
                    </a:lnTo>
                    <a:cubicBezTo>
                      <a:pt x="1007255" y="67230"/>
                      <a:pt x="1012879" y="65084"/>
                      <a:pt x="1018502" y="65085"/>
                    </a:cubicBezTo>
                    <a:close/>
                    <a:moveTo>
                      <a:pt x="2058846" y="63949"/>
                    </a:moveTo>
                    <a:cubicBezTo>
                      <a:pt x="2064470" y="63949"/>
                      <a:pt x="2070095" y="66094"/>
                      <a:pt x="2074385" y="70385"/>
                    </a:cubicBezTo>
                    <a:lnTo>
                      <a:pt x="2115429" y="111429"/>
                    </a:lnTo>
                    <a:cubicBezTo>
                      <a:pt x="2124009" y="120010"/>
                      <a:pt x="2124009" y="133924"/>
                      <a:pt x="2115429" y="142505"/>
                    </a:cubicBezTo>
                    <a:lnTo>
                      <a:pt x="2076112" y="181821"/>
                    </a:lnTo>
                    <a:cubicBezTo>
                      <a:pt x="2067531" y="190403"/>
                      <a:pt x="2053617" y="190402"/>
                      <a:pt x="2045036" y="181821"/>
                    </a:cubicBezTo>
                    <a:lnTo>
                      <a:pt x="2003992" y="140777"/>
                    </a:lnTo>
                    <a:cubicBezTo>
                      <a:pt x="1995411" y="132196"/>
                      <a:pt x="1995410" y="118283"/>
                      <a:pt x="2003992" y="109701"/>
                    </a:cubicBezTo>
                    <a:lnTo>
                      <a:pt x="2043309" y="70385"/>
                    </a:lnTo>
                    <a:cubicBezTo>
                      <a:pt x="2047599" y="66094"/>
                      <a:pt x="2053223" y="63949"/>
                      <a:pt x="2058846" y="63949"/>
                    </a:cubicBezTo>
                    <a:close/>
                    <a:moveTo>
                      <a:pt x="2406626" y="60953"/>
                    </a:moveTo>
                    <a:cubicBezTo>
                      <a:pt x="2412250" y="60953"/>
                      <a:pt x="2417874" y="63099"/>
                      <a:pt x="2422164" y="67389"/>
                    </a:cubicBezTo>
                    <a:lnTo>
                      <a:pt x="2463209" y="108432"/>
                    </a:lnTo>
                    <a:cubicBezTo>
                      <a:pt x="2471790" y="117013"/>
                      <a:pt x="2471790" y="130927"/>
                      <a:pt x="2463209" y="139508"/>
                    </a:cubicBezTo>
                    <a:lnTo>
                      <a:pt x="2423892" y="178825"/>
                    </a:lnTo>
                    <a:cubicBezTo>
                      <a:pt x="2415310" y="187406"/>
                      <a:pt x="2401397" y="187407"/>
                      <a:pt x="2392816" y="178825"/>
                    </a:cubicBezTo>
                    <a:lnTo>
                      <a:pt x="2351772" y="137781"/>
                    </a:lnTo>
                    <a:cubicBezTo>
                      <a:pt x="2343191" y="129200"/>
                      <a:pt x="2343191" y="115287"/>
                      <a:pt x="2351772" y="106705"/>
                    </a:cubicBezTo>
                    <a:lnTo>
                      <a:pt x="2391088" y="67389"/>
                    </a:lnTo>
                    <a:cubicBezTo>
                      <a:pt x="2395379" y="63098"/>
                      <a:pt x="2401003" y="60953"/>
                      <a:pt x="2406626" y="60953"/>
                    </a:cubicBezTo>
                    <a:close/>
                    <a:moveTo>
                      <a:pt x="2770834" y="46385"/>
                    </a:moveTo>
                    <a:cubicBezTo>
                      <a:pt x="2776458" y="46385"/>
                      <a:pt x="2782082" y="48530"/>
                      <a:pt x="2786373" y="52820"/>
                    </a:cubicBezTo>
                    <a:lnTo>
                      <a:pt x="2827417" y="93865"/>
                    </a:lnTo>
                    <a:cubicBezTo>
                      <a:pt x="2835998" y="102447"/>
                      <a:pt x="2835998" y="116360"/>
                      <a:pt x="2827417" y="124941"/>
                    </a:cubicBezTo>
                    <a:lnTo>
                      <a:pt x="2788100" y="164257"/>
                    </a:lnTo>
                    <a:cubicBezTo>
                      <a:pt x="2779518" y="172839"/>
                      <a:pt x="2765605" y="172838"/>
                      <a:pt x="2757024" y="164257"/>
                    </a:cubicBezTo>
                    <a:lnTo>
                      <a:pt x="2715979" y="123214"/>
                    </a:lnTo>
                    <a:cubicBezTo>
                      <a:pt x="2707399" y="114632"/>
                      <a:pt x="2707399" y="100719"/>
                      <a:pt x="2715980" y="92138"/>
                    </a:cubicBezTo>
                    <a:lnTo>
                      <a:pt x="2755297" y="52821"/>
                    </a:lnTo>
                    <a:cubicBezTo>
                      <a:pt x="2759587" y="48530"/>
                      <a:pt x="2765210" y="46385"/>
                      <a:pt x="2770834" y="46385"/>
                    </a:cubicBezTo>
                    <a:close/>
                    <a:moveTo>
                      <a:pt x="3118614" y="43389"/>
                    </a:moveTo>
                    <a:cubicBezTo>
                      <a:pt x="3124238" y="43389"/>
                      <a:pt x="3129862" y="45534"/>
                      <a:pt x="3134152" y="49825"/>
                    </a:cubicBezTo>
                    <a:lnTo>
                      <a:pt x="3175197" y="90868"/>
                    </a:lnTo>
                    <a:cubicBezTo>
                      <a:pt x="3183778" y="99449"/>
                      <a:pt x="3183778" y="113363"/>
                      <a:pt x="3175197" y="121944"/>
                    </a:cubicBezTo>
                    <a:lnTo>
                      <a:pt x="3135879" y="161261"/>
                    </a:lnTo>
                    <a:cubicBezTo>
                      <a:pt x="3127298" y="169842"/>
                      <a:pt x="3113385" y="169842"/>
                      <a:pt x="3104803" y="161261"/>
                    </a:cubicBezTo>
                    <a:lnTo>
                      <a:pt x="3063760" y="120217"/>
                    </a:lnTo>
                    <a:cubicBezTo>
                      <a:pt x="3055179" y="111635"/>
                      <a:pt x="3055179" y="97722"/>
                      <a:pt x="3063760" y="89141"/>
                    </a:cubicBezTo>
                    <a:lnTo>
                      <a:pt x="3103076" y="49825"/>
                    </a:lnTo>
                    <a:cubicBezTo>
                      <a:pt x="3107367" y="45534"/>
                      <a:pt x="3112990" y="43389"/>
                      <a:pt x="3118614" y="43389"/>
                    </a:cubicBezTo>
                    <a:close/>
                    <a:moveTo>
                      <a:pt x="526174" y="37809"/>
                    </a:moveTo>
                    <a:cubicBezTo>
                      <a:pt x="531798" y="37809"/>
                      <a:pt x="537421" y="39954"/>
                      <a:pt x="541712" y="44245"/>
                    </a:cubicBezTo>
                    <a:lnTo>
                      <a:pt x="582756" y="85289"/>
                    </a:lnTo>
                    <a:cubicBezTo>
                      <a:pt x="591337" y="93869"/>
                      <a:pt x="591337" y="107783"/>
                      <a:pt x="582755" y="116364"/>
                    </a:cubicBezTo>
                    <a:lnTo>
                      <a:pt x="543439" y="155681"/>
                    </a:lnTo>
                    <a:cubicBezTo>
                      <a:pt x="534858" y="164263"/>
                      <a:pt x="520945" y="164262"/>
                      <a:pt x="512363" y="155681"/>
                    </a:cubicBezTo>
                    <a:lnTo>
                      <a:pt x="471320" y="114637"/>
                    </a:lnTo>
                    <a:cubicBezTo>
                      <a:pt x="462738" y="106056"/>
                      <a:pt x="462738" y="92143"/>
                      <a:pt x="471320" y="83561"/>
                    </a:cubicBezTo>
                    <a:lnTo>
                      <a:pt x="510636" y="44245"/>
                    </a:lnTo>
                    <a:cubicBezTo>
                      <a:pt x="514927" y="39954"/>
                      <a:pt x="520550" y="37809"/>
                      <a:pt x="526174" y="37809"/>
                    </a:cubicBezTo>
                    <a:close/>
                    <a:moveTo>
                      <a:pt x="1566518" y="36673"/>
                    </a:moveTo>
                    <a:cubicBezTo>
                      <a:pt x="1572142" y="36673"/>
                      <a:pt x="1577766" y="38819"/>
                      <a:pt x="1582056" y="43109"/>
                    </a:cubicBezTo>
                    <a:lnTo>
                      <a:pt x="1623100" y="84153"/>
                    </a:lnTo>
                    <a:cubicBezTo>
                      <a:pt x="1631681" y="92734"/>
                      <a:pt x="1631681" y="106648"/>
                      <a:pt x="1623100" y="115229"/>
                    </a:cubicBezTo>
                    <a:lnTo>
                      <a:pt x="1583783" y="154546"/>
                    </a:lnTo>
                    <a:cubicBezTo>
                      <a:pt x="1575202" y="163127"/>
                      <a:pt x="1561289" y="163127"/>
                      <a:pt x="1552707" y="154546"/>
                    </a:cubicBezTo>
                    <a:lnTo>
                      <a:pt x="1511664" y="113502"/>
                    </a:lnTo>
                    <a:cubicBezTo>
                      <a:pt x="1503082" y="104921"/>
                      <a:pt x="1503082" y="91007"/>
                      <a:pt x="1511664" y="82426"/>
                    </a:cubicBezTo>
                    <a:lnTo>
                      <a:pt x="1550980" y="43109"/>
                    </a:lnTo>
                    <a:cubicBezTo>
                      <a:pt x="1555271" y="38819"/>
                      <a:pt x="1560894" y="36673"/>
                      <a:pt x="1566518" y="36673"/>
                    </a:cubicBezTo>
                    <a:close/>
                    <a:moveTo>
                      <a:pt x="1914298" y="33677"/>
                    </a:moveTo>
                    <a:cubicBezTo>
                      <a:pt x="1919922" y="33677"/>
                      <a:pt x="1925546" y="35822"/>
                      <a:pt x="1929836" y="40113"/>
                    </a:cubicBezTo>
                    <a:lnTo>
                      <a:pt x="1970880" y="81156"/>
                    </a:lnTo>
                    <a:cubicBezTo>
                      <a:pt x="1979461" y="89738"/>
                      <a:pt x="1979461" y="103651"/>
                      <a:pt x="1970880" y="112233"/>
                    </a:cubicBezTo>
                    <a:lnTo>
                      <a:pt x="1931564" y="151549"/>
                    </a:lnTo>
                    <a:cubicBezTo>
                      <a:pt x="1922982" y="160130"/>
                      <a:pt x="1909069" y="160131"/>
                      <a:pt x="1900487" y="151549"/>
                    </a:cubicBezTo>
                    <a:lnTo>
                      <a:pt x="1859444" y="110506"/>
                    </a:lnTo>
                    <a:cubicBezTo>
                      <a:pt x="1850863" y="101924"/>
                      <a:pt x="1850863" y="88011"/>
                      <a:pt x="1859444" y="79429"/>
                    </a:cubicBezTo>
                    <a:lnTo>
                      <a:pt x="1898761" y="40113"/>
                    </a:lnTo>
                    <a:cubicBezTo>
                      <a:pt x="1903051" y="35822"/>
                      <a:pt x="1908675" y="33677"/>
                      <a:pt x="1914298" y="33677"/>
                    </a:cubicBezTo>
                    <a:close/>
                    <a:moveTo>
                      <a:pt x="3477968" y="33676"/>
                    </a:moveTo>
                    <a:cubicBezTo>
                      <a:pt x="3483591" y="33676"/>
                      <a:pt x="3489216" y="35821"/>
                      <a:pt x="3493506" y="40112"/>
                    </a:cubicBezTo>
                    <a:lnTo>
                      <a:pt x="3534550" y="81155"/>
                    </a:lnTo>
                    <a:cubicBezTo>
                      <a:pt x="3543131" y="89737"/>
                      <a:pt x="3543131" y="103650"/>
                      <a:pt x="3534550" y="112231"/>
                    </a:cubicBezTo>
                    <a:lnTo>
                      <a:pt x="3495233" y="151548"/>
                    </a:lnTo>
                    <a:cubicBezTo>
                      <a:pt x="3486652" y="160130"/>
                      <a:pt x="3472738" y="160129"/>
                      <a:pt x="3464157" y="151548"/>
                    </a:cubicBezTo>
                    <a:lnTo>
                      <a:pt x="3423114" y="110504"/>
                    </a:lnTo>
                    <a:cubicBezTo>
                      <a:pt x="3414532" y="101923"/>
                      <a:pt x="3414532" y="88010"/>
                      <a:pt x="3423113" y="79428"/>
                    </a:cubicBezTo>
                    <a:lnTo>
                      <a:pt x="3462430" y="40112"/>
                    </a:lnTo>
                    <a:cubicBezTo>
                      <a:pt x="3466720" y="35821"/>
                      <a:pt x="3472344" y="33676"/>
                      <a:pt x="3477968" y="33676"/>
                    </a:cubicBezTo>
                    <a:close/>
                    <a:moveTo>
                      <a:pt x="3825748" y="30680"/>
                    </a:moveTo>
                    <a:cubicBezTo>
                      <a:pt x="3831370" y="30680"/>
                      <a:pt x="3836995" y="32825"/>
                      <a:pt x="3841286" y="37116"/>
                    </a:cubicBezTo>
                    <a:lnTo>
                      <a:pt x="3882330" y="78158"/>
                    </a:lnTo>
                    <a:cubicBezTo>
                      <a:pt x="3890910" y="86740"/>
                      <a:pt x="3890910" y="100654"/>
                      <a:pt x="3882329" y="109234"/>
                    </a:cubicBezTo>
                    <a:lnTo>
                      <a:pt x="3843013" y="148552"/>
                    </a:lnTo>
                    <a:cubicBezTo>
                      <a:pt x="3834432" y="157134"/>
                      <a:pt x="3820519" y="157133"/>
                      <a:pt x="3811937" y="148552"/>
                    </a:cubicBezTo>
                    <a:lnTo>
                      <a:pt x="3770894" y="107508"/>
                    </a:lnTo>
                    <a:cubicBezTo>
                      <a:pt x="3762312" y="98927"/>
                      <a:pt x="3762312" y="85014"/>
                      <a:pt x="3770894" y="76432"/>
                    </a:cubicBezTo>
                    <a:lnTo>
                      <a:pt x="3810210" y="37116"/>
                    </a:lnTo>
                    <a:cubicBezTo>
                      <a:pt x="3814500" y="32824"/>
                      <a:pt x="3820124" y="30679"/>
                      <a:pt x="3825748" y="30680"/>
                    </a:cubicBezTo>
                    <a:close/>
                    <a:moveTo>
                      <a:pt x="4172391" y="28819"/>
                    </a:moveTo>
                    <a:lnTo>
                      <a:pt x="4176965" y="30714"/>
                    </a:lnTo>
                    <a:lnTo>
                      <a:pt x="4201080" y="135269"/>
                    </a:lnTo>
                    <a:lnTo>
                      <a:pt x="4189657" y="146691"/>
                    </a:lnTo>
                    <a:cubicBezTo>
                      <a:pt x="4181075" y="155273"/>
                      <a:pt x="4167162" y="155273"/>
                      <a:pt x="4158580" y="146691"/>
                    </a:cubicBezTo>
                    <a:lnTo>
                      <a:pt x="4117537" y="105648"/>
                    </a:lnTo>
                    <a:cubicBezTo>
                      <a:pt x="4108955" y="97066"/>
                      <a:pt x="4108955" y="83153"/>
                      <a:pt x="4117537" y="74572"/>
                    </a:cubicBezTo>
                    <a:lnTo>
                      <a:pt x="4156853" y="35256"/>
                    </a:lnTo>
                    <a:cubicBezTo>
                      <a:pt x="4161144" y="30965"/>
                      <a:pt x="4166767" y="28819"/>
                      <a:pt x="4172391" y="28819"/>
                    </a:cubicBezTo>
                    <a:close/>
                    <a:moveTo>
                      <a:pt x="885527" y="28096"/>
                    </a:moveTo>
                    <a:cubicBezTo>
                      <a:pt x="891151" y="28096"/>
                      <a:pt x="896775" y="30241"/>
                      <a:pt x="901065" y="34532"/>
                    </a:cubicBezTo>
                    <a:lnTo>
                      <a:pt x="942109" y="75576"/>
                    </a:lnTo>
                    <a:cubicBezTo>
                      <a:pt x="950690" y="84157"/>
                      <a:pt x="950690" y="98070"/>
                      <a:pt x="942109" y="106652"/>
                    </a:cubicBezTo>
                    <a:lnTo>
                      <a:pt x="902792" y="145968"/>
                    </a:lnTo>
                    <a:cubicBezTo>
                      <a:pt x="894211" y="154549"/>
                      <a:pt x="880297" y="154549"/>
                      <a:pt x="871716" y="145968"/>
                    </a:cubicBezTo>
                    <a:lnTo>
                      <a:pt x="830672" y="104924"/>
                    </a:lnTo>
                    <a:cubicBezTo>
                      <a:pt x="822091" y="96343"/>
                      <a:pt x="822091" y="82430"/>
                      <a:pt x="830672" y="73848"/>
                    </a:cubicBezTo>
                    <a:lnTo>
                      <a:pt x="869989" y="34532"/>
                    </a:lnTo>
                    <a:cubicBezTo>
                      <a:pt x="874280" y="30241"/>
                      <a:pt x="879903" y="28096"/>
                      <a:pt x="885527" y="28096"/>
                    </a:cubicBezTo>
                    <a:close/>
                    <a:moveTo>
                      <a:pt x="1233307" y="25099"/>
                    </a:moveTo>
                    <a:cubicBezTo>
                      <a:pt x="1238931" y="25099"/>
                      <a:pt x="1244554" y="27244"/>
                      <a:pt x="1248845" y="31535"/>
                    </a:cubicBezTo>
                    <a:lnTo>
                      <a:pt x="1289889" y="72579"/>
                    </a:lnTo>
                    <a:cubicBezTo>
                      <a:pt x="1298470" y="81160"/>
                      <a:pt x="1298470" y="95074"/>
                      <a:pt x="1289889" y="103655"/>
                    </a:cubicBezTo>
                    <a:lnTo>
                      <a:pt x="1250572" y="142972"/>
                    </a:lnTo>
                    <a:cubicBezTo>
                      <a:pt x="1241991" y="151553"/>
                      <a:pt x="1228078" y="151553"/>
                      <a:pt x="1219496" y="142972"/>
                    </a:cubicBezTo>
                    <a:lnTo>
                      <a:pt x="1178453" y="101928"/>
                    </a:lnTo>
                    <a:cubicBezTo>
                      <a:pt x="1169871" y="93347"/>
                      <a:pt x="1169871" y="79433"/>
                      <a:pt x="1178452" y="70852"/>
                    </a:cubicBezTo>
                    <a:lnTo>
                      <a:pt x="1217769" y="31535"/>
                    </a:lnTo>
                    <a:cubicBezTo>
                      <a:pt x="1222059" y="27245"/>
                      <a:pt x="1227683" y="25099"/>
                      <a:pt x="1233307" y="25099"/>
                    </a:cubicBezTo>
                    <a:close/>
                    <a:moveTo>
                      <a:pt x="2273651" y="23964"/>
                    </a:moveTo>
                    <a:cubicBezTo>
                      <a:pt x="2279275" y="23964"/>
                      <a:pt x="2284898" y="26109"/>
                      <a:pt x="2289189" y="30400"/>
                    </a:cubicBezTo>
                    <a:lnTo>
                      <a:pt x="2330233" y="71443"/>
                    </a:lnTo>
                    <a:cubicBezTo>
                      <a:pt x="2338814" y="80025"/>
                      <a:pt x="2338814" y="93938"/>
                      <a:pt x="2330233" y="102520"/>
                    </a:cubicBezTo>
                    <a:lnTo>
                      <a:pt x="2290916" y="141836"/>
                    </a:lnTo>
                    <a:cubicBezTo>
                      <a:pt x="2282335" y="150417"/>
                      <a:pt x="2268421" y="150417"/>
                      <a:pt x="2259841" y="141836"/>
                    </a:cubicBezTo>
                    <a:lnTo>
                      <a:pt x="2218797" y="100792"/>
                    </a:lnTo>
                    <a:cubicBezTo>
                      <a:pt x="2210215" y="92211"/>
                      <a:pt x="2210215" y="78297"/>
                      <a:pt x="2218797" y="69716"/>
                    </a:cubicBezTo>
                    <a:lnTo>
                      <a:pt x="2258113" y="30400"/>
                    </a:lnTo>
                    <a:cubicBezTo>
                      <a:pt x="2262403" y="26109"/>
                      <a:pt x="2268027" y="23964"/>
                      <a:pt x="2273651" y="23964"/>
                    </a:cubicBezTo>
                    <a:close/>
                    <a:moveTo>
                      <a:pt x="2621431" y="20967"/>
                    </a:moveTo>
                    <a:cubicBezTo>
                      <a:pt x="2627055" y="20967"/>
                      <a:pt x="2632678" y="23112"/>
                      <a:pt x="2636969" y="27403"/>
                    </a:cubicBezTo>
                    <a:lnTo>
                      <a:pt x="2678013" y="68447"/>
                    </a:lnTo>
                    <a:cubicBezTo>
                      <a:pt x="2686594" y="77028"/>
                      <a:pt x="2686594" y="90942"/>
                      <a:pt x="2678013" y="99523"/>
                    </a:cubicBezTo>
                    <a:lnTo>
                      <a:pt x="2638696" y="138840"/>
                    </a:lnTo>
                    <a:cubicBezTo>
                      <a:pt x="2630115" y="147421"/>
                      <a:pt x="2616202" y="147421"/>
                      <a:pt x="2607620" y="138840"/>
                    </a:cubicBezTo>
                    <a:lnTo>
                      <a:pt x="2566577" y="97796"/>
                    </a:lnTo>
                    <a:cubicBezTo>
                      <a:pt x="2557995" y="89215"/>
                      <a:pt x="2557995" y="75301"/>
                      <a:pt x="2566577" y="66720"/>
                    </a:cubicBezTo>
                    <a:lnTo>
                      <a:pt x="2605893" y="27403"/>
                    </a:lnTo>
                    <a:cubicBezTo>
                      <a:pt x="2610184" y="23112"/>
                      <a:pt x="2615807" y="20967"/>
                      <a:pt x="2621431" y="20967"/>
                    </a:cubicBezTo>
                    <a:close/>
                    <a:moveTo>
                      <a:pt x="2985639" y="6399"/>
                    </a:moveTo>
                    <a:cubicBezTo>
                      <a:pt x="2991263" y="6399"/>
                      <a:pt x="2996886" y="8544"/>
                      <a:pt x="3001177" y="12835"/>
                    </a:cubicBezTo>
                    <a:lnTo>
                      <a:pt x="3042221" y="53879"/>
                    </a:lnTo>
                    <a:cubicBezTo>
                      <a:pt x="3050803" y="62461"/>
                      <a:pt x="3050803" y="76375"/>
                      <a:pt x="3042221" y="84955"/>
                    </a:cubicBezTo>
                    <a:lnTo>
                      <a:pt x="3002904" y="124272"/>
                    </a:lnTo>
                    <a:cubicBezTo>
                      <a:pt x="2994323" y="132853"/>
                      <a:pt x="2980409" y="132853"/>
                      <a:pt x="2971828" y="124272"/>
                    </a:cubicBezTo>
                    <a:lnTo>
                      <a:pt x="2930784" y="83228"/>
                    </a:lnTo>
                    <a:cubicBezTo>
                      <a:pt x="2922204" y="74647"/>
                      <a:pt x="2922204" y="60734"/>
                      <a:pt x="2930784" y="52152"/>
                    </a:cubicBezTo>
                    <a:lnTo>
                      <a:pt x="2970101" y="12835"/>
                    </a:lnTo>
                    <a:cubicBezTo>
                      <a:pt x="2974392" y="8545"/>
                      <a:pt x="2980015" y="6399"/>
                      <a:pt x="2985639" y="6399"/>
                    </a:cubicBezTo>
                    <a:close/>
                    <a:moveTo>
                      <a:pt x="3333419" y="3403"/>
                    </a:moveTo>
                    <a:cubicBezTo>
                      <a:pt x="3339044" y="3403"/>
                      <a:pt x="3344666" y="5548"/>
                      <a:pt x="3348957" y="9839"/>
                    </a:cubicBezTo>
                    <a:lnTo>
                      <a:pt x="3390001" y="50883"/>
                    </a:lnTo>
                    <a:cubicBezTo>
                      <a:pt x="3398582" y="59464"/>
                      <a:pt x="3398582" y="73378"/>
                      <a:pt x="3390001" y="81959"/>
                    </a:cubicBezTo>
                    <a:lnTo>
                      <a:pt x="3350684" y="121275"/>
                    </a:lnTo>
                    <a:cubicBezTo>
                      <a:pt x="3342104" y="129857"/>
                      <a:pt x="3328189" y="129857"/>
                      <a:pt x="3319608" y="121275"/>
                    </a:cubicBezTo>
                    <a:lnTo>
                      <a:pt x="3278564" y="80232"/>
                    </a:lnTo>
                    <a:cubicBezTo>
                      <a:pt x="3269984" y="71651"/>
                      <a:pt x="3269984" y="57737"/>
                      <a:pt x="3278565" y="49156"/>
                    </a:cubicBezTo>
                    <a:lnTo>
                      <a:pt x="3317881" y="9839"/>
                    </a:lnTo>
                    <a:cubicBezTo>
                      <a:pt x="3322171" y="5549"/>
                      <a:pt x="3327795" y="3403"/>
                      <a:pt x="3333419" y="3403"/>
                    </a:cubicBezTo>
                    <a:close/>
                    <a:moveTo>
                      <a:pt x="4079564" y="0"/>
                    </a:moveTo>
                    <a:lnTo>
                      <a:pt x="4166384" y="0"/>
                    </a:lnTo>
                    <a:lnTo>
                      <a:pt x="4138512" y="27873"/>
                    </a:lnTo>
                    <a:cubicBezTo>
                      <a:pt x="4129930" y="36454"/>
                      <a:pt x="4116017" y="36454"/>
                      <a:pt x="4107436" y="27873"/>
                    </a:cubicBezTo>
                    <a:close/>
                    <a:moveTo>
                      <a:pt x="4022145" y="0"/>
                    </a:moveTo>
                    <a:lnTo>
                      <a:pt x="4058961" y="0"/>
                    </a:lnTo>
                    <a:lnTo>
                      <a:pt x="4097135" y="38174"/>
                    </a:lnTo>
                    <a:cubicBezTo>
                      <a:pt x="4105716" y="46755"/>
                      <a:pt x="4105716" y="60669"/>
                      <a:pt x="4097134" y="69250"/>
                    </a:cubicBezTo>
                    <a:lnTo>
                      <a:pt x="4057818" y="108567"/>
                    </a:lnTo>
                    <a:cubicBezTo>
                      <a:pt x="4049236" y="117148"/>
                      <a:pt x="4035323" y="117148"/>
                      <a:pt x="4026742" y="108567"/>
                    </a:cubicBezTo>
                    <a:lnTo>
                      <a:pt x="3985698" y="67522"/>
                    </a:lnTo>
                    <a:cubicBezTo>
                      <a:pt x="3977117" y="58942"/>
                      <a:pt x="3977116" y="45028"/>
                      <a:pt x="3985698" y="36446"/>
                    </a:cubicBezTo>
                    <a:close/>
                    <a:moveTo>
                      <a:pt x="3849822" y="0"/>
                    </a:moveTo>
                    <a:lnTo>
                      <a:pt x="3964074" y="0"/>
                    </a:lnTo>
                    <a:lnTo>
                      <a:pt x="3969460" y="13003"/>
                    </a:lnTo>
                    <a:cubicBezTo>
                      <a:pt x="3969459" y="18627"/>
                      <a:pt x="3967314" y="24250"/>
                      <a:pt x="3963024" y="28540"/>
                    </a:cubicBezTo>
                    <a:lnTo>
                      <a:pt x="3923707" y="67858"/>
                    </a:lnTo>
                    <a:cubicBezTo>
                      <a:pt x="3915126" y="76439"/>
                      <a:pt x="3901213" y="76439"/>
                      <a:pt x="3892631" y="67858"/>
                    </a:cubicBezTo>
                    <a:lnTo>
                      <a:pt x="3851587" y="26814"/>
                    </a:lnTo>
                    <a:cubicBezTo>
                      <a:pt x="3847297" y="22524"/>
                      <a:pt x="3845151" y="16900"/>
                      <a:pt x="3845151" y="11276"/>
                    </a:cubicBezTo>
                    <a:close/>
                    <a:moveTo>
                      <a:pt x="3728787" y="0"/>
                    </a:moveTo>
                    <a:lnTo>
                      <a:pt x="3821600" y="0"/>
                    </a:lnTo>
                    <a:lnTo>
                      <a:pt x="3790732" y="30869"/>
                    </a:lnTo>
                    <a:cubicBezTo>
                      <a:pt x="3782150" y="39450"/>
                      <a:pt x="3768237" y="39450"/>
                      <a:pt x="3759656" y="30869"/>
                    </a:cubicBezTo>
                    <a:close/>
                    <a:moveTo>
                      <a:pt x="3677539" y="0"/>
                    </a:moveTo>
                    <a:lnTo>
                      <a:pt x="3708006" y="0"/>
                    </a:lnTo>
                    <a:lnTo>
                      <a:pt x="3708310" y="126"/>
                    </a:lnTo>
                    <a:lnTo>
                      <a:pt x="3749354" y="41170"/>
                    </a:lnTo>
                    <a:cubicBezTo>
                      <a:pt x="3757936" y="49752"/>
                      <a:pt x="3757935" y="63665"/>
                      <a:pt x="3749354" y="72246"/>
                    </a:cubicBezTo>
                    <a:lnTo>
                      <a:pt x="3710038" y="111563"/>
                    </a:lnTo>
                    <a:cubicBezTo>
                      <a:pt x="3701456" y="120144"/>
                      <a:pt x="3687543" y="120144"/>
                      <a:pt x="3678962" y="111563"/>
                    </a:cubicBezTo>
                    <a:lnTo>
                      <a:pt x="3637917" y="70519"/>
                    </a:lnTo>
                    <a:cubicBezTo>
                      <a:pt x="3629336" y="61938"/>
                      <a:pt x="3629336" y="48025"/>
                      <a:pt x="3637917" y="39443"/>
                    </a:cubicBezTo>
                    <a:lnTo>
                      <a:pt x="3677234" y="126"/>
                    </a:lnTo>
                    <a:close/>
                    <a:moveTo>
                      <a:pt x="3503283" y="0"/>
                    </a:moveTo>
                    <a:lnTo>
                      <a:pt x="3614782" y="0"/>
                    </a:lnTo>
                    <a:lnTo>
                      <a:pt x="3615243" y="461"/>
                    </a:lnTo>
                    <a:cubicBezTo>
                      <a:pt x="3623825" y="9042"/>
                      <a:pt x="3623825" y="22956"/>
                      <a:pt x="3615243" y="31537"/>
                    </a:cubicBezTo>
                    <a:lnTo>
                      <a:pt x="3575927" y="70854"/>
                    </a:lnTo>
                    <a:cubicBezTo>
                      <a:pt x="3567346" y="79436"/>
                      <a:pt x="3553433" y="79435"/>
                      <a:pt x="3544851" y="70854"/>
                    </a:cubicBezTo>
                    <a:lnTo>
                      <a:pt x="3503808" y="29810"/>
                    </a:lnTo>
                    <a:cubicBezTo>
                      <a:pt x="3499517" y="25520"/>
                      <a:pt x="3497371" y="19896"/>
                      <a:pt x="3497371" y="14272"/>
                    </a:cubicBezTo>
                    <a:close/>
                    <a:moveTo>
                      <a:pt x="3359721" y="0"/>
                    </a:moveTo>
                    <a:lnTo>
                      <a:pt x="3471219" y="0"/>
                    </a:lnTo>
                    <a:lnTo>
                      <a:pt x="3470695" y="1265"/>
                    </a:lnTo>
                    <a:lnTo>
                      <a:pt x="3431378" y="40581"/>
                    </a:lnTo>
                    <a:cubicBezTo>
                      <a:pt x="3422798" y="49163"/>
                      <a:pt x="3408884" y="49163"/>
                      <a:pt x="3400302" y="40581"/>
                    </a:cubicBezTo>
                    <a:close/>
                    <a:moveTo>
                      <a:pt x="3266499" y="0"/>
                    </a:moveTo>
                    <a:lnTo>
                      <a:pt x="3296960" y="0"/>
                    </a:lnTo>
                    <a:lnTo>
                      <a:pt x="3281730" y="6309"/>
                    </a:lnTo>
                    <a:close/>
                    <a:moveTo>
                      <a:pt x="3152901" y="0"/>
                    </a:moveTo>
                    <a:lnTo>
                      <a:pt x="3245717" y="0"/>
                    </a:lnTo>
                    <a:lnTo>
                      <a:pt x="3255891" y="10174"/>
                    </a:lnTo>
                    <a:cubicBezTo>
                      <a:pt x="3264472" y="18755"/>
                      <a:pt x="3264472" y="32669"/>
                      <a:pt x="3255891" y="41250"/>
                    </a:cubicBezTo>
                    <a:lnTo>
                      <a:pt x="3216574" y="80567"/>
                    </a:lnTo>
                    <a:cubicBezTo>
                      <a:pt x="3207992" y="89148"/>
                      <a:pt x="3194079" y="89148"/>
                      <a:pt x="3185497" y="80567"/>
                    </a:cubicBezTo>
                    <a:lnTo>
                      <a:pt x="3144454" y="39523"/>
                    </a:lnTo>
                    <a:cubicBezTo>
                      <a:pt x="3135873" y="30941"/>
                      <a:pt x="3135872" y="17028"/>
                      <a:pt x="3144454" y="8447"/>
                    </a:cubicBezTo>
                    <a:close/>
                    <a:moveTo>
                      <a:pt x="3010429" y="0"/>
                    </a:moveTo>
                    <a:lnTo>
                      <a:pt x="3124680" y="0"/>
                    </a:lnTo>
                    <a:lnTo>
                      <a:pt x="3122915" y="4261"/>
                    </a:lnTo>
                    <a:lnTo>
                      <a:pt x="3083598" y="43578"/>
                    </a:lnTo>
                    <a:cubicBezTo>
                      <a:pt x="3075017" y="52159"/>
                      <a:pt x="3061103" y="52159"/>
                      <a:pt x="3052522" y="43578"/>
                    </a:cubicBezTo>
                    <a:lnTo>
                      <a:pt x="3011478" y="2534"/>
                    </a:lnTo>
                    <a:close/>
                    <a:moveTo>
                      <a:pt x="2915542" y="0"/>
                    </a:moveTo>
                    <a:lnTo>
                      <a:pt x="2952357" y="0"/>
                    </a:lnTo>
                    <a:lnTo>
                      <a:pt x="2949488" y="2869"/>
                    </a:lnTo>
                    <a:cubicBezTo>
                      <a:pt x="2940906" y="11451"/>
                      <a:pt x="2926993" y="11450"/>
                      <a:pt x="2918411" y="2869"/>
                    </a:cubicBezTo>
                    <a:close/>
                    <a:moveTo>
                      <a:pt x="2808117" y="0"/>
                    </a:moveTo>
                    <a:lnTo>
                      <a:pt x="2894941" y="0"/>
                    </a:lnTo>
                    <a:lnTo>
                      <a:pt x="2908111" y="13171"/>
                    </a:lnTo>
                    <a:cubicBezTo>
                      <a:pt x="2916692" y="21751"/>
                      <a:pt x="2916692" y="35665"/>
                      <a:pt x="2908111" y="44247"/>
                    </a:cubicBezTo>
                    <a:lnTo>
                      <a:pt x="2868794" y="83563"/>
                    </a:lnTo>
                    <a:cubicBezTo>
                      <a:pt x="2860212" y="92145"/>
                      <a:pt x="2846299" y="92144"/>
                      <a:pt x="2837718" y="83563"/>
                    </a:cubicBezTo>
                    <a:lnTo>
                      <a:pt x="2796674" y="42519"/>
                    </a:lnTo>
                    <a:cubicBezTo>
                      <a:pt x="2788093" y="33938"/>
                      <a:pt x="2788093" y="20025"/>
                      <a:pt x="2796674" y="11444"/>
                    </a:cubicBezTo>
                    <a:close/>
                    <a:moveTo>
                      <a:pt x="2641482" y="0"/>
                    </a:moveTo>
                    <a:lnTo>
                      <a:pt x="2763780" y="0"/>
                    </a:lnTo>
                    <a:lnTo>
                      <a:pt x="2765143" y="3291"/>
                    </a:lnTo>
                    <a:cubicBezTo>
                      <a:pt x="2765143" y="8915"/>
                      <a:pt x="2762998" y="14539"/>
                      <a:pt x="2758707" y="18829"/>
                    </a:cubicBezTo>
                    <a:lnTo>
                      <a:pt x="2719391" y="58146"/>
                    </a:lnTo>
                    <a:cubicBezTo>
                      <a:pt x="2710809" y="66727"/>
                      <a:pt x="2696896" y="66727"/>
                      <a:pt x="2688315" y="58146"/>
                    </a:cubicBezTo>
                    <a:lnTo>
                      <a:pt x="2647271" y="17102"/>
                    </a:lnTo>
                    <a:cubicBezTo>
                      <a:pt x="2642980" y="12811"/>
                      <a:pt x="2640835" y="7188"/>
                      <a:pt x="2640835" y="1564"/>
                    </a:cubicBezTo>
                    <a:close/>
                    <a:moveTo>
                      <a:pt x="2536767" y="0"/>
                    </a:moveTo>
                    <a:lnTo>
                      <a:pt x="2602717" y="0"/>
                    </a:lnTo>
                    <a:lnTo>
                      <a:pt x="2585280" y="17437"/>
                    </a:lnTo>
                    <a:cubicBezTo>
                      <a:pt x="2576699" y="26018"/>
                      <a:pt x="2562785" y="26018"/>
                      <a:pt x="2554204" y="17437"/>
                    </a:cubicBezTo>
                    <a:close/>
                    <a:moveTo>
                      <a:pt x="2458477" y="0"/>
                    </a:moveTo>
                    <a:lnTo>
                      <a:pt x="2516164" y="0"/>
                    </a:lnTo>
                    <a:lnTo>
                      <a:pt x="2543903" y="27738"/>
                    </a:lnTo>
                    <a:cubicBezTo>
                      <a:pt x="2552484" y="36319"/>
                      <a:pt x="2552484" y="50233"/>
                      <a:pt x="2543903" y="58814"/>
                    </a:cubicBezTo>
                    <a:lnTo>
                      <a:pt x="2504586" y="98131"/>
                    </a:lnTo>
                    <a:cubicBezTo>
                      <a:pt x="2496004" y="106712"/>
                      <a:pt x="2482091" y="106713"/>
                      <a:pt x="2473510" y="98131"/>
                    </a:cubicBezTo>
                    <a:lnTo>
                      <a:pt x="2432466" y="57087"/>
                    </a:lnTo>
                    <a:cubicBezTo>
                      <a:pt x="2423885" y="48506"/>
                      <a:pt x="2423885" y="34593"/>
                      <a:pt x="2432466" y="26011"/>
                    </a:cubicBezTo>
                    <a:close/>
                    <a:moveTo>
                      <a:pt x="2294943" y="0"/>
                    </a:moveTo>
                    <a:lnTo>
                      <a:pt x="2414759" y="0"/>
                    </a:lnTo>
                    <a:lnTo>
                      <a:pt x="2417363" y="6287"/>
                    </a:lnTo>
                    <a:cubicBezTo>
                      <a:pt x="2417363" y="11911"/>
                      <a:pt x="2415218" y="17535"/>
                      <a:pt x="2410927" y="21825"/>
                    </a:cubicBezTo>
                    <a:lnTo>
                      <a:pt x="2371610" y="61142"/>
                    </a:lnTo>
                    <a:cubicBezTo>
                      <a:pt x="2363029" y="69723"/>
                      <a:pt x="2349116" y="69723"/>
                      <a:pt x="2340534" y="61142"/>
                    </a:cubicBezTo>
                    <a:lnTo>
                      <a:pt x="2299491" y="20098"/>
                    </a:lnTo>
                    <a:cubicBezTo>
                      <a:pt x="2295200" y="15808"/>
                      <a:pt x="2293055" y="10184"/>
                      <a:pt x="2293055" y="4560"/>
                    </a:cubicBezTo>
                    <a:close/>
                    <a:moveTo>
                      <a:pt x="2185991" y="0"/>
                    </a:moveTo>
                    <a:lnTo>
                      <a:pt x="2257933" y="0"/>
                    </a:lnTo>
                    <a:lnTo>
                      <a:pt x="2237500" y="20433"/>
                    </a:lnTo>
                    <a:cubicBezTo>
                      <a:pt x="2228918" y="29015"/>
                      <a:pt x="2215005" y="29014"/>
                      <a:pt x="2206424" y="20433"/>
                    </a:cubicBezTo>
                    <a:close/>
                    <a:moveTo>
                      <a:pt x="2113693" y="0"/>
                    </a:moveTo>
                    <a:lnTo>
                      <a:pt x="2165388" y="0"/>
                    </a:lnTo>
                    <a:lnTo>
                      <a:pt x="2196123" y="30734"/>
                    </a:lnTo>
                    <a:cubicBezTo>
                      <a:pt x="2204704" y="39316"/>
                      <a:pt x="2204704" y="53230"/>
                      <a:pt x="2196123" y="61810"/>
                    </a:cubicBezTo>
                    <a:lnTo>
                      <a:pt x="2156806" y="101127"/>
                    </a:lnTo>
                    <a:cubicBezTo>
                      <a:pt x="2148224" y="109709"/>
                      <a:pt x="2134311" y="109708"/>
                      <a:pt x="2125730" y="101127"/>
                    </a:cubicBezTo>
                    <a:lnTo>
                      <a:pt x="2084687" y="60083"/>
                    </a:lnTo>
                    <a:cubicBezTo>
                      <a:pt x="2076105" y="51502"/>
                      <a:pt x="2076104" y="37589"/>
                      <a:pt x="2084686" y="29007"/>
                    </a:cubicBezTo>
                    <a:close/>
                    <a:moveTo>
                      <a:pt x="1939614" y="0"/>
                    </a:moveTo>
                    <a:lnTo>
                      <a:pt x="2051112" y="0"/>
                    </a:lnTo>
                    <a:lnTo>
                      <a:pt x="2051574" y="462"/>
                    </a:lnTo>
                    <a:cubicBezTo>
                      <a:pt x="2060156" y="9044"/>
                      <a:pt x="2060156" y="22957"/>
                      <a:pt x="2051574" y="31538"/>
                    </a:cubicBezTo>
                    <a:lnTo>
                      <a:pt x="2012258" y="70855"/>
                    </a:lnTo>
                    <a:cubicBezTo>
                      <a:pt x="2003676" y="79436"/>
                      <a:pt x="1989763" y="79436"/>
                      <a:pt x="1981182" y="70855"/>
                    </a:cubicBezTo>
                    <a:lnTo>
                      <a:pt x="1940138" y="29811"/>
                    </a:lnTo>
                    <a:cubicBezTo>
                      <a:pt x="1935847" y="25521"/>
                      <a:pt x="1933702" y="19897"/>
                      <a:pt x="1933702" y="14273"/>
                    </a:cubicBezTo>
                    <a:close/>
                    <a:moveTo>
                      <a:pt x="1816925" y="0"/>
                    </a:moveTo>
                    <a:lnTo>
                      <a:pt x="1908293" y="0"/>
                    </a:lnTo>
                    <a:lnTo>
                      <a:pt x="1878147" y="30147"/>
                    </a:lnTo>
                    <a:cubicBezTo>
                      <a:pt x="1869566" y="38728"/>
                      <a:pt x="1855652" y="38728"/>
                      <a:pt x="1847071" y="30147"/>
                    </a:cubicBezTo>
                    <a:close/>
                    <a:moveTo>
                      <a:pt x="1764054" y="0"/>
                    </a:moveTo>
                    <a:lnTo>
                      <a:pt x="1796322" y="0"/>
                    </a:lnTo>
                    <a:lnTo>
                      <a:pt x="1836770" y="40447"/>
                    </a:lnTo>
                    <a:cubicBezTo>
                      <a:pt x="1845351" y="49029"/>
                      <a:pt x="1845351" y="62942"/>
                      <a:pt x="1836770" y="71523"/>
                    </a:cubicBezTo>
                    <a:lnTo>
                      <a:pt x="1797453" y="110841"/>
                    </a:lnTo>
                    <a:cubicBezTo>
                      <a:pt x="1788871" y="119422"/>
                      <a:pt x="1774958" y="119422"/>
                      <a:pt x="1766377" y="110841"/>
                    </a:cubicBezTo>
                    <a:lnTo>
                      <a:pt x="1725333" y="69796"/>
                    </a:lnTo>
                    <a:cubicBezTo>
                      <a:pt x="1716752" y="61215"/>
                      <a:pt x="1716752" y="47302"/>
                      <a:pt x="1725333" y="38720"/>
                    </a:cubicBezTo>
                    <a:close/>
                    <a:moveTo>
                      <a:pt x="1594089" y="0"/>
                    </a:moveTo>
                    <a:lnTo>
                      <a:pt x="1700335" y="0"/>
                    </a:lnTo>
                    <a:lnTo>
                      <a:pt x="1703794" y="3459"/>
                    </a:lnTo>
                    <a:cubicBezTo>
                      <a:pt x="1712375" y="12040"/>
                      <a:pt x="1712375" y="25954"/>
                      <a:pt x="1703794" y="34535"/>
                    </a:cubicBezTo>
                    <a:lnTo>
                      <a:pt x="1664478" y="73851"/>
                    </a:lnTo>
                    <a:cubicBezTo>
                      <a:pt x="1655896" y="82433"/>
                      <a:pt x="1641983" y="82433"/>
                      <a:pt x="1633401" y="73852"/>
                    </a:cubicBezTo>
                    <a:lnTo>
                      <a:pt x="1592358" y="32808"/>
                    </a:lnTo>
                    <a:cubicBezTo>
                      <a:pt x="1583776" y="24227"/>
                      <a:pt x="1583777" y="10313"/>
                      <a:pt x="1592358" y="1732"/>
                    </a:cubicBezTo>
                    <a:close/>
                    <a:moveTo>
                      <a:pt x="1466149" y="0"/>
                    </a:moveTo>
                    <a:lnTo>
                      <a:pt x="1563509" y="0"/>
                    </a:lnTo>
                    <a:lnTo>
                      <a:pt x="1530367" y="33142"/>
                    </a:lnTo>
                    <a:cubicBezTo>
                      <a:pt x="1521785" y="41724"/>
                      <a:pt x="1507872" y="41724"/>
                      <a:pt x="1499291" y="33142"/>
                    </a:cubicBezTo>
                    <a:close/>
                    <a:moveTo>
                      <a:pt x="1422664" y="0"/>
                    </a:moveTo>
                    <a:lnTo>
                      <a:pt x="1442151" y="0"/>
                    </a:lnTo>
                    <a:lnTo>
                      <a:pt x="1447946" y="2400"/>
                    </a:lnTo>
                    <a:lnTo>
                      <a:pt x="1488990" y="43444"/>
                    </a:lnTo>
                    <a:cubicBezTo>
                      <a:pt x="1497570" y="52026"/>
                      <a:pt x="1497571" y="65939"/>
                      <a:pt x="1488990" y="74520"/>
                    </a:cubicBezTo>
                    <a:lnTo>
                      <a:pt x="1449673" y="113836"/>
                    </a:lnTo>
                    <a:cubicBezTo>
                      <a:pt x="1441091" y="122418"/>
                      <a:pt x="1427178" y="122418"/>
                      <a:pt x="1418597" y="113837"/>
                    </a:cubicBezTo>
                    <a:lnTo>
                      <a:pt x="1377553" y="72793"/>
                    </a:lnTo>
                    <a:cubicBezTo>
                      <a:pt x="1368972" y="64212"/>
                      <a:pt x="1368971" y="50298"/>
                      <a:pt x="1377553" y="41717"/>
                    </a:cubicBezTo>
                    <a:lnTo>
                      <a:pt x="1416870" y="2400"/>
                    </a:lnTo>
                    <a:close/>
                    <a:moveTo>
                      <a:pt x="1255070" y="0"/>
                    </a:moveTo>
                    <a:lnTo>
                      <a:pt x="1373944" y="0"/>
                    </a:lnTo>
                    <a:lnTo>
                      <a:pt x="1377019" y="7423"/>
                    </a:lnTo>
                    <a:cubicBezTo>
                      <a:pt x="1377019" y="13047"/>
                      <a:pt x="1374874" y="18671"/>
                      <a:pt x="1370583" y="22961"/>
                    </a:cubicBezTo>
                    <a:lnTo>
                      <a:pt x="1331266" y="62278"/>
                    </a:lnTo>
                    <a:cubicBezTo>
                      <a:pt x="1322685" y="70859"/>
                      <a:pt x="1308771" y="70859"/>
                      <a:pt x="1300190" y="62278"/>
                    </a:cubicBezTo>
                    <a:lnTo>
                      <a:pt x="1259146" y="21234"/>
                    </a:lnTo>
                    <a:cubicBezTo>
                      <a:pt x="1254856" y="16944"/>
                      <a:pt x="1252710" y="11320"/>
                      <a:pt x="1252710" y="5696"/>
                    </a:cubicBezTo>
                    <a:close/>
                    <a:moveTo>
                      <a:pt x="1144511" y="0"/>
                    </a:moveTo>
                    <a:lnTo>
                      <a:pt x="1218725" y="0"/>
                    </a:lnTo>
                    <a:lnTo>
                      <a:pt x="1197156" y="21569"/>
                    </a:lnTo>
                    <a:cubicBezTo>
                      <a:pt x="1188574" y="30151"/>
                      <a:pt x="1174661" y="30150"/>
                      <a:pt x="1166080" y="21569"/>
                    </a:cubicBezTo>
                    <a:close/>
                    <a:moveTo>
                      <a:pt x="1074485" y="0"/>
                    </a:moveTo>
                    <a:lnTo>
                      <a:pt x="1123909" y="0"/>
                    </a:lnTo>
                    <a:lnTo>
                      <a:pt x="1155779" y="31870"/>
                    </a:lnTo>
                    <a:cubicBezTo>
                      <a:pt x="1164360" y="40451"/>
                      <a:pt x="1164360" y="54365"/>
                      <a:pt x="1155779" y="62946"/>
                    </a:cubicBezTo>
                    <a:lnTo>
                      <a:pt x="1116462" y="102263"/>
                    </a:lnTo>
                    <a:cubicBezTo>
                      <a:pt x="1107880" y="110845"/>
                      <a:pt x="1093967" y="110844"/>
                      <a:pt x="1085386" y="102263"/>
                    </a:cubicBezTo>
                    <a:lnTo>
                      <a:pt x="1044342" y="61219"/>
                    </a:lnTo>
                    <a:cubicBezTo>
                      <a:pt x="1035761" y="52638"/>
                      <a:pt x="1035760" y="38725"/>
                      <a:pt x="1044342" y="30143"/>
                    </a:cubicBezTo>
                    <a:close/>
                    <a:moveTo>
                      <a:pt x="908531" y="0"/>
                    </a:moveTo>
                    <a:lnTo>
                      <a:pt x="1024923" y="0"/>
                    </a:lnTo>
                    <a:lnTo>
                      <a:pt x="1029239" y="10420"/>
                    </a:lnTo>
                    <a:cubicBezTo>
                      <a:pt x="1029239" y="16043"/>
                      <a:pt x="1027093" y="21667"/>
                      <a:pt x="1022803" y="25958"/>
                    </a:cubicBezTo>
                    <a:lnTo>
                      <a:pt x="983486" y="65274"/>
                    </a:lnTo>
                    <a:cubicBezTo>
                      <a:pt x="974905" y="73855"/>
                      <a:pt x="960991" y="73855"/>
                      <a:pt x="952410" y="65274"/>
                    </a:cubicBezTo>
                    <a:lnTo>
                      <a:pt x="911366" y="24230"/>
                    </a:lnTo>
                    <a:cubicBezTo>
                      <a:pt x="907076" y="19940"/>
                      <a:pt x="904931" y="14316"/>
                      <a:pt x="904930" y="8692"/>
                    </a:cubicBezTo>
                    <a:close/>
                    <a:moveTo>
                      <a:pt x="793735" y="0"/>
                    </a:moveTo>
                    <a:lnTo>
                      <a:pt x="873941" y="0"/>
                    </a:lnTo>
                    <a:lnTo>
                      <a:pt x="849376" y="24565"/>
                    </a:lnTo>
                    <a:cubicBezTo>
                      <a:pt x="840794" y="33147"/>
                      <a:pt x="826881" y="33146"/>
                      <a:pt x="818300" y="24565"/>
                    </a:cubicBezTo>
                    <a:close/>
                    <a:moveTo>
                      <a:pt x="729701" y="0"/>
                    </a:moveTo>
                    <a:lnTo>
                      <a:pt x="773132" y="0"/>
                    </a:lnTo>
                    <a:lnTo>
                      <a:pt x="807999" y="34866"/>
                    </a:lnTo>
                    <a:cubicBezTo>
                      <a:pt x="816579" y="43448"/>
                      <a:pt x="816579" y="57362"/>
                      <a:pt x="807998" y="65943"/>
                    </a:cubicBezTo>
                    <a:lnTo>
                      <a:pt x="768682" y="105259"/>
                    </a:lnTo>
                    <a:cubicBezTo>
                      <a:pt x="760101" y="113840"/>
                      <a:pt x="746187" y="113840"/>
                      <a:pt x="737606" y="105259"/>
                    </a:cubicBezTo>
                    <a:lnTo>
                      <a:pt x="696562" y="64215"/>
                    </a:lnTo>
                    <a:cubicBezTo>
                      <a:pt x="687981" y="55634"/>
                      <a:pt x="687981" y="41721"/>
                      <a:pt x="696562" y="33139"/>
                    </a:cubicBezTo>
                    <a:close/>
                    <a:moveTo>
                      <a:pt x="687530" y="0"/>
                    </a:moveTo>
                    <a:lnTo>
                      <a:pt x="691049" y="0"/>
                    </a:lnTo>
                    <a:lnTo>
                      <a:pt x="689289" y="729"/>
                    </a:lnTo>
                    <a:close/>
                    <a:moveTo>
                      <a:pt x="554881" y="0"/>
                    </a:moveTo>
                    <a:lnTo>
                      <a:pt x="658856" y="0"/>
                    </a:lnTo>
                    <a:lnTo>
                      <a:pt x="663450" y="4594"/>
                    </a:lnTo>
                    <a:cubicBezTo>
                      <a:pt x="672031" y="13175"/>
                      <a:pt x="672031" y="27089"/>
                      <a:pt x="663449" y="35670"/>
                    </a:cubicBezTo>
                    <a:lnTo>
                      <a:pt x="624133" y="74987"/>
                    </a:lnTo>
                    <a:cubicBezTo>
                      <a:pt x="615552" y="83568"/>
                      <a:pt x="601639" y="83568"/>
                      <a:pt x="593057" y="74987"/>
                    </a:cubicBezTo>
                    <a:lnTo>
                      <a:pt x="552014" y="33943"/>
                    </a:lnTo>
                    <a:cubicBezTo>
                      <a:pt x="543432" y="25362"/>
                      <a:pt x="543432" y="11449"/>
                      <a:pt x="552014" y="2867"/>
                    </a:cubicBezTo>
                    <a:close/>
                    <a:moveTo>
                      <a:pt x="424669" y="0"/>
                    </a:moveTo>
                    <a:lnTo>
                      <a:pt x="524301" y="0"/>
                    </a:lnTo>
                    <a:lnTo>
                      <a:pt x="490023" y="34278"/>
                    </a:lnTo>
                    <a:cubicBezTo>
                      <a:pt x="481441" y="42860"/>
                      <a:pt x="467528" y="42859"/>
                      <a:pt x="458947" y="34277"/>
                    </a:cubicBezTo>
                    <a:close/>
                    <a:moveTo>
                      <a:pt x="385061" y="0"/>
                    </a:moveTo>
                    <a:lnTo>
                      <a:pt x="399065" y="0"/>
                    </a:lnTo>
                    <a:lnTo>
                      <a:pt x="407602" y="3536"/>
                    </a:lnTo>
                    <a:lnTo>
                      <a:pt x="448644" y="44580"/>
                    </a:lnTo>
                    <a:cubicBezTo>
                      <a:pt x="457225" y="53161"/>
                      <a:pt x="457226" y="67074"/>
                      <a:pt x="448645" y="75656"/>
                    </a:cubicBezTo>
                    <a:lnTo>
                      <a:pt x="409329" y="114972"/>
                    </a:lnTo>
                    <a:cubicBezTo>
                      <a:pt x="400747" y="123554"/>
                      <a:pt x="386834" y="123553"/>
                      <a:pt x="378252" y="114972"/>
                    </a:cubicBezTo>
                    <a:lnTo>
                      <a:pt x="337209" y="73929"/>
                    </a:lnTo>
                    <a:cubicBezTo>
                      <a:pt x="328627" y="65348"/>
                      <a:pt x="328628" y="51434"/>
                      <a:pt x="337209" y="42853"/>
                    </a:cubicBezTo>
                    <a:lnTo>
                      <a:pt x="376525" y="3535"/>
                    </a:lnTo>
                    <a:close/>
                    <a:moveTo>
                      <a:pt x="332515" y="0"/>
                    </a:moveTo>
                    <a:lnTo>
                      <a:pt x="350503" y="0"/>
                    </a:lnTo>
                    <a:lnTo>
                      <a:pt x="341509" y="3726"/>
                    </a:lnTo>
                    <a:close/>
                    <a:moveTo>
                      <a:pt x="230669" y="0"/>
                    </a:moveTo>
                    <a:lnTo>
                      <a:pt x="308080" y="0"/>
                    </a:lnTo>
                    <a:lnTo>
                      <a:pt x="315670" y="7591"/>
                    </a:lnTo>
                    <a:cubicBezTo>
                      <a:pt x="324251" y="16172"/>
                      <a:pt x="324251" y="30086"/>
                      <a:pt x="315670" y="38667"/>
                    </a:cubicBezTo>
                    <a:lnTo>
                      <a:pt x="276353" y="77984"/>
                    </a:lnTo>
                    <a:cubicBezTo>
                      <a:pt x="267772" y="86565"/>
                      <a:pt x="253858" y="86565"/>
                      <a:pt x="245277" y="77984"/>
                    </a:cubicBezTo>
                    <a:lnTo>
                      <a:pt x="218792" y="51498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ED7D31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60A92A0A-3547-4822-A7E0-CE05B93687A4}"/>
                </a:ext>
              </a:extLst>
            </p:cNvPr>
            <p:cNvSpPr/>
            <p:nvPr/>
          </p:nvSpPr>
          <p:spPr>
            <a:xfrm>
              <a:off x="465005" y="4797424"/>
              <a:ext cx="3071362" cy="60654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5A7BA839-30A3-4598-8F32-18EB0033BD02}"/>
                </a:ext>
              </a:extLst>
            </p:cNvPr>
            <p:cNvSpPr/>
            <p:nvPr/>
          </p:nvSpPr>
          <p:spPr>
            <a:xfrm>
              <a:off x="465005" y="5109048"/>
              <a:ext cx="3071362" cy="294925"/>
            </a:xfrm>
            <a:prstGeom prst="rect">
              <a:avLst/>
            </a:prstGeom>
            <a:pattFill prst="lgGrid">
              <a:fgClr>
                <a:srgbClr val="ED7D31">
                  <a:lumMod val="50000"/>
                </a:srgbClr>
              </a:fgClr>
              <a:bgClr>
                <a:srgbClr val="6633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3994BE07-1DB4-4AA8-B5A5-7BB0765BEEB7}"/>
                </a:ext>
              </a:extLst>
            </p:cNvPr>
            <p:cNvSpPr/>
            <p:nvPr/>
          </p:nvSpPr>
          <p:spPr>
            <a:xfrm>
              <a:off x="465005" y="5061344"/>
              <a:ext cx="3071362" cy="4571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台形 245">
              <a:extLst>
                <a:ext uri="{FF2B5EF4-FFF2-40B4-BE49-F238E27FC236}">
                  <a16:creationId xmlns:a16="http://schemas.microsoft.com/office/drawing/2014/main" id="{F4B14B5D-DBC5-498E-8AAE-F53B1BCC6A8C}"/>
                </a:ext>
              </a:extLst>
            </p:cNvPr>
            <p:cNvSpPr/>
            <p:nvPr/>
          </p:nvSpPr>
          <p:spPr>
            <a:xfrm flipV="1">
              <a:off x="210422" y="4840603"/>
              <a:ext cx="3580528" cy="45720"/>
            </a:xfrm>
            <a:prstGeom prst="trapezoid">
              <a:avLst>
                <a:gd name="adj" fmla="val 36960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7" name="台形 246">
              <a:extLst>
                <a:ext uri="{FF2B5EF4-FFF2-40B4-BE49-F238E27FC236}">
                  <a16:creationId xmlns:a16="http://schemas.microsoft.com/office/drawing/2014/main" id="{E697FB50-5A4B-4A7E-A7D0-8948E3ADEEAC}"/>
                </a:ext>
              </a:extLst>
            </p:cNvPr>
            <p:cNvSpPr/>
            <p:nvPr/>
          </p:nvSpPr>
          <p:spPr>
            <a:xfrm>
              <a:off x="162796" y="4553638"/>
              <a:ext cx="3675780" cy="294925"/>
            </a:xfrm>
            <a:prstGeom prst="trapezoid">
              <a:avLst>
                <a:gd name="adj" fmla="val 97300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83BD8C3A-8D31-4EA6-9274-FB15A19AAA68}"/>
                </a:ext>
              </a:extLst>
            </p:cNvPr>
            <p:cNvSpPr/>
            <p:nvPr/>
          </p:nvSpPr>
          <p:spPr>
            <a:xfrm>
              <a:off x="465005" y="4292600"/>
              <a:ext cx="3071362" cy="25707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A6415689-463E-4745-9BFD-060C21A6EAF4}"/>
                </a:ext>
              </a:extLst>
            </p:cNvPr>
            <p:cNvSpPr/>
            <p:nvPr/>
          </p:nvSpPr>
          <p:spPr>
            <a:xfrm>
              <a:off x="162796" y="3446232"/>
              <a:ext cx="3675780" cy="816544"/>
            </a:xfrm>
            <a:custGeom>
              <a:avLst/>
              <a:gdLst>
                <a:gd name="connsiteX0" fmla="*/ 369851 w 3675780"/>
                <a:gd name="connsiteY0" fmla="*/ 0 h 816544"/>
                <a:gd name="connsiteX1" fmla="*/ 3305929 w 3675780"/>
                <a:gd name="connsiteY1" fmla="*/ 0 h 816544"/>
                <a:gd name="connsiteX2" fmla="*/ 3411865 w 3675780"/>
                <a:gd name="connsiteY2" fmla="*/ 545306 h 816544"/>
                <a:gd name="connsiteX3" fmla="*/ 3675780 w 3675780"/>
                <a:gd name="connsiteY3" fmla="*/ 816544 h 816544"/>
                <a:gd name="connsiteX4" fmla="*/ 0 w 3675780"/>
                <a:gd name="connsiteY4" fmla="*/ 816544 h 816544"/>
                <a:gd name="connsiteX5" fmla="*/ 263915 w 3675780"/>
                <a:gd name="connsiteY5" fmla="*/ 545306 h 81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5780" h="816544">
                  <a:moveTo>
                    <a:pt x="369851" y="0"/>
                  </a:moveTo>
                  <a:lnTo>
                    <a:pt x="3305929" y="0"/>
                  </a:lnTo>
                  <a:lnTo>
                    <a:pt x="3411865" y="545306"/>
                  </a:lnTo>
                  <a:lnTo>
                    <a:pt x="3675780" y="816544"/>
                  </a:lnTo>
                  <a:lnTo>
                    <a:pt x="0" y="816544"/>
                  </a:lnTo>
                  <a:lnTo>
                    <a:pt x="263915" y="545306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6B37A3C0-DD73-4D3D-8870-81886CB1AD1B}"/>
                </a:ext>
              </a:extLst>
            </p:cNvPr>
            <p:cNvSpPr/>
            <p:nvPr/>
          </p:nvSpPr>
          <p:spPr>
            <a:xfrm>
              <a:off x="530850" y="3371752"/>
              <a:ext cx="2939672" cy="77137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CAFB13D2-6B0B-48D4-98EA-1CAB40086A1A}"/>
                </a:ext>
              </a:extLst>
            </p:cNvPr>
            <p:cNvSpPr/>
            <p:nvPr/>
          </p:nvSpPr>
          <p:spPr>
            <a:xfrm>
              <a:off x="1120814" y="4318301"/>
              <a:ext cx="1759744" cy="186219"/>
            </a:xfrm>
            <a:custGeom>
              <a:avLst/>
              <a:gdLst>
                <a:gd name="connsiteX0" fmla="*/ 1728677 w 1759744"/>
                <a:gd name="connsiteY0" fmla="*/ 0 h 186219"/>
                <a:gd name="connsiteX1" fmla="*/ 1759744 w 1759744"/>
                <a:gd name="connsiteY1" fmla="*/ 0 h 186219"/>
                <a:gd name="connsiteX2" fmla="*/ 1759744 w 1759744"/>
                <a:gd name="connsiteY2" fmla="*/ 186219 h 186219"/>
                <a:gd name="connsiteX3" fmla="*/ 1728677 w 1759744"/>
                <a:gd name="connsiteY3" fmla="*/ 186219 h 186219"/>
                <a:gd name="connsiteX4" fmla="*/ 1671072 w 1759744"/>
                <a:gd name="connsiteY4" fmla="*/ 0 h 186219"/>
                <a:gd name="connsiteX5" fmla="*/ 1702139 w 1759744"/>
                <a:gd name="connsiteY5" fmla="*/ 0 h 186219"/>
                <a:gd name="connsiteX6" fmla="*/ 1702139 w 1759744"/>
                <a:gd name="connsiteY6" fmla="*/ 186219 h 186219"/>
                <a:gd name="connsiteX7" fmla="*/ 1671072 w 1759744"/>
                <a:gd name="connsiteY7" fmla="*/ 186219 h 186219"/>
                <a:gd name="connsiteX8" fmla="*/ 1613468 w 1759744"/>
                <a:gd name="connsiteY8" fmla="*/ 0 h 186219"/>
                <a:gd name="connsiteX9" fmla="*/ 1644535 w 1759744"/>
                <a:gd name="connsiteY9" fmla="*/ 0 h 186219"/>
                <a:gd name="connsiteX10" fmla="*/ 1644535 w 1759744"/>
                <a:gd name="connsiteY10" fmla="*/ 186219 h 186219"/>
                <a:gd name="connsiteX11" fmla="*/ 1613468 w 1759744"/>
                <a:gd name="connsiteY11" fmla="*/ 186219 h 186219"/>
                <a:gd name="connsiteX12" fmla="*/ 1555864 w 1759744"/>
                <a:gd name="connsiteY12" fmla="*/ 0 h 186219"/>
                <a:gd name="connsiteX13" fmla="*/ 1586931 w 1759744"/>
                <a:gd name="connsiteY13" fmla="*/ 0 h 186219"/>
                <a:gd name="connsiteX14" fmla="*/ 1586931 w 1759744"/>
                <a:gd name="connsiteY14" fmla="*/ 186219 h 186219"/>
                <a:gd name="connsiteX15" fmla="*/ 1555864 w 1759744"/>
                <a:gd name="connsiteY15" fmla="*/ 186219 h 186219"/>
                <a:gd name="connsiteX16" fmla="*/ 1498260 w 1759744"/>
                <a:gd name="connsiteY16" fmla="*/ 0 h 186219"/>
                <a:gd name="connsiteX17" fmla="*/ 1529327 w 1759744"/>
                <a:gd name="connsiteY17" fmla="*/ 0 h 186219"/>
                <a:gd name="connsiteX18" fmla="*/ 1529327 w 1759744"/>
                <a:gd name="connsiteY18" fmla="*/ 186219 h 186219"/>
                <a:gd name="connsiteX19" fmla="*/ 1498260 w 1759744"/>
                <a:gd name="connsiteY19" fmla="*/ 186219 h 186219"/>
                <a:gd name="connsiteX20" fmla="*/ 1440656 w 1759744"/>
                <a:gd name="connsiteY20" fmla="*/ 0 h 186219"/>
                <a:gd name="connsiteX21" fmla="*/ 1471723 w 1759744"/>
                <a:gd name="connsiteY21" fmla="*/ 0 h 186219"/>
                <a:gd name="connsiteX22" fmla="*/ 1471723 w 1759744"/>
                <a:gd name="connsiteY22" fmla="*/ 186219 h 186219"/>
                <a:gd name="connsiteX23" fmla="*/ 1440656 w 1759744"/>
                <a:gd name="connsiteY23" fmla="*/ 186219 h 186219"/>
                <a:gd name="connsiteX24" fmla="*/ 1008349 w 1759744"/>
                <a:gd name="connsiteY24" fmla="*/ 0 h 186219"/>
                <a:gd name="connsiteX25" fmla="*/ 1039416 w 1759744"/>
                <a:gd name="connsiteY25" fmla="*/ 0 h 186219"/>
                <a:gd name="connsiteX26" fmla="*/ 1039416 w 1759744"/>
                <a:gd name="connsiteY26" fmla="*/ 186219 h 186219"/>
                <a:gd name="connsiteX27" fmla="*/ 1008349 w 1759744"/>
                <a:gd name="connsiteY27" fmla="*/ 186219 h 186219"/>
                <a:gd name="connsiteX28" fmla="*/ 950744 w 1759744"/>
                <a:gd name="connsiteY28" fmla="*/ 0 h 186219"/>
                <a:gd name="connsiteX29" fmla="*/ 981810 w 1759744"/>
                <a:gd name="connsiteY29" fmla="*/ 0 h 186219"/>
                <a:gd name="connsiteX30" fmla="*/ 981810 w 1759744"/>
                <a:gd name="connsiteY30" fmla="*/ 186219 h 186219"/>
                <a:gd name="connsiteX31" fmla="*/ 950744 w 1759744"/>
                <a:gd name="connsiteY31" fmla="*/ 186219 h 186219"/>
                <a:gd name="connsiteX32" fmla="*/ 893140 w 1759744"/>
                <a:gd name="connsiteY32" fmla="*/ 0 h 186219"/>
                <a:gd name="connsiteX33" fmla="*/ 924206 w 1759744"/>
                <a:gd name="connsiteY33" fmla="*/ 0 h 186219"/>
                <a:gd name="connsiteX34" fmla="*/ 924206 w 1759744"/>
                <a:gd name="connsiteY34" fmla="*/ 186219 h 186219"/>
                <a:gd name="connsiteX35" fmla="*/ 893140 w 1759744"/>
                <a:gd name="connsiteY35" fmla="*/ 186219 h 186219"/>
                <a:gd name="connsiteX36" fmla="*/ 835536 w 1759744"/>
                <a:gd name="connsiteY36" fmla="*/ 0 h 186219"/>
                <a:gd name="connsiteX37" fmla="*/ 866603 w 1759744"/>
                <a:gd name="connsiteY37" fmla="*/ 0 h 186219"/>
                <a:gd name="connsiteX38" fmla="*/ 866603 w 1759744"/>
                <a:gd name="connsiteY38" fmla="*/ 186219 h 186219"/>
                <a:gd name="connsiteX39" fmla="*/ 835536 w 1759744"/>
                <a:gd name="connsiteY39" fmla="*/ 186219 h 186219"/>
                <a:gd name="connsiteX40" fmla="*/ 777932 w 1759744"/>
                <a:gd name="connsiteY40" fmla="*/ 0 h 186219"/>
                <a:gd name="connsiteX41" fmla="*/ 808999 w 1759744"/>
                <a:gd name="connsiteY41" fmla="*/ 0 h 186219"/>
                <a:gd name="connsiteX42" fmla="*/ 808999 w 1759744"/>
                <a:gd name="connsiteY42" fmla="*/ 186219 h 186219"/>
                <a:gd name="connsiteX43" fmla="*/ 777932 w 1759744"/>
                <a:gd name="connsiteY43" fmla="*/ 186219 h 186219"/>
                <a:gd name="connsiteX44" fmla="*/ 720328 w 1759744"/>
                <a:gd name="connsiteY44" fmla="*/ 0 h 186219"/>
                <a:gd name="connsiteX45" fmla="*/ 751395 w 1759744"/>
                <a:gd name="connsiteY45" fmla="*/ 0 h 186219"/>
                <a:gd name="connsiteX46" fmla="*/ 751395 w 1759744"/>
                <a:gd name="connsiteY46" fmla="*/ 186219 h 186219"/>
                <a:gd name="connsiteX47" fmla="*/ 720328 w 1759744"/>
                <a:gd name="connsiteY47" fmla="*/ 186219 h 186219"/>
                <a:gd name="connsiteX48" fmla="*/ 288021 w 1759744"/>
                <a:gd name="connsiteY48" fmla="*/ 0 h 186219"/>
                <a:gd name="connsiteX49" fmla="*/ 319088 w 1759744"/>
                <a:gd name="connsiteY49" fmla="*/ 0 h 186219"/>
                <a:gd name="connsiteX50" fmla="*/ 319088 w 1759744"/>
                <a:gd name="connsiteY50" fmla="*/ 186219 h 186219"/>
                <a:gd name="connsiteX51" fmla="*/ 288021 w 1759744"/>
                <a:gd name="connsiteY51" fmla="*/ 186219 h 186219"/>
                <a:gd name="connsiteX52" fmla="*/ 230416 w 1759744"/>
                <a:gd name="connsiteY52" fmla="*/ 0 h 186219"/>
                <a:gd name="connsiteX53" fmla="*/ 261482 w 1759744"/>
                <a:gd name="connsiteY53" fmla="*/ 0 h 186219"/>
                <a:gd name="connsiteX54" fmla="*/ 261482 w 1759744"/>
                <a:gd name="connsiteY54" fmla="*/ 186219 h 186219"/>
                <a:gd name="connsiteX55" fmla="*/ 230416 w 1759744"/>
                <a:gd name="connsiteY55" fmla="*/ 186219 h 186219"/>
                <a:gd name="connsiteX56" fmla="*/ 172812 w 1759744"/>
                <a:gd name="connsiteY56" fmla="*/ 0 h 186219"/>
                <a:gd name="connsiteX57" fmla="*/ 203878 w 1759744"/>
                <a:gd name="connsiteY57" fmla="*/ 0 h 186219"/>
                <a:gd name="connsiteX58" fmla="*/ 203878 w 1759744"/>
                <a:gd name="connsiteY58" fmla="*/ 186219 h 186219"/>
                <a:gd name="connsiteX59" fmla="*/ 172812 w 1759744"/>
                <a:gd name="connsiteY59" fmla="*/ 186219 h 186219"/>
                <a:gd name="connsiteX60" fmla="*/ 115208 w 1759744"/>
                <a:gd name="connsiteY60" fmla="*/ 0 h 186219"/>
                <a:gd name="connsiteX61" fmla="*/ 146275 w 1759744"/>
                <a:gd name="connsiteY61" fmla="*/ 0 h 186219"/>
                <a:gd name="connsiteX62" fmla="*/ 146275 w 1759744"/>
                <a:gd name="connsiteY62" fmla="*/ 186219 h 186219"/>
                <a:gd name="connsiteX63" fmla="*/ 115208 w 1759744"/>
                <a:gd name="connsiteY63" fmla="*/ 186219 h 186219"/>
                <a:gd name="connsiteX64" fmla="*/ 57604 w 1759744"/>
                <a:gd name="connsiteY64" fmla="*/ 0 h 186219"/>
                <a:gd name="connsiteX65" fmla="*/ 88671 w 1759744"/>
                <a:gd name="connsiteY65" fmla="*/ 0 h 186219"/>
                <a:gd name="connsiteX66" fmla="*/ 88671 w 1759744"/>
                <a:gd name="connsiteY66" fmla="*/ 186219 h 186219"/>
                <a:gd name="connsiteX67" fmla="*/ 57604 w 1759744"/>
                <a:gd name="connsiteY67" fmla="*/ 186219 h 186219"/>
                <a:gd name="connsiteX68" fmla="*/ 0 w 1759744"/>
                <a:gd name="connsiteY68" fmla="*/ 0 h 186219"/>
                <a:gd name="connsiteX69" fmla="*/ 31067 w 1759744"/>
                <a:gd name="connsiteY69" fmla="*/ 0 h 186219"/>
                <a:gd name="connsiteX70" fmla="*/ 31067 w 1759744"/>
                <a:gd name="connsiteY70" fmla="*/ 186219 h 186219"/>
                <a:gd name="connsiteX71" fmla="*/ 0 w 1759744"/>
                <a:gd name="connsiteY71" fmla="*/ 186219 h 18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759744" h="186219">
                  <a:moveTo>
                    <a:pt x="1728677" y="0"/>
                  </a:moveTo>
                  <a:lnTo>
                    <a:pt x="1759744" y="0"/>
                  </a:lnTo>
                  <a:lnTo>
                    <a:pt x="1759744" y="186219"/>
                  </a:lnTo>
                  <a:lnTo>
                    <a:pt x="1728677" y="186219"/>
                  </a:lnTo>
                  <a:close/>
                  <a:moveTo>
                    <a:pt x="1671072" y="0"/>
                  </a:moveTo>
                  <a:lnTo>
                    <a:pt x="1702139" y="0"/>
                  </a:lnTo>
                  <a:lnTo>
                    <a:pt x="1702139" y="186219"/>
                  </a:lnTo>
                  <a:lnTo>
                    <a:pt x="1671072" y="186219"/>
                  </a:lnTo>
                  <a:close/>
                  <a:moveTo>
                    <a:pt x="1613468" y="0"/>
                  </a:moveTo>
                  <a:lnTo>
                    <a:pt x="1644535" y="0"/>
                  </a:lnTo>
                  <a:lnTo>
                    <a:pt x="1644535" y="186219"/>
                  </a:lnTo>
                  <a:lnTo>
                    <a:pt x="1613468" y="186219"/>
                  </a:lnTo>
                  <a:close/>
                  <a:moveTo>
                    <a:pt x="1555864" y="0"/>
                  </a:moveTo>
                  <a:lnTo>
                    <a:pt x="1586931" y="0"/>
                  </a:lnTo>
                  <a:lnTo>
                    <a:pt x="1586931" y="186219"/>
                  </a:lnTo>
                  <a:lnTo>
                    <a:pt x="1555864" y="186219"/>
                  </a:lnTo>
                  <a:close/>
                  <a:moveTo>
                    <a:pt x="1498260" y="0"/>
                  </a:moveTo>
                  <a:lnTo>
                    <a:pt x="1529327" y="0"/>
                  </a:lnTo>
                  <a:lnTo>
                    <a:pt x="1529327" y="186219"/>
                  </a:lnTo>
                  <a:lnTo>
                    <a:pt x="1498260" y="186219"/>
                  </a:lnTo>
                  <a:close/>
                  <a:moveTo>
                    <a:pt x="1440656" y="0"/>
                  </a:moveTo>
                  <a:lnTo>
                    <a:pt x="1471723" y="0"/>
                  </a:lnTo>
                  <a:lnTo>
                    <a:pt x="1471723" y="186219"/>
                  </a:lnTo>
                  <a:lnTo>
                    <a:pt x="1440656" y="186219"/>
                  </a:lnTo>
                  <a:close/>
                  <a:moveTo>
                    <a:pt x="1008349" y="0"/>
                  </a:moveTo>
                  <a:lnTo>
                    <a:pt x="1039416" y="0"/>
                  </a:lnTo>
                  <a:lnTo>
                    <a:pt x="1039416" y="186219"/>
                  </a:lnTo>
                  <a:lnTo>
                    <a:pt x="1008349" y="186219"/>
                  </a:lnTo>
                  <a:close/>
                  <a:moveTo>
                    <a:pt x="950744" y="0"/>
                  </a:moveTo>
                  <a:lnTo>
                    <a:pt x="981810" y="0"/>
                  </a:lnTo>
                  <a:lnTo>
                    <a:pt x="981810" y="186219"/>
                  </a:lnTo>
                  <a:lnTo>
                    <a:pt x="950744" y="186219"/>
                  </a:lnTo>
                  <a:close/>
                  <a:moveTo>
                    <a:pt x="893140" y="0"/>
                  </a:moveTo>
                  <a:lnTo>
                    <a:pt x="924206" y="0"/>
                  </a:lnTo>
                  <a:lnTo>
                    <a:pt x="924206" y="186219"/>
                  </a:lnTo>
                  <a:lnTo>
                    <a:pt x="893140" y="186219"/>
                  </a:lnTo>
                  <a:close/>
                  <a:moveTo>
                    <a:pt x="835536" y="0"/>
                  </a:moveTo>
                  <a:lnTo>
                    <a:pt x="866603" y="0"/>
                  </a:lnTo>
                  <a:lnTo>
                    <a:pt x="866603" y="186219"/>
                  </a:lnTo>
                  <a:lnTo>
                    <a:pt x="835536" y="186219"/>
                  </a:lnTo>
                  <a:close/>
                  <a:moveTo>
                    <a:pt x="777932" y="0"/>
                  </a:moveTo>
                  <a:lnTo>
                    <a:pt x="808999" y="0"/>
                  </a:lnTo>
                  <a:lnTo>
                    <a:pt x="808999" y="186219"/>
                  </a:lnTo>
                  <a:lnTo>
                    <a:pt x="777932" y="186219"/>
                  </a:lnTo>
                  <a:close/>
                  <a:moveTo>
                    <a:pt x="720328" y="0"/>
                  </a:moveTo>
                  <a:lnTo>
                    <a:pt x="751395" y="0"/>
                  </a:lnTo>
                  <a:lnTo>
                    <a:pt x="751395" y="186219"/>
                  </a:lnTo>
                  <a:lnTo>
                    <a:pt x="720328" y="186219"/>
                  </a:lnTo>
                  <a:close/>
                  <a:moveTo>
                    <a:pt x="288021" y="0"/>
                  </a:moveTo>
                  <a:lnTo>
                    <a:pt x="319088" y="0"/>
                  </a:lnTo>
                  <a:lnTo>
                    <a:pt x="319088" y="186219"/>
                  </a:lnTo>
                  <a:lnTo>
                    <a:pt x="288021" y="186219"/>
                  </a:lnTo>
                  <a:close/>
                  <a:moveTo>
                    <a:pt x="230416" y="0"/>
                  </a:moveTo>
                  <a:lnTo>
                    <a:pt x="261482" y="0"/>
                  </a:lnTo>
                  <a:lnTo>
                    <a:pt x="261482" y="186219"/>
                  </a:lnTo>
                  <a:lnTo>
                    <a:pt x="230416" y="186219"/>
                  </a:lnTo>
                  <a:close/>
                  <a:moveTo>
                    <a:pt x="172812" y="0"/>
                  </a:moveTo>
                  <a:lnTo>
                    <a:pt x="203878" y="0"/>
                  </a:lnTo>
                  <a:lnTo>
                    <a:pt x="203878" y="186219"/>
                  </a:lnTo>
                  <a:lnTo>
                    <a:pt x="172812" y="186219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86219"/>
                  </a:lnTo>
                  <a:lnTo>
                    <a:pt x="115208" y="186219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86219"/>
                  </a:lnTo>
                  <a:lnTo>
                    <a:pt x="57604" y="186219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86219"/>
                  </a:lnTo>
                  <a:lnTo>
                    <a:pt x="0" y="1862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4D2ED3C6-F2FA-478B-B4B6-D9A211619955}"/>
                </a:ext>
              </a:extLst>
            </p:cNvPr>
            <p:cNvSpPr/>
            <p:nvPr/>
          </p:nvSpPr>
          <p:spPr>
            <a:xfrm>
              <a:off x="1120814" y="4946951"/>
              <a:ext cx="1759744" cy="186219"/>
            </a:xfrm>
            <a:custGeom>
              <a:avLst/>
              <a:gdLst>
                <a:gd name="connsiteX0" fmla="*/ 1728677 w 1759744"/>
                <a:gd name="connsiteY0" fmla="*/ 0 h 186219"/>
                <a:gd name="connsiteX1" fmla="*/ 1759744 w 1759744"/>
                <a:gd name="connsiteY1" fmla="*/ 0 h 186219"/>
                <a:gd name="connsiteX2" fmla="*/ 1759744 w 1759744"/>
                <a:gd name="connsiteY2" fmla="*/ 186219 h 186219"/>
                <a:gd name="connsiteX3" fmla="*/ 1728677 w 1759744"/>
                <a:gd name="connsiteY3" fmla="*/ 186219 h 186219"/>
                <a:gd name="connsiteX4" fmla="*/ 1671072 w 1759744"/>
                <a:gd name="connsiteY4" fmla="*/ 0 h 186219"/>
                <a:gd name="connsiteX5" fmla="*/ 1702139 w 1759744"/>
                <a:gd name="connsiteY5" fmla="*/ 0 h 186219"/>
                <a:gd name="connsiteX6" fmla="*/ 1702139 w 1759744"/>
                <a:gd name="connsiteY6" fmla="*/ 186219 h 186219"/>
                <a:gd name="connsiteX7" fmla="*/ 1671072 w 1759744"/>
                <a:gd name="connsiteY7" fmla="*/ 186219 h 186219"/>
                <a:gd name="connsiteX8" fmla="*/ 1613468 w 1759744"/>
                <a:gd name="connsiteY8" fmla="*/ 0 h 186219"/>
                <a:gd name="connsiteX9" fmla="*/ 1644535 w 1759744"/>
                <a:gd name="connsiteY9" fmla="*/ 0 h 186219"/>
                <a:gd name="connsiteX10" fmla="*/ 1644535 w 1759744"/>
                <a:gd name="connsiteY10" fmla="*/ 186219 h 186219"/>
                <a:gd name="connsiteX11" fmla="*/ 1613468 w 1759744"/>
                <a:gd name="connsiteY11" fmla="*/ 186219 h 186219"/>
                <a:gd name="connsiteX12" fmla="*/ 1555864 w 1759744"/>
                <a:gd name="connsiteY12" fmla="*/ 0 h 186219"/>
                <a:gd name="connsiteX13" fmla="*/ 1586931 w 1759744"/>
                <a:gd name="connsiteY13" fmla="*/ 0 h 186219"/>
                <a:gd name="connsiteX14" fmla="*/ 1586931 w 1759744"/>
                <a:gd name="connsiteY14" fmla="*/ 186219 h 186219"/>
                <a:gd name="connsiteX15" fmla="*/ 1555864 w 1759744"/>
                <a:gd name="connsiteY15" fmla="*/ 186219 h 186219"/>
                <a:gd name="connsiteX16" fmla="*/ 1498260 w 1759744"/>
                <a:gd name="connsiteY16" fmla="*/ 0 h 186219"/>
                <a:gd name="connsiteX17" fmla="*/ 1529327 w 1759744"/>
                <a:gd name="connsiteY17" fmla="*/ 0 h 186219"/>
                <a:gd name="connsiteX18" fmla="*/ 1529327 w 1759744"/>
                <a:gd name="connsiteY18" fmla="*/ 186219 h 186219"/>
                <a:gd name="connsiteX19" fmla="*/ 1498260 w 1759744"/>
                <a:gd name="connsiteY19" fmla="*/ 186219 h 186219"/>
                <a:gd name="connsiteX20" fmla="*/ 1440656 w 1759744"/>
                <a:gd name="connsiteY20" fmla="*/ 0 h 186219"/>
                <a:gd name="connsiteX21" fmla="*/ 1471723 w 1759744"/>
                <a:gd name="connsiteY21" fmla="*/ 0 h 186219"/>
                <a:gd name="connsiteX22" fmla="*/ 1471723 w 1759744"/>
                <a:gd name="connsiteY22" fmla="*/ 186219 h 186219"/>
                <a:gd name="connsiteX23" fmla="*/ 1440656 w 1759744"/>
                <a:gd name="connsiteY23" fmla="*/ 186219 h 186219"/>
                <a:gd name="connsiteX24" fmla="*/ 1008349 w 1759744"/>
                <a:gd name="connsiteY24" fmla="*/ 0 h 186219"/>
                <a:gd name="connsiteX25" fmla="*/ 1039416 w 1759744"/>
                <a:gd name="connsiteY25" fmla="*/ 0 h 186219"/>
                <a:gd name="connsiteX26" fmla="*/ 1039416 w 1759744"/>
                <a:gd name="connsiteY26" fmla="*/ 186219 h 186219"/>
                <a:gd name="connsiteX27" fmla="*/ 1008349 w 1759744"/>
                <a:gd name="connsiteY27" fmla="*/ 186219 h 186219"/>
                <a:gd name="connsiteX28" fmla="*/ 950744 w 1759744"/>
                <a:gd name="connsiteY28" fmla="*/ 0 h 186219"/>
                <a:gd name="connsiteX29" fmla="*/ 981810 w 1759744"/>
                <a:gd name="connsiteY29" fmla="*/ 0 h 186219"/>
                <a:gd name="connsiteX30" fmla="*/ 981810 w 1759744"/>
                <a:gd name="connsiteY30" fmla="*/ 186219 h 186219"/>
                <a:gd name="connsiteX31" fmla="*/ 950744 w 1759744"/>
                <a:gd name="connsiteY31" fmla="*/ 186219 h 186219"/>
                <a:gd name="connsiteX32" fmla="*/ 893140 w 1759744"/>
                <a:gd name="connsiteY32" fmla="*/ 0 h 186219"/>
                <a:gd name="connsiteX33" fmla="*/ 924206 w 1759744"/>
                <a:gd name="connsiteY33" fmla="*/ 0 h 186219"/>
                <a:gd name="connsiteX34" fmla="*/ 924206 w 1759744"/>
                <a:gd name="connsiteY34" fmla="*/ 186219 h 186219"/>
                <a:gd name="connsiteX35" fmla="*/ 893140 w 1759744"/>
                <a:gd name="connsiteY35" fmla="*/ 186219 h 186219"/>
                <a:gd name="connsiteX36" fmla="*/ 835536 w 1759744"/>
                <a:gd name="connsiteY36" fmla="*/ 0 h 186219"/>
                <a:gd name="connsiteX37" fmla="*/ 866603 w 1759744"/>
                <a:gd name="connsiteY37" fmla="*/ 0 h 186219"/>
                <a:gd name="connsiteX38" fmla="*/ 866603 w 1759744"/>
                <a:gd name="connsiteY38" fmla="*/ 186219 h 186219"/>
                <a:gd name="connsiteX39" fmla="*/ 835536 w 1759744"/>
                <a:gd name="connsiteY39" fmla="*/ 186219 h 186219"/>
                <a:gd name="connsiteX40" fmla="*/ 777932 w 1759744"/>
                <a:gd name="connsiteY40" fmla="*/ 0 h 186219"/>
                <a:gd name="connsiteX41" fmla="*/ 808999 w 1759744"/>
                <a:gd name="connsiteY41" fmla="*/ 0 h 186219"/>
                <a:gd name="connsiteX42" fmla="*/ 808999 w 1759744"/>
                <a:gd name="connsiteY42" fmla="*/ 186219 h 186219"/>
                <a:gd name="connsiteX43" fmla="*/ 777932 w 1759744"/>
                <a:gd name="connsiteY43" fmla="*/ 186219 h 186219"/>
                <a:gd name="connsiteX44" fmla="*/ 720328 w 1759744"/>
                <a:gd name="connsiteY44" fmla="*/ 0 h 186219"/>
                <a:gd name="connsiteX45" fmla="*/ 751395 w 1759744"/>
                <a:gd name="connsiteY45" fmla="*/ 0 h 186219"/>
                <a:gd name="connsiteX46" fmla="*/ 751395 w 1759744"/>
                <a:gd name="connsiteY46" fmla="*/ 186219 h 186219"/>
                <a:gd name="connsiteX47" fmla="*/ 720328 w 1759744"/>
                <a:gd name="connsiteY47" fmla="*/ 186219 h 186219"/>
                <a:gd name="connsiteX48" fmla="*/ 288021 w 1759744"/>
                <a:gd name="connsiteY48" fmla="*/ 0 h 186219"/>
                <a:gd name="connsiteX49" fmla="*/ 319088 w 1759744"/>
                <a:gd name="connsiteY49" fmla="*/ 0 h 186219"/>
                <a:gd name="connsiteX50" fmla="*/ 319088 w 1759744"/>
                <a:gd name="connsiteY50" fmla="*/ 186219 h 186219"/>
                <a:gd name="connsiteX51" fmla="*/ 288021 w 1759744"/>
                <a:gd name="connsiteY51" fmla="*/ 186219 h 186219"/>
                <a:gd name="connsiteX52" fmla="*/ 230416 w 1759744"/>
                <a:gd name="connsiteY52" fmla="*/ 0 h 186219"/>
                <a:gd name="connsiteX53" fmla="*/ 261482 w 1759744"/>
                <a:gd name="connsiteY53" fmla="*/ 0 h 186219"/>
                <a:gd name="connsiteX54" fmla="*/ 261482 w 1759744"/>
                <a:gd name="connsiteY54" fmla="*/ 186219 h 186219"/>
                <a:gd name="connsiteX55" fmla="*/ 230416 w 1759744"/>
                <a:gd name="connsiteY55" fmla="*/ 186219 h 186219"/>
                <a:gd name="connsiteX56" fmla="*/ 172812 w 1759744"/>
                <a:gd name="connsiteY56" fmla="*/ 0 h 186219"/>
                <a:gd name="connsiteX57" fmla="*/ 203878 w 1759744"/>
                <a:gd name="connsiteY57" fmla="*/ 0 h 186219"/>
                <a:gd name="connsiteX58" fmla="*/ 203878 w 1759744"/>
                <a:gd name="connsiteY58" fmla="*/ 186219 h 186219"/>
                <a:gd name="connsiteX59" fmla="*/ 172812 w 1759744"/>
                <a:gd name="connsiteY59" fmla="*/ 186219 h 186219"/>
                <a:gd name="connsiteX60" fmla="*/ 115208 w 1759744"/>
                <a:gd name="connsiteY60" fmla="*/ 0 h 186219"/>
                <a:gd name="connsiteX61" fmla="*/ 146275 w 1759744"/>
                <a:gd name="connsiteY61" fmla="*/ 0 h 186219"/>
                <a:gd name="connsiteX62" fmla="*/ 146275 w 1759744"/>
                <a:gd name="connsiteY62" fmla="*/ 186219 h 186219"/>
                <a:gd name="connsiteX63" fmla="*/ 115208 w 1759744"/>
                <a:gd name="connsiteY63" fmla="*/ 186219 h 186219"/>
                <a:gd name="connsiteX64" fmla="*/ 57604 w 1759744"/>
                <a:gd name="connsiteY64" fmla="*/ 0 h 186219"/>
                <a:gd name="connsiteX65" fmla="*/ 88671 w 1759744"/>
                <a:gd name="connsiteY65" fmla="*/ 0 h 186219"/>
                <a:gd name="connsiteX66" fmla="*/ 88671 w 1759744"/>
                <a:gd name="connsiteY66" fmla="*/ 186219 h 186219"/>
                <a:gd name="connsiteX67" fmla="*/ 57604 w 1759744"/>
                <a:gd name="connsiteY67" fmla="*/ 186219 h 186219"/>
                <a:gd name="connsiteX68" fmla="*/ 0 w 1759744"/>
                <a:gd name="connsiteY68" fmla="*/ 0 h 186219"/>
                <a:gd name="connsiteX69" fmla="*/ 31067 w 1759744"/>
                <a:gd name="connsiteY69" fmla="*/ 0 h 186219"/>
                <a:gd name="connsiteX70" fmla="*/ 31067 w 1759744"/>
                <a:gd name="connsiteY70" fmla="*/ 186219 h 186219"/>
                <a:gd name="connsiteX71" fmla="*/ 0 w 1759744"/>
                <a:gd name="connsiteY71" fmla="*/ 186219 h 18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759744" h="186219">
                  <a:moveTo>
                    <a:pt x="1728677" y="0"/>
                  </a:moveTo>
                  <a:lnTo>
                    <a:pt x="1759744" y="0"/>
                  </a:lnTo>
                  <a:lnTo>
                    <a:pt x="1759744" y="186219"/>
                  </a:lnTo>
                  <a:lnTo>
                    <a:pt x="1728677" y="186219"/>
                  </a:lnTo>
                  <a:close/>
                  <a:moveTo>
                    <a:pt x="1671072" y="0"/>
                  </a:moveTo>
                  <a:lnTo>
                    <a:pt x="1702139" y="0"/>
                  </a:lnTo>
                  <a:lnTo>
                    <a:pt x="1702139" y="186219"/>
                  </a:lnTo>
                  <a:lnTo>
                    <a:pt x="1671072" y="186219"/>
                  </a:lnTo>
                  <a:close/>
                  <a:moveTo>
                    <a:pt x="1613468" y="0"/>
                  </a:moveTo>
                  <a:lnTo>
                    <a:pt x="1644535" y="0"/>
                  </a:lnTo>
                  <a:lnTo>
                    <a:pt x="1644535" y="186219"/>
                  </a:lnTo>
                  <a:lnTo>
                    <a:pt x="1613468" y="186219"/>
                  </a:lnTo>
                  <a:close/>
                  <a:moveTo>
                    <a:pt x="1555864" y="0"/>
                  </a:moveTo>
                  <a:lnTo>
                    <a:pt x="1586931" y="0"/>
                  </a:lnTo>
                  <a:lnTo>
                    <a:pt x="1586931" y="186219"/>
                  </a:lnTo>
                  <a:lnTo>
                    <a:pt x="1555864" y="186219"/>
                  </a:lnTo>
                  <a:close/>
                  <a:moveTo>
                    <a:pt x="1498260" y="0"/>
                  </a:moveTo>
                  <a:lnTo>
                    <a:pt x="1529327" y="0"/>
                  </a:lnTo>
                  <a:lnTo>
                    <a:pt x="1529327" y="186219"/>
                  </a:lnTo>
                  <a:lnTo>
                    <a:pt x="1498260" y="186219"/>
                  </a:lnTo>
                  <a:close/>
                  <a:moveTo>
                    <a:pt x="1440656" y="0"/>
                  </a:moveTo>
                  <a:lnTo>
                    <a:pt x="1471723" y="0"/>
                  </a:lnTo>
                  <a:lnTo>
                    <a:pt x="1471723" y="186219"/>
                  </a:lnTo>
                  <a:lnTo>
                    <a:pt x="1440656" y="186219"/>
                  </a:lnTo>
                  <a:close/>
                  <a:moveTo>
                    <a:pt x="1008349" y="0"/>
                  </a:moveTo>
                  <a:lnTo>
                    <a:pt x="1039416" y="0"/>
                  </a:lnTo>
                  <a:lnTo>
                    <a:pt x="1039416" y="186219"/>
                  </a:lnTo>
                  <a:lnTo>
                    <a:pt x="1008349" y="186219"/>
                  </a:lnTo>
                  <a:close/>
                  <a:moveTo>
                    <a:pt x="950744" y="0"/>
                  </a:moveTo>
                  <a:lnTo>
                    <a:pt x="981810" y="0"/>
                  </a:lnTo>
                  <a:lnTo>
                    <a:pt x="981810" y="186219"/>
                  </a:lnTo>
                  <a:lnTo>
                    <a:pt x="950744" y="186219"/>
                  </a:lnTo>
                  <a:close/>
                  <a:moveTo>
                    <a:pt x="893140" y="0"/>
                  </a:moveTo>
                  <a:lnTo>
                    <a:pt x="924206" y="0"/>
                  </a:lnTo>
                  <a:lnTo>
                    <a:pt x="924206" y="186219"/>
                  </a:lnTo>
                  <a:lnTo>
                    <a:pt x="893140" y="186219"/>
                  </a:lnTo>
                  <a:close/>
                  <a:moveTo>
                    <a:pt x="835536" y="0"/>
                  </a:moveTo>
                  <a:lnTo>
                    <a:pt x="866603" y="0"/>
                  </a:lnTo>
                  <a:lnTo>
                    <a:pt x="866603" y="186219"/>
                  </a:lnTo>
                  <a:lnTo>
                    <a:pt x="835536" y="186219"/>
                  </a:lnTo>
                  <a:close/>
                  <a:moveTo>
                    <a:pt x="777932" y="0"/>
                  </a:moveTo>
                  <a:lnTo>
                    <a:pt x="808999" y="0"/>
                  </a:lnTo>
                  <a:lnTo>
                    <a:pt x="808999" y="186219"/>
                  </a:lnTo>
                  <a:lnTo>
                    <a:pt x="777932" y="186219"/>
                  </a:lnTo>
                  <a:close/>
                  <a:moveTo>
                    <a:pt x="720328" y="0"/>
                  </a:moveTo>
                  <a:lnTo>
                    <a:pt x="751395" y="0"/>
                  </a:lnTo>
                  <a:lnTo>
                    <a:pt x="751395" y="186219"/>
                  </a:lnTo>
                  <a:lnTo>
                    <a:pt x="720328" y="186219"/>
                  </a:lnTo>
                  <a:close/>
                  <a:moveTo>
                    <a:pt x="288021" y="0"/>
                  </a:moveTo>
                  <a:lnTo>
                    <a:pt x="319088" y="0"/>
                  </a:lnTo>
                  <a:lnTo>
                    <a:pt x="319088" y="186219"/>
                  </a:lnTo>
                  <a:lnTo>
                    <a:pt x="288021" y="186219"/>
                  </a:lnTo>
                  <a:close/>
                  <a:moveTo>
                    <a:pt x="230416" y="0"/>
                  </a:moveTo>
                  <a:lnTo>
                    <a:pt x="261482" y="0"/>
                  </a:lnTo>
                  <a:lnTo>
                    <a:pt x="261482" y="186219"/>
                  </a:lnTo>
                  <a:lnTo>
                    <a:pt x="230416" y="186219"/>
                  </a:lnTo>
                  <a:close/>
                  <a:moveTo>
                    <a:pt x="172812" y="0"/>
                  </a:moveTo>
                  <a:lnTo>
                    <a:pt x="203878" y="0"/>
                  </a:lnTo>
                  <a:lnTo>
                    <a:pt x="203878" y="186219"/>
                  </a:lnTo>
                  <a:lnTo>
                    <a:pt x="172812" y="186219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86219"/>
                  </a:lnTo>
                  <a:lnTo>
                    <a:pt x="115208" y="186219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86219"/>
                  </a:lnTo>
                  <a:lnTo>
                    <a:pt x="57604" y="186219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86219"/>
                  </a:lnTo>
                  <a:lnTo>
                    <a:pt x="0" y="1862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FB1AC312-5B11-4F13-AF15-ADABE4756C01}"/>
                </a:ext>
              </a:extLst>
            </p:cNvPr>
            <p:cNvSpPr/>
            <p:nvPr/>
          </p:nvSpPr>
          <p:spPr>
            <a:xfrm>
              <a:off x="1324847" y="3311123"/>
              <a:ext cx="1351678" cy="1523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D901006A-D20F-42ED-876A-512EF635A276}"/>
                </a:ext>
              </a:extLst>
            </p:cNvPr>
            <p:cNvSpPr/>
            <p:nvPr/>
          </p:nvSpPr>
          <p:spPr>
            <a:xfrm>
              <a:off x="1324847" y="2798532"/>
              <a:ext cx="1351678" cy="5221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7D29EF1A-0C36-417B-9408-74CEF65EBE90}"/>
                </a:ext>
              </a:extLst>
            </p:cNvPr>
            <p:cNvGrpSpPr/>
            <p:nvPr/>
          </p:nvGrpSpPr>
          <p:grpSpPr>
            <a:xfrm>
              <a:off x="2616995" y="2109374"/>
              <a:ext cx="133348" cy="149217"/>
              <a:chOff x="5140369" y="2492285"/>
              <a:chExt cx="2047831" cy="2150919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464AA00F-70BF-46D8-8DD9-BFF12B5112E1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E080466A-8E49-4AC2-9D73-34265B80B844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</p:grpSpPr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983A3070-0C6A-4AF3-AD60-2FBB066BF7D0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9AF9BAD4-E2D0-4CAC-A42B-DE4EC9C1C966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444505A-3B4A-43AB-9D33-D6C9E6BF0DDD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E8E7ED1-EB71-4A91-8136-5997E4F89DD3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E85D91B-2C6B-4498-9072-B3AE39FBB1FD}"/>
                </a:ext>
              </a:extLst>
            </p:cNvPr>
            <p:cNvSpPr/>
            <p:nvPr/>
          </p:nvSpPr>
          <p:spPr>
            <a:xfrm>
              <a:off x="1427564" y="2938463"/>
              <a:ext cx="261483" cy="201775"/>
            </a:xfrm>
            <a:custGeom>
              <a:avLst/>
              <a:gdLst>
                <a:gd name="connsiteX0" fmla="*/ 230416 w 261483"/>
                <a:gd name="connsiteY0" fmla="*/ 0 h 140975"/>
                <a:gd name="connsiteX1" fmla="*/ 261483 w 261483"/>
                <a:gd name="connsiteY1" fmla="*/ 0 h 140975"/>
                <a:gd name="connsiteX2" fmla="*/ 261483 w 261483"/>
                <a:gd name="connsiteY2" fmla="*/ 140975 h 140975"/>
                <a:gd name="connsiteX3" fmla="*/ 230416 w 261483"/>
                <a:gd name="connsiteY3" fmla="*/ 140975 h 140975"/>
                <a:gd name="connsiteX4" fmla="*/ 172812 w 261483"/>
                <a:gd name="connsiteY4" fmla="*/ 0 h 140975"/>
                <a:gd name="connsiteX5" fmla="*/ 203879 w 261483"/>
                <a:gd name="connsiteY5" fmla="*/ 0 h 140975"/>
                <a:gd name="connsiteX6" fmla="*/ 203879 w 261483"/>
                <a:gd name="connsiteY6" fmla="*/ 140975 h 140975"/>
                <a:gd name="connsiteX7" fmla="*/ 172812 w 261483"/>
                <a:gd name="connsiteY7" fmla="*/ 140975 h 140975"/>
                <a:gd name="connsiteX8" fmla="*/ 115208 w 261483"/>
                <a:gd name="connsiteY8" fmla="*/ 0 h 140975"/>
                <a:gd name="connsiteX9" fmla="*/ 146275 w 261483"/>
                <a:gd name="connsiteY9" fmla="*/ 0 h 140975"/>
                <a:gd name="connsiteX10" fmla="*/ 146275 w 261483"/>
                <a:gd name="connsiteY10" fmla="*/ 140975 h 140975"/>
                <a:gd name="connsiteX11" fmla="*/ 115208 w 261483"/>
                <a:gd name="connsiteY11" fmla="*/ 140975 h 140975"/>
                <a:gd name="connsiteX12" fmla="*/ 57604 w 261483"/>
                <a:gd name="connsiteY12" fmla="*/ 0 h 140975"/>
                <a:gd name="connsiteX13" fmla="*/ 88671 w 261483"/>
                <a:gd name="connsiteY13" fmla="*/ 0 h 140975"/>
                <a:gd name="connsiteX14" fmla="*/ 88671 w 261483"/>
                <a:gd name="connsiteY14" fmla="*/ 140975 h 140975"/>
                <a:gd name="connsiteX15" fmla="*/ 57604 w 261483"/>
                <a:gd name="connsiteY15" fmla="*/ 140975 h 140975"/>
                <a:gd name="connsiteX16" fmla="*/ 0 w 261483"/>
                <a:gd name="connsiteY16" fmla="*/ 0 h 140975"/>
                <a:gd name="connsiteX17" fmla="*/ 31067 w 261483"/>
                <a:gd name="connsiteY17" fmla="*/ 0 h 140975"/>
                <a:gd name="connsiteX18" fmla="*/ 31067 w 261483"/>
                <a:gd name="connsiteY18" fmla="*/ 140975 h 140975"/>
                <a:gd name="connsiteX19" fmla="*/ 0 w 261483"/>
                <a:gd name="connsiteY19" fmla="*/ 140975 h 14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1483" h="140975">
                  <a:moveTo>
                    <a:pt x="230416" y="0"/>
                  </a:moveTo>
                  <a:lnTo>
                    <a:pt x="261483" y="0"/>
                  </a:lnTo>
                  <a:lnTo>
                    <a:pt x="261483" y="140975"/>
                  </a:lnTo>
                  <a:lnTo>
                    <a:pt x="230416" y="140975"/>
                  </a:lnTo>
                  <a:close/>
                  <a:moveTo>
                    <a:pt x="172812" y="0"/>
                  </a:moveTo>
                  <a:lnTo>
                    <a:pt x="203879" y="0"/>
                  </a:lnTo>
                  <a:lnTo>
                    <a:pt x="203879" y="140975"/>
                  </a:lnTo>
                  <a:lnTo>
                    <a:pt x="172812" y="140975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40975"/>
                  </a:lnTo>
                  <a:lnTo>
                    <a:pt x="115208" y="140975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40975"/>
                  </a:lnTo>
                  <a:lnTo>
                    <a:pt x="57604" y="140975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40975"/>
                  </a:lnTo>
                  <a:lnTo>
                    <a:pt x="0" y="1409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EC851531-1C77-48B1-B2B3-AE943133641E}"/>
                </a:ext>
              </a:extLst>
            </p:cNvPr>
            <p:cNvSpPr/>
            <p:nvPr/>
          </p:nvSpPr>
          <p:spPr>
            <a:xfrm>
              <a:off x="2314977" y="2938463"/>
              <a:ext cx="261483" cy="201775"/>
            </a:xfrm>
            <a:custGeom>
              <a:avLst/>
              <a:gdLst>
                <a:gd name="connsiteX0" fmla="*/ 230416 w 261483"/>
                <a:gd name="connsiteY0" fmla="*/ 0 h 140975"/>
                <a:gd name="connsiteX1" fmla="*/ 261483 w 261483"/>
                <a:gd name="connsiteY1" fmla="*/ 0 h 140975"/>
                <a:gd name="connsiteX2" fmla="*/ 261483 w 261483"/>
                <a:gd name="connsiteY2" fmla="*/ 140975 h 140975"/>
                <a:gd name="connsiteX3" fmla="*/ 230416 w 261483"/>
                <a:gd name="connsiteY3" fmla="*/ 140975 h 140975"/>
                <a:gd name="connsiteX4" fmla="*/ 172812 w 261483"/>
                <a:gd name="connsiteY4" fmla="*/ 0 h 140975"/>
                <a:gd name="connsiteX5" fmla="*/ 203879 w 261483"/>
                <a:gd name="connsiteY5" fmla="*/ 0 h 140975"/>
                <a:gd name="connsiteX6" fmla="*/ 203879 w 261483"/>
                <a:gd name="connsiteY6" fmla="*/ 140975 h 140975"/>
                <a:gd name="connsiteX7" fmla="*/ 172812 w 261483"/>
                <a:gd name="connsiteY7" fmla="*/ 140975 h 140975"/>
                <a:gd name="connsiteX8" fmla="*/ 115208 w 261483"/>
                <a:gd name="connsiteY8" fmla="*/ 0 h 140975"/>
                <a:gd name="connsiteX9" fmla="*/ 146275 w 261483"/>
                <a:gd name="connsiteY9" fmla="*/ 0 h 140975"/>
                <a:gd name="connsiteX10" fmla="*/ 146275 w 261483"/>
                <a:gd name="connsiteY10" fmla="*/ 140975 h 140975"/>
                <a:gd name="connsiteX11" fmla="*/ 115208 w 261483"/>
                <a:gd name="connsiteY11" fmla="*/ 140975 h 140975"/>
                <a:gd name="connsiteX12" fmla="*/ 57604 w 261483"/>
                <a:gd name="connsiteY12" fmla="*/ 0 h 140975"/>
                <a:gd name="connsiteX13" fmla="*/ 88671 w 261483"/>
                <a:gd name="connsiteY13" fmla="*/ 0 h 140975"/>
                <a:gd name="connsiteX14" fmla="*/ 88671 w 261483"/>
                <a:gd name="connsiteY14" fmla="*/ 140975 h 140975"/>
                <a:gd name="connsiteX15" fmla="*/ 57604 w 261483"/>
                <a:gd name="connsiteY15" fmla="*/ 140975 h 140975"/>
                <a:gd name="connsiteX16" fmla="*/ 0 w 261483"/>
                <a:gd name="connsiteY16" fmla="*/ 0 h 140975"/>
                <a:gd name="connsiteX17" fmla="*/ 31067 w 261483"/>
                <a:gd name="connsiteY17" fmla="*/ 0 h 140975"/>
                <a:gd name="connsiteX18" fmla="*/ 31067 w 261483"/>
                <a:gd name="connsiteY18" fmla="*/ 140975 h 140975"/>
                <a:gd name="connsiteX19" fmla="*/ 0 w 261483"/>
                <a:gd name="connsiteY19" fmla="*/ 140975 h 14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1483" h="140975">
                  <a:moveTo>
                    <a:pt x="230416" y="0"/>
                  </a:moveTo>
                  <a:lnTo>
                    <a:pt x="261483" y="0"/>
                  </a:lnTo>
                  <a:lnTo>
                    <a:pt x="261483" y="140975"/>
                  </a:lnTo>
                  <a:lnTo>
                    <a:pt x="230416" y="140975"/>
                  </a:lnTo>
                  <a:close/>
                  <a:moveTo>
                    <a:pt x="172812" y="0"/>
                  </a:moveTo>
                  <a:lnTo>
                    <a:pt x="203879" y="0"/>
                  </a:lnTo>
                  <a:lnTo>
                    <a:pt x="203879" y="140975"/>
                  </a:lnTo>
                  <a:lnTo>
                    <a:pt x="172812" y="140975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40975"/>
                  </a:lnTo>
                  <a:lnTo>
                    <a:pt x="115208" y="140975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40975"/>
                  </a:lnTo>
                  <a:lnTo>
                    <a:pt x="57604" y="140975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40975"/>
                  </a:lnTo>
                  <a:lnTo>
                    <a:pt x="0" y="1409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96DCDC5E-1903-434B-95B4-2AE23477EFBC}"/>
                </a:ext>
              </a:extLst>
            </p:cNvPr>
            <p:cNvSpPr/>
            <p:nvPr/>
          </p:nvSpPr>
          <p:spPr>
            <a:xfrm>
              <a:off x="1883647" y="2952652"/>
              <a:ext cx="234078" cy="35847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5285FF3F-E06C-4124-8B53-65CAC143B63D}"/>
                </a:ext>
              </a:extLst>
            </p:cNvPr>
            <p:cNvSpPr/>
            <p:nvPr/>
          </p:nvSpPr>
          <p:spPr>
            <a:xfrm rot="5400000">
              <a:off x="1924602" y="2563738"/>
              <a:ext cx="148373" cy="1387223"/>
            </a:xfrm>
            <a:custGeom>
              <a:avLst/>
              <a:gdLst>
                <a:gd name="connsiteX0" fmla="*/ 68204 w 148373"/>
                <a:gd name="connsiteY0" fmla="*/ 50016 h 1696294"/>
                <a:gd name="connsiteX1" fmla="*/ 104724 w 148373"/>
                <a:gd name="connsiteY1" fmla="*/ 50016 h 1696294"/>
                <a:gd name="connsiteX2" fmla="*/ 104724 w 148373"/>
                <a:gd name="connsiteY2" fmla="*/ 18188 h 1696294"/>
                <a:gd name="connsiteX3" fmla="*/ 68204 w 148373"/>
                <a:gd name="connsiteY3" fmla="*/ 18188 h 1696294"/>
                <a:gd name="connsiteX4" fmla="*/ 68204 w 148373"/>
                <a:gd name="connsiteY4" fmla="*/ 203698 h 1696294"/>
                <a:gd name="connsiteX5" fmla="*/ 104724 w 148373"/>
                <a:gd name="connsiteY5" fmla="*/ 203698 h 1696294"/>
                <a:gd name="connsiteX6" fmla="*/ 104724 w 148373"/>
                <a:gd name="connsiteY6" fmla="*/ 68203 h 1696294"/>
                <a:gd name="connsiteX7" fmla="*/ 68204 w 148373"/>
                <a:gd name="connsiteY7" fmla="*/ 68203 h 1696294"/>
                <a:gd name="connsiteX8" fmla="*/ 68204 w 148373"/>
                <a:gd name="connsiteY8" fmla="*/ 253714 h 1696294"/>
                <a:gd name="connsiteX9" fmla="*/ 104724 w 148373"/>
                <a:gd name="connsiteY9" fmla="*/ 253714 h 1696294"/>
                <a:gd name="connsiteX10" fmla="*/ 104724 w 148373"/>
                <a:gd name="connsiteY10" fmla="*/ 221886 h 1696294"/>
                <a:gd name="connsiteX11" fmla="*/ 68204 w 148373"/>
                <a:gd name="connsiteY11" fmla="*/ 221886 h 1696294"/>
                <a:gd name="connsiteX12" fmla="*/ 68204 w 148373"/>
                <a:gd name="connsiteY12" fmla="*/ 407397 h 1696294"/>
                <a:gd name="connsiteX13" fmla="*/ 104724 w 148373"/>
                <a:gd name="connsiteY13" fmla="*/ 407397 h 1696294"/>
                <a:gd name="connsiteX14" fmla="*/ 104724 w 148373"/>
                <a:gd name="connsiteY14" fmla="*/ 271901 h 1696294"/>
                <a:gd name="connsiteX15" fmla="*/ 68204 w 148373"/>
                <a:gd name="connsiteY15" fmla="*/ 271901 h 1696294"/>
                <a:gd name="connsiteX16" fmla="*/ 68204 w 148373"/>
                <a:gd name="connsiteY16" fmla="*/ 457412 h 1696294"/>
                <a:gd name="connsiteX17" fmla="*/ 104724 w 148373"/>
                <a:gd name="connsiteY17" fmla="*/ 457412 h 1696294"/>
                <a:gd name="connsiteX18" fmla="*/ 104724 w 148373"/>
                <a:gd name="connsiteY18" fmla="*/ 425584 h 1696294"/>
                <a:gd name="connsiteX19" fmla="*/ 68204 w 148373"/>
                <a:gd name="connsiteY19" fmla="*/ 425584 h 1696294"/>
                <a:gd name="connsiteX20" fmla="*/ 68204 w 148373"/>
                <a:gd name="connsiteY20" fmla="*/ 609600 h 1696294"/>
                <a:gd name="connsiteX21" fmla="*/ 104723 w 148373"/>
                <a:gd name="connsiteY21" fmla="*/ 609600 h 1696294"/>
                <a:gd name="connsiteX22" fmla="*/ 104723 w 148373"/>
                <a:gd name="connsiteY22" fmla="*/ 475600 h 1696294"/>
                <a:gd name="connsiteX23" fmla="*/ 68204 w 148373"/>
                <a:gd name="connsiteY23" fmla="*/ 475600 h 1696294"/>
                <a:gd name="connsiteX24" fmla="*/ 68204 w 148373"/>
                <a:gd name="connsiteY24" fmla="*/ 659616 h 1696294"/>
                <a:gd name="connsiteX25" fmla="*/ 104723 w 148373"/>
                <a:gd name="connsiteY25" fmla="*/ 659616 h 1696294"/>
                <a:gd name="connsiteX26" fmla="*/ 104723 w 148373"/>
                <a:gd name="connsiteY26" fmla="*/ 629282 h 1696294"/>
                <a:gd name="connsiteX27" fmla="*/ 68204 w 148373"/>
                <a:gd name="connsiteY27" fmla="*/ 629282 h 1696294"/>
                <a:gd name="connsiteX28" fmla="*/ 68204 w 148373"/>
                <a:gd name="connsiteY28" fmla="*/ 813298 h 1696294"/>
                <a:gd name="connsiteX29" fmla="*/ 104723 w 148373"/>
                <a:gd name="connsiteY29" fmla="*/ 813298 h 1696294"/>
                <a:gd name="connsiteX30" fmla="*/ 104723 w 148373"/>
                <a:gd name="connsiteY30" fmla="*/ 679298 h 1696294"/>
                <a:gd name="connsiteX31" fmla="*/ 68204 w 148373"/>
                <a:gd name="connsiteY31" fmla="*/ 679298 h 1696294"/>
                <a:gd name="connsiteX32" fmla="*/ 68204 w 148373"/>
                <a:gd name="connsiteY32" fmla="*/ 863314 h 1696294"/>
                <a:gd name="connsiteX33" fmla="*/ 104723 w 148373"/>
                <a:gd name="connsiteY33" fmla="*/ 863314 h 1696294"/>
                <a:gd name="connsiteX34" fmla="*/ 104723 w 148373"/>
                <a:gd name="connsiteY34" fmla="*/ 832980 h 1696294"/>
                <a:gd name="connsiteX35" fmla="*/ 68204 w 148373"/>
                <a:gd name="connsiteY35" fmla="*/ 832980 h 1696294"/>
                <a:gd name="connsiteX36" fmla="*/ 68204 w 148373"/>
                <a:gd name="connsiteY36" fmla="*/ 1016997 h 1696294"/>
                <a:gd name="connsiteX37" fmla="*/ 104723 w 148373"/>
                <a:gd name="connsiteY37" fmla="*/ 1016997 h 1696294"/>
                <a:gd name="connsiteX38" fmla="*/ 104723 w 148373"/>
                <a:gd name="connsiteY38" fmla="*/ 882996 h 1696294"/>
                <a:gd name="connsiteX39" fmla="*/ 68204 w 148373"/>
                <a:gd name="connsiteY39" fmla="*/ 882996 h 1696294"/>
                <a:gd name="connsiteX40" fmla="*/ 68204 w 148373"/>
                <a:gd name="connsiteY40" fmla="*/ 1067012 h 1696294"/>
                <a:gd name="connsiteX41" fmla="*/ 104723 w 148373"/>
                <a:gd name="connsiteY41" fmla="*/ 1067012 h 1696294"/>
                <a:gd name="connsiteX42" fmla="*/ 104723 w 148373"/>
                <a:gd name="connsiteY42" fmla="*/ 1036679 h 1696294"/>
                <a:gd name="connsiteX43" fmla="*/ 68204 w 148373"/>
                <a:gd name="connsiteY43" fmla="*/ 1036679 h 1696294"/>
                <a:gd name="connsiteX44" fmla="*/ 68204 w 148373"/>
                <a:gd name="connsiteY44" fmla="*/ 1220695 h 1696294"/>
                <a:gd name="connsiteX45" fmla="*/ 104723 w 148373"/>
                <a:gd name="connsiteY45" fmla="*/ 1220695 h 1696294"/>
                <a:gd name="connsiteX46" fmla="*/ 104723 w 148373"/>
                <a:gd name="connsiteY46" fmla="*/ 1086694 h 1696294"/>
                <a:gd name="connsiteX47" fmla="*/ 68204 w 148373"/>
                <a:gd name="connsiteY47" fmla="*/ 1086694 h 1696294"/>
                <a:gd name="connsiteX48" fmla="*/ 68203 w 148373"/>
                <a:gd name="connsiteY48" fmla="*/ 1270711 h 1696294"/>
                <a:gd name="connsiteX49" fmla="*/ 104723 w 148373"/>
                <a:gd name="connsiteY49" fmla="*/ 1270711 h 1696294"/>
                <a:gd name="connsiteX50" fmla="*/ 104723 w 148373"/>
                <a:gd name="connsiteY50" fmla="*/ 1238882 h 1696294"/>
                <a:gd name="connsiteX51" fmla="*/ 68204 w 148373"/>
                <a:gd name="connsiteY51" fmla="*/ 1238882 h 1696294"/>
                <a:gd name="connsiteX52" fmla="*/ 68203 w 148373"/>
                <a:gd name="connsiteY52" fmla="*/ 1424393 h 1696294"/>
                <a:gd name="connsiteX53" fmla="*/ 104723 w 148373"/>
                <a:gd name="connsiteY53" fmla="*/ 1424393 h 1696294"/>
                <a:gd name="connsiteX54" fmla="*/ 104723 w 148373"/>
                <a:gd name="connsiteY54" fmla="*/ 1288898 h 1696294"/>
                <a:gd name="connsiteX55" fmla="*/ 68203 w 148373"/>
                <a:gd name="connsiteY55" fmla="*/ 1288898 h 1696294"/>
                <a:gd name="connsiteX56" fmla="*/ 68203 w 148373"/>
                <a:gd name="connsiteY56" fmla="*/ 1474409 h 1696294"/>
                <a:gd name="connsiteX57" fmla="*/ 104723 w 148373"/>
                <a:gd name="connsiteY57" fmla="*/ 1474409 h 1696294"/>
                <a:gd name="connsiteX58" fmla="*/ 104723 w 148373"/>
                <a:gd name="connsiteY58" fmla="*/ 1442580 h 1696294"/>
                <a:gd name="connsiteX59" fmla="*/ 68203 w 148373"/>
                <a:gd name="connsiteY59" fmla="*/ 1442580 h 1696294"/>
                <a:gd name="connsiteX60" fmla="*/ 68203 w 148373"/>
                <a:gd name="connsiteY60" fmla="*/ 1628091 h 1696294"/>
                <a:gd name="connsiteX61" fmla="*/ 104723 w 148373"/>
                <a:gd name="connsiteY61" fmla="*/ 1628091 h 1696294"/>
                <a:gd name="connsiteX62" fmla="*/ 104723 w 148373"/>
                <a:gd name="connsiteY62" fmla="*/ 1492596 h 1696294"/>
                <a:gd name="connsiteX63" fmla="*/ 68203 w 148373"/>
                <a:gd name="connsiteY63" fmla="*/ 1492596 h 1696294"/>
                <a:gd name="connsiteX64" fmla="*/ 68203 w 148373"/>
                <a:gd name="connsiteY64" fmla="*/ 1678107 h 1696294"/>
                <a:gd name="connsiteX65" fmla="*/ 104723 w 148373"/>
                <a:gd name="connsiteY65" fmla="*/ 1678107 h 1696294"/>
                <a:gd name="connsiteX66" fmla="*/ 104723 w 148373"/>
                <a:gd name="connsiteY66" fmla="*/ 1646279 h 1696294"/>
                <a:gd name="connsiteX67" fmla="*/ 68203 w 148373"/>
                <a:gd name="connsiteY67" fmla="*/ 1646279 h 1696294"/>
                <a:gd name="connsiteX68" fmla="*/ 18188 w 148373"/>
                <a:gd name="connsiteY68" fmla="*/ 50016 h 1696294"/>
                <a:gd name="connsiteX69" fmla="*/ 50017 w 148373"/>
                <a:gd name="connsiteY69" fmla="*/ 50016 h 1696294"/>
                <a:gd name="connsiteX70" fmla="*/ 50017 w 148373"/>
                <a:gd name="connsiteY70" fmla="*/ 18188 h 1696294"/>
                <a:gd name="connsiteX71" fmla="*/ 18188 w 148373"/>
                <a:gd name="connsiteY71" fmla="*/ 18188 h 1696294"/>
                <a:gd name="connsiteX72" fmla="*/ 18188 w 148373"/>
                <a:gd name="connsiteY72" fmla="*/ 203698 h 1696294"/>
                <a:gd name="connsiteX73" fmla="*/ 50017 w 148373"/>
                <a:gd name="connsiteY73" fmla="*/ 203698 h 1696294"/>
                <a:gd name="connsiteX74" fmla="*/ 50017 w 148373"/>
                <a:gd name="connsiteY74" fmla="*/ 68203 h 1696294"/>
                <a:gd name="connsiteX75" fmla="*/ 18188 w 148373"/>
                <a:gd name="connsiteY75" fmla="*/ 68203 h 1696294"/>
                <a:gd name="connsiteX76" fmla="*/ 18188 w 148373"/>
                <a:gd name="connsiteY76" fmla="*/ 253714 h 1696294"/>
                <a:gd name="connsiteX77" fmla="*/ 50017 w 148373"/>
                <a:gd name="connsiteY77" fmla="*/ 253714 h 1696294"/>
                <a:gd name="connsiteX78" fmla="*/ 50017 w 148373"/>
                <a:gd name="connsiteY78" fmla="*/ 221886 h 1696294"/>
                <a:gd name="connsiteX79" fmla="*/ 18188 w 148373"/>
                <a:gd name="connsiteY79" fmla="*/ 221886 h 1696294"/>
                <a:gd name="connsiteX80" fmla="*/ 18188 w 148373"/>
                <a:gd name="connsiteY80" fmla="*/ 407397 h 1696294"/>
                <a:gd name="connsiteX81" fmla="*/ 50017 w 148373"/>
                <a:gd name="connsiteY81" fmla="*/ 407397 h 1696294"/>
                <a:gd name="connsiteX82" fmla="*/ 50017 w 148373"/>
                <a:gd name="connsiteY82" fmla="*/ 271901 h 1696294"/>
                <a:gd name="connsiteX83" fmla="*/ 18188 w 148373"/>
                <a:gd name="connsiteY83" fmla="*/ 271901 h 1696294"/>
                <a:gd name="connsiteX84" fmla="*/ 18188 w 148373"/>
                <a:gd name="connsiteY84" fmla="*/ 457412 h 1696294"/>
                <a:gd name="connsiteX85" fmla="*/ 50017 w 148373"/>
                <a:gd name="connsiteY85" fmla="*/ 457412 h 1696294"/>
                <a:gd name="connsiteX86" fmla="*/ 50017 w 148373"/>
                <a:gd name="connsiteY86" fmla="*/ 425584 h 1696294"/>
                <a:gd name="connsiteX87" fmla="*/ 18188 w 148373"/>
                <a:gd name="connsiteY87" fmla="*/ 425584 h 1696294"/>
                <a:gd name="connsiteX88" fmla="*/ 18188 w 148373"/>
                <a:gd name="connsiteY88" fmla="*/ 609600 h 1696294"/>
                <a:gd name="connsiteX89" fmla="*/ 50016 w 148373"/>
                <a:gd name="connsiteY89" fmla="*/ 609600 h 1696294"/>
                <a:gd name="connsiteX90" fmla="*/ 50016 w 148373"/>
                <a:gd name="connsiteY90" fmla="*/ 475600 h 1696294"/>
                <a:gd name="connsiteX91" fmla="*/ 18188 w 148373"/>
                <a:gd name="connsiteY91" fmla="*/ 475600 h 1696294"/>
                <a:gd name="connsiteX92" fmla="*/ 18188 w 148373"/>
                <a:gd name="connsiteY92" fmla="*/ 659616 h 1696294"/>
                <a:gd name="connsiteX93" fmla="*/ 50015 w 148373"/>
                <a:gd name="connsiteY93" fmla="*/ 659616 h 1696294"/>
                <a:gd name="connsiteX94" fmla="*/ 50016 w 148373"/>
                <a:gd name="connsiteY94" fmla="*/ 629282 h 1696294"/>
                <a:gd name="connsiteX95" fmla="*/ 18188 w 148373"/>
                <a:gd name="connsiteY95" fmla="*/ 629282 h 1696294"/>
                <a:gd name="connsiteX96" fmla="*/ 18188 w 148373"/>
                <a:gd name="connsiteY96" fmla="*/ 813298 h 1696294"/>
                <a:gd name="connsiteX97" fmla="*/ 50015 w 148373"/>
                <a:gd name="connsiteY97" fmla="*/ 813298 h 1696294"/>
                <a:gd name="connsiteX98" fmla="*/ 50015 w 148373"/>
                <a:gd name="connsiteY98" fmla="*/ 679298 h 1696294"/>
                <a:gd name="connsiteX99" fmla="*/ 18188 w 148373"/>
                <a:gd name="connsiteY99" fmla="*/ 679298 h 1696294"/>
                <a:gd name="connsiteX100" fmla="*/ 18188 w 148373"/>
                <a:gd name="connsiteY100" fmla="*/ 863314 h 1696294"/>
                <a:gd name="connsiteX101" fmla="*/ 50015 w 148373"/>
                <a:gd name="connsiteY101" fmla="*/ 863314 h 1696294"/>
                <a:gd name="connsiteX102" fmla="*/ 50015 w 148373"/>
                <a:gd name="connsiteY102" fmla="*/ 832980 h 1696294"/>
                <a:gd name="connsiteX103" fmla="*/ 18188 w 148373"/>
                <a:gd name="connsiteY103" fmla="*/ 832980 h 1696294"/>
                <a:gd name="connsiteX104" fmla="*/ 18188 w 148373"/>
                <a:gd name="connsiteY104" fmla="*/ 1016997 h 1696294"/>
                <a:gd name="connsiteX105" fmla="*/ 50015 w 148373"/>
                <a:gd name="connsiteY105" fmla="*/ 1016997 h 1696294"/>
                <a:gd name="connsiteX106" fmla="*/ 50015 w 148373"/>
                <a:gd name="connsiteY106" fmla="*/ 882996 h 1696294"/>
                <a:gd name="connsiteX107" fmla="*/ 18188 w 148373"/>
                <a:gd name="connsiteY107" fmla="*/ 882996 h 1696294"/>
                <a:gd name="connsiteX108" fmla="*/ 18188 w 148373"/>
                <a:gd name="connsiteY108" fmla="*/ 1067012 h 1696294"/>
                <a:gd name="connsiteX109" fmla="*/ 50015 w 148373"/>
                <a:gd name="connsiteY109" fmla="*/ 1067012 h 1696294"/>
                <a:gd name="connsiteX110" fmla="*/ 50015 w 148373"/>
                <a:gd name="connsiteY110" fmla="*/ 1036679 h 1696294"/>
                <a:gd name="connsiteX111" fmla="*/ 18188 w 148373"/>
                <a:gd name="connsiteY111" fmla="*/ 1036679 h 1696294"/>
                <a:gd name="connsiteX112" fmla="*/ 18188 w 148373"/>
                <a:gd name="connsiteY112" fmla="*/ 1220695 h 1696294"/>
                <a:gd name="connsiteX113" fmla="*/ 50016 w 148373"/>
                <a:gd name="connsiteY113" fmla="*/ 1220695 h 1696294"/>
                <a:gd name="connsiteX114" fmla="*/ 50016 w 148373"/>
                <a:gd name="connsiteY114" fmla="*/ 1086694 h 1696294"/>
                <a:gd name="connsiteX115" fmla="*/ 18188 w 148373"/>
                <a:gd name="connsiteY115" fmla="*/ 1086694 h 1696294"/>
                <a:gd name="connsiteX116" fmla="*/ 18187 w 148373"/>
                <a:gd name="connsiteY116" fmla="*/ 1270711 h 1696294"/>
                <a:gd name="connsiteX117" fmla="*/ 50015 w 148373"/>
                <a:gd name="connsiteY117" fmla="*/ 1270711 h 1696294"/>
                <a:gd name="connsiteX118" fmla="*/ 50016 w 148373"/>
                <a:gd name="connsiteY118" fmla="*/ 1238882 h 1696294"/>
                <a:gd name="connsiteX119" fmla="*/ 18188 w 148373"/>
                <a:gd name="connsiteY119" fmla="*/ 1238882 h 1696294"/>
                <a:gd name="connsiteX120" fmla="*/ 18187 w 148373"/>
                <a:gd name="connsiteY120" fmla="*/ 1424393 h 1696294"/>
                <a:gd name="connsiteX121" fmla="*/ 50015 w 148373"/>
                <a:gd name="connsiteY121" fmla="*/ 1424393 h 1696294"/>
                <a:gd name="connsiteX122" fmla="*/ 50015 w 148373"/>
                <a:gd name="connsiteY122" fmla="*/ 1288898 h 1696294"/>
                <a:gd name="connsiteX123" fmla="*/ 18187 w 148373"/>
                <a:gd name="connsiteY123" fmla="*/ 1288898 h 1696294"/>
                <a:gd name="connsiteX124" fmla="*/ 18187 w 148373"/>
                <a:gd name="connsiteY124" fmla="*/ 1474409 h 1696294"/>
                <a:gd name="connsiteX125" fmla="*/ 50015 w 148373"/>
                <a:gd name="connsiteY125" fmla="*/ 1474409 h 1696294"/>
                <a:gd name="connsiteX126" fmla="*/ 50015 w 148373"/>
                <a:gd name="connsiteY126" fmla="*/ 1442580 h 1696294"/>
                <a:gd name="connsiteX127" fmla="*/ 18187 w 148373"/>
                <a:gd name="connsiteY127" fmla="*/ 1442580 h 1696294"/>
                <a:gd name="connsiteX128" fmla="*/ 18187 w 148373"/>
                <a:gd name="connsiteY128" fmla="*/ 1628091 h 1696294"/>
                <a:gd name="connsiteX129" fmla="*/ 50015 w 148373"/>
                <a:gd name="connsiteY129" fmla="*/ 1628091 h 1696294"/>
                <a:gd name="connsiteX130" fmla="*/ 50015 w 148373"/>
                <a:gd name="connsiteY130" fmla="*/ 1492596 h 1696294"/>
                <a:gd name="connsiteX131" fmla="*/ 18187 w 148373"/>
                <a:gd name="connsiteY131" fmla="*/ 1492596 h 1696294"/>
                <a:gd name="connsiteX132" fmla="*/ 18187 w 148373"/>
                <a:gd name="connsiteY132" fmla="*/ 1678107 h 1696294"/>
                <a:gd name="connsiteX133" fmla="*/ 50015 w 148373"/>
                <a:gd name="connsiteY133" fmla="*/ 1678107 h 1696294"/>
                <a:gd name="connsiteX134" fmla="*/ 50015 w 148373"/>
                <a:gd name="connsiteY134" fmla="*/ 1646279 h 1696294"/>
                <a:gd name="connsiteX135" fmla="*/ 18187 w 148373"/>
                <a:gd name="connsiteY135" fmla="*/ 1646279 h 1696294"/>
                <a:gd name="connsiteX136" fmla="*/ 0 w 148373"/>
                <a:gd name="connsiteY136" fmla="*/ 1696294 h 1696294"/>
                <a:gd name="connsiteX137" fmla="*/ 0 w 148373"/>
                <a:gd name="connsiteY137" fmla="*/ 1678107 h 1696294"/>
                <a:gd name="connsiteX138" fmla="*/ 0 w 148373"/>
                <a:gd name="connsiteY138" fmla="*/ 1646279 h 1696294"/>
                <a:gd name="connsiteX139" fmla="*/ 0 w 148373"/>
                <a:gd name="connsiteY139" fmla="*/ 1628091 h 1696294"/>
                <a:gd name="connsiteX140" fmla="*/ 0 w 148373"/>
                <a:gd name="connsiteY140" fmla="*/ 1492596 h 1696294"/>
                <a:gd name="connsiteX141" fmla="*/ 0 w 148373"/>
                <a:gd name="connsiteY141" fmla="*/ 1474409 h 1696294"/>
                <a:gd name="connsiteX142" fmla="*/ 0 w 148373"/>
                <a:gd name="connsiteY142" fmla="*/ 1442580 h 1696294"/>
                <a:gd name="connsiteX143" fmla="*/ 0 w 148373"/>
                <a:gd name="connsiteY143" fmla="*/ 1424393 h 1696294"/>
                <a:gd name="connsiteX144" fmla="*/ 0 w 148373"/>
                <a:gd name="connsiteY144" fmla="*/ 1288898 h 1696294"/>
                <a:gd name="connsiteX145" fmla="*/ 0 w 148373"/>
                <a:gd name="connsiteY145" fmla="*/ 1270711 h 1696294"/>
                <a:gd name="connsiteX146" fmla="*/ 1 w 148373"/>
                <a:gd name="connsiteY146" fmla="*/ 1238882 h 1696294"/>
                <a:gd name="connsiteX147" fmla="*/ 0 w 148373"/>
                <a:gd name="connsiteY147" fmla="*/ 1238882 h 1696294"/>
                <a:gd name="connsiteX148" fmla="*/ 0 w 148373"/>
                <a:gd name="connsiteY148" fmla="*/ 1220695 h 1696294"/>
                <a:gd name="connsiteX149" fmla="*/ 1 w 148373"/>
                <a:gd name="connsiteY149" fmla="*/ 1220695 h 1696294"/>
                <a:gd name="connsiteX150" fmla="*/ 1 w 148373"/>
                <a:gd name="connsiteY150" fmla="*/ 1086694 h 1696294"/>
                <a:gd name="connsiteX151" fmla="*/ 0 w 148373"/>
                <a:gd name="connsiteY151" fmla="*/ 1086694 h 1696294"/>
                <a:gd name="connsiteX152" fmla="*/ 0 w 148373"/>
                <a:gd name="connsiteY152" fmla="*/ 1085200 h 1696294"/>
                <a:gd name="connsiteX153" fmla="*/ 0 w 148373"/>
                <a:gd name="connsiteY153" fmla="*/ 1068507 h 1696294"/>
                <a:gd name="connsiteX154" fmla="*/ 0 w 148373"/>
                <a:gd name="connsiteY154" fmla="*/ 1067012 h 1696294"/>
                <a:gd name="connsiteX155" fmla="*/ 0 w 148373"/>
                <a:gd name="connsiteY155" fmla="*/ 1036679 h 1696294"/>
                <a:gd name="connsiteX156" fmla="*/ 0 w 148373"/>
                <a:gd name="connsiteY156" fmla="*/ 1035184 h 1696294"/>
                <a:gd name="connsiteX157" fmla="*/ 0 w 148373"/>
                <a:gd name="connsiteY157" fmla="*/ 1018491 h 1696294"/>
                <a:gd name="connsiteX158" fmla="*/ 0 w 148373"/>
                <a:gd name="connsiteY158" fmla="*/ 1016997 h 1696294"/>
                <a:gd name="connsiteX159" fmla="*/ 0 w 148373"/>
                <a:gd name="connsiteY159" fmla="*/ 882996 h 1696294"/>
                <a:gd name="connsiteX160" fmla="*/ 0 w 148373"/>
                <a:gd name="connsiteY160" fmla="*/ 881501 h 1696294"/>
                <a:gd name="connsiteX161" fmla="*/ 0 w 148373"/>
                <a:gd name="connsiteY161" fmla="*/ 864809 h 1696294"/>
                <a:gd name="connsiteX162" fmla="*/ 0 w 148373"/>
                <a:gd name="connsiteY162" fmla="*/ 863314 h 1696294"/>
                <a:gd name="connsiteX163" fmla="*/ 0 w 148373"/>
                <a:gd name="connsiteY163" fmla="*/ 832980 h 1696294"/>
                <a:gd name="connsiteX164" fmla="*/ 0 w 148373"/>
                <a:gd name="connsiteY164" fmla="*/ 831486 h 1696294"/>
                <a:gd name="connsiteX165" fmla="*/ 0 w 148373"/>
                <a:gd name="connsiteY165" fmla="*/ 814793 h 1696294"/>
                <a:gd name="connsiteX166" fmla="*/ 0 w 148373"/>
                <a:gd name="connsiteY166" fmla="*/ 813298 h 1696294"/>
                <a:gd name="connsiteX167" fmla="*/ 0 w 148373"/>
                <a:gd name="connsiteY167" fmla="*/ 679298 h 1696294"/>
                <a:gd name="connsiteX168" fmla="*/ 0 w 148373"/>
                <a:gd name="connsiteY168" fmla="*/ 677803 h 1696294"/>
                <a:gd name="connsiteX169" fmla="*/ 0 w 148373"/>
                <a:gd name="connsiteY169" fmla="*/ 661111 h 1696294"/>
                <a:gd name="connsiteX170" fmla="*/ 0 w 148373"/>
                <a:gd name="connsiteY170" fmla="*/ 659616 h 1696294"/>
                <a:gd name="connsiteX171" fmla="*/ 0 w 148373"/>
                <a:gd name="connsiteY171" fmla="*/ 659616 h 1696294"/>
                <a:gd name="connsiteX172" fmla="*/ 1 w 148373"/>
                <a:gd name="connsiteY172" fmla="*/ 629282 h 1696294"/>
                <a:gd name="connsiteX173" fmla="*/ 0 w 148373"/>
                <a:gd name="connsiteY173" fmla="*/ 629282 h 1696294"/>
                <a:gd name="connsiteX174" fmla="*/ 0 w 148373"/>
                <a:gd name="connsiteY174" fmla="*/ 627788 h 1696294"/>
                <a:gd name="connsiteX175" fmla="*/ 0 w 148373"/>
                <a:gd name="connsiteY175" fmla="*/ 611095 h 1696294"/>
                <a:gd name="connsiteX176" fmla="*/ 0 w 148373"/>
                <a:gd name="connsiteY176" fmla="*/ 609600 h 1696294"/>
                <a:gd name="connsiteX177" fmla="*/ 1 w 148373"/>
                <a:gd name="connsiteY177" fmla="*/ 609600 h 1696294"/>
                <a:gd name="connsiteX178" fmla="*/ 1 w 148373"/>
                <a:gd name="connsiteY178" fmla="*/ 475600 h 1696294"/>
                <a:gd name="connsiteX179" fmla="*/ 0 w 148373"/>
                <a:gd name="connsiteY179" fmla="*/ 475600 h 1696294"/>
                <a:gd name="connsiteX180" fmla="*/ 0 w 148373"/>
                <a:gd name="connsiteY180" fmla="*/ 457412 h 1696294"/>
                <a:gd name="connsiteX181" fmla="*/ 1 w 148373"/>
                <a:gd name="connsiteY181" fmla="*/ 457412 h 1696294"/>
                <a:gd name="connsiteX182" fmla="*/ 1 w 148373"/>
                <a:gd name="connsiteY182" fmla="*/ 425584 h 1696294"/>
                <a:gd name="connsiteX183" fmla="*/ 0 w 148373"/>
                <a:gd name="connsiteY183" fmla="*/ 425584 h 1696294"/>
                <a:gd name="connsiteX184" fmla="*/ 0 w 148373"/>
                <a:gd name="connsiteY184" fmla="*/ 407397 h 1696294"/>
                <a:gd name="connsiteX185" fmla="*/ 1 w 148373"/>
                <a:gd name="connsiteY185" fmla="*/ 407397 h 1696294"/>
                <a:gd name="connsiteX186" fmla="*/ 1 w 148373"/>
                <a:gd name="connsiteY186" fmla="*/ 271901 h 1696294"/>
                <a:gd name="connsiteX187" fmla="*/ 0 w 148373"/>
                <a:gd name="connsiteY187" fmla="*/ 271901 h 1696294"/>
                <a:gd name="connsiteX188" fmla="*/ 0 w 148373"/>
                <a:gd name="connsiteY188" fmla="*/ 253714 h 1696294"/>
                <a:gd name="connsiteX189" fmla="*/ 1 w 148373"/>
                <a:gd name="connsiteY189" fmla="*/ 253714 h 1696294"/>
                <a:gd name="connsiteX190" fmla="*/ 1 w 148373"/>
                <a:gd name="connsiteY190" fmla="*/ 221886 h 1696294"/>
                <a:gd name="connsiteX191" fmla="*/ 0 w 148373"/>
                <a:gd name="connsiteY191" fmla="*/ 221886 h 1696294"/>
                <a:gd name="connsiteX192" fmla="*/ 0 w 148373"/>
                <a:gd name="connsiteY192" fmla="*/ 203698 h 1696294"/>
                <a:gd name="connsiteX193" fmla="*/ 1 w 148373"/>
                <a:gd name="connsiteY193" fmla="*/ 203698 h 1696294"/>
                <a:gd name="connsiteX194" fmla="*/ 1 w 148373"/>
                <a:gd name="connsiteY194" fmla="*/ 68203 h 1696294"/>
                <a:gd name="connsiteX195" fmla="*/ 0 w 148373"/>
                <a:gd name="connsiteY195" fmla="*/ 68203 h 1696294"/>
                <a:gd name="connsiteX196" fmla="*/ 0 w 148373"/>
                <a:gd name="connsiteY196" fmla="*/ 50016 h 1696294"/>
                <a:gd name="connsiteX197" fmla="*/ 1 w 148373"/>
                <a:gd name="connsiteY197" fmla="*/ 50016 h 1696294"/>
                <a:gd name="connsiteX198" fmla="*/ 1 w 148373"/>
                <a:gd name="connsiteY198" fmla="*/ 18188 h 1696294"/>
                <a:gd name="connsiteX199" fmla="*/ 0 w 148373"/>
                <a:gd name="connsiteY199" fmla="*/ 18188 h 1696294"/>
                <a:gd name="connsiteX200" fmla="*/ 0 w 148373"/>
                <a:gd name="connsiteY200" fmla="*/ 0 h 1696294"/>
                <a:gd name="connsiteX201" fmla="*/ 127474 w 148373"/>
                <a:gd name="connsiteY201" fmla="*/ 0 h 1696294"/>
                <a:gd name="connsiteX202" fmla="*/ 127474 w 148373"/>
                <a:gd name="connsiteY202" fmla="*/ 497 h 1696294"/>
                <a:gd name="connsiteX203" fmla="*/ 148373 w 148373"/>
                <a:gd name="connsiteY203" fmla="*/ 497 h 1696294"/>
                <a:gd name="connsiteX204" fmla="*/ 148373 w 148373"/>
                <a:gd name="connsiteY204" fmla="*/ 610097 h 1696294"/>
                <a:gd name="connsiteX205" fmla="*/ 148373 w 148373"/>
                <a:gd name="connsiteY205" fmla="*/ 1086694 h 1696294"/>
                <a:gd name="connsiteX206" fmla="*/ 148373 w 148373"/>
                <a:gd name="connsiteY206" fmla="*/ 1696294 h 1696294"/>
                <a:gd name="connsiteX207" fmla="*/ 127474 w 148373"/>
                <a:gd name="connsiteY207" fmla="*/ 1696294 h 169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</a:cxnLst>
              <a:rect l="l" t="t" r="r" b="b"/>
              <a:pathLst>
                <a:path w="148373" h="1696294">
                  <a:moveTo>
                    <a:pt x="68204" y="50016"/>
                  </a:moveTo>
                  <a:lnTo>
                    <a:pt x="104724" y="50016"/>
                  </a:lnTo>
                  <a:lnTo>
                    <a:pt x="104724" y="18188"/>
                  </a:lnTo>
                  <a:lnTo>
                    <a:pt x="68204" y="18188"/>
                  </a:lnTo>
                  <a:close/>
                  <a:moveTo>
                    <a:pt x="68204" y="203698"/>
                  </a:moveTo>
                  <a:lnTo>
                    <a:pt x="104724" y="203698"/>
                  </a:lnTo>
                  <a:lnTo>
                    <a:pt x="104724" y="68203"/>
                  </a:lnTo>
                  <a:lnTo>
                    <a:pt x="68204" y="68203"/>
                  </a:lnTo>
                  <a:close/>
                  <a:moveTo>
                    <a:pt x="68204" y="253714"/>
                  </a:moveTo>
                  <a:lnTo>
                    <a:pt x="104724" y="253714"/>
                  </a:lnTo>
                  <a:lnTo>
                    <a:pt x="104724" y="221886"/>
                  </a:lnTo>
                  <a:lnTo>
                    <a:pt x="68204" y="221886"/>
                  </a:lnTo>
                  <a:close/>
                  <a:moveTo>
                    <a:pt x="68204" y="407397"/>
                  </a:moveTo>
                  <a:lnTo>
                    <a:pt x="104724" y="407397"/>
                  </a:lnTo>
                  <a:lnTo>
                    <a:pt x="104724" y="271901"/>
                  </a:lnTo>
                  <a:lnTo>
                    <a:pt x="68204" y="271901"/>
                  </a:lnTo>
                  <a:close/>
                  <a:moveTo>
                    <a:pt x="68204" y="457412"/>
                  </a:moveTo>
                  <a:lnTo>
                    <a:pt x="104724" y="457412"/>
                  </a:lnTo>
                  <a:lnTo>
                    <a:pt x="104724" y="425584"/>
                  </a:lnTo>
                  <a:lnTo>
                    <a:pt x="68204" y="425584"/>
                  </a:lnTo>
                  <a:close/>
                  <a:moveTo>
                    <a:pt x="68204" y="609600"/>
                  </a:moveTo>
                  <a:lnTo>
                    <a:pt x="104723" y="609600"/>
                  </a:lnTo>
                  <a:lnTo>
                    <a:pt x="104723" y="475600"/>
                  </a:lnTo>
                  <a:lnTo>
                    <a:pt x="68204" y="475600"/>
                  </a:lnTo>
                  <a:close/>
                  <a:moveTo>
                    <a:pt x="68204" y="659616"/>
                  </a:moveTo>
                  <a:lnTo>
                    <a:pt x="104723" y="659616"/>
                  </a:lnTo>
                  <a:lnTo>
                    <a:pt x="104723" y="629282"/>
                  </a:lnTo>
                  <a:lnTo>
                    <a:pt x="68204" y="629282"/>
                  </a:lnTo>
                  <a:close/>
                  <a:moveTo>
                    <a:pt x="68204" y="813298"/>
                  </a:moveTo>
                  <a:lnTo>
                    <a:pt x="104723" y="813298"/>
                  </a:lnTo>
                  <a:lnTo>
                    <a:pt x="104723" y="679298"/>
                  </a:lnTo>
                  <a:lnTo>
                    <a:pt x="68204" y="679298"/>
                  </a:lnTo>
                  <a:close/>
                  <a:moveTo>
                    <a:pt x="68204" y="863314"/>
                  </a:moveTo>
                  <a:lnTo>
                    <a:pt x="104723" y="863314"/>
                  </a:lnTo>
                  <a:lnTo>
                    <a:pt x="104723" y="832980"/>
                  </a:lnTo>
                  <a:lnTo>
                    <a:pt x="68204" y="832980"/>
                  </a:lnTo>
                  <a:close/>
                  <a:moveTo>
                    <a:pt x="68204" y="1016997"/>
                  </a:moveTo>
                  <a:lnTo>
                    <a:pt x="104723" y="1016997"/>
                  </a:lnTo>
                  <a:lnTo>
                    <a:pt x="104723" y="882996"/>
                  </a:lnTo>
                  <a:lnTo>
                    <a:pt x="68204" y="882996"/>
                  </a:lnTo>
                  <a:close/>
                  <a:moveTo>
                    <a:pt x="68204" y="1067012"/>
                  </a:moveTo>
                  <a:lnTo>
                    <a:pt x="104723" y="1067012"/>
                  </a:lnTo>
                  <a:lnTo>
                    <a:pt x="104723" y="1036679"/>
                  </a:lnTo>
                  <a:lnTo>
                    <a:pt x="68204" y="1036679"/>
                  </a:lnTo>
                  <a:close/>
                  <a:moveTo>
                    <a:pt x="68204" y="1220695"/>
                  </a:moveTo>
                  <a:lnTo>
                    <a:pt x="104723" y="1220695"/>
                  </a:lnTo>
                  <a:lnTo>
                    <a:pt x="104723" y="1086694"/>
                  </a:lnTo>
                  <a:lnTo>
                    <a:pt x="68204" y="1086694"/>
                  </a:lnTo>
                  <a:close/>
                  <a:moveTo>
                    <a:pt x="68203" y="1270711"/>
                  </a:moveTo>
                  <a:lnTo>
                    <a:pt x="104723" y="1270711"/>
                  </a:lnTo>
                  <a:lnTo>
                    <a:pt x="104723" y="1238882"/>
                  </a:lnTo>
                  <a:lnTo>
                    <a:pt x="68204" y="1238882"/>
                  </a:lnTo>
                  <a:close/>
                  <a:moveTo>
                    <a:pt x="68203" y="1424393"/>
                  </a:moveTo>
                  <a:lnTo>
                    <a:pt x="104723" y="1424393"/>
                  </a:lnTo>
                  <a:lnTo>
                    <a:pt x="104723" y="1288898"/>
                  </a:lnTo>
                  <a:lnTo>
                    <a:pt x="68203" y="1288898"/>
                  </a:lnTo>
                  <a:close/>
                  <a:moveTo>
                    <a:pt x="68203" y="1474409"/>
                  </a:moveTo>
                  <a:lnTo>
                    <a:pt x="104723" y="1474409"/>
                  </a:lnTo>
                  <a:lnTo>
                    <a:pt x="104723" y="1442580"/>
                  </a:lnTo>
                  <a:lnTo>
                    <a:pt x="68203" y="1442580"/>
                  </a:lnTo>
                  <a:close/>
                  <a:moveTo>
                    <a:pt x="68203" y="1628091"/>
                  </a:moveTo>
                  <a:lnTo>
                    <a:pt x="104723" y="1628091"/>
                  </a:lnTo>
                  <a:lnTo>
                    <a:pt x="104723" y="1492596"/>
                  </a:lnTo>
                  <a:lnTo>
                    <a:pt x="68203" y="1492596"/>
                  </a:lnTo>
                  <a:close/>
                  <a:moveTo>
                    <a:pt x="68203" y="1678107"/>
                  </a:moveTo>
                  <a:lnTo>
                    <a:pt x="104723" y="1678107"/>
                  </a:lnTo>
                  <a:lnTo>
                    <a:pt x="104723" y="1646279"/>
                  </a:lnTo>
                  <a:lnTo>
                    <a:pt x="68203" y="1646279"/>
                  </a:lnTo>
                  <a:close/>
                  <a:moveTo>
                    <a:pt x="18188" y="50016"/>
                  </a:moveTo>
                  <a:lnTo>
                    <a:pt x="50017" y="50016"/>
                  </a:lnTo>
                  <a:lnTo>
                    <a:pt x="50017" y="18188"/>
                  </a:lnTo>
                  <a:lnTo>
                    <a:pt x="18188" y="18188"/>
                  </a:lnTo>
                  <a:close/>
                  <a:moveTo>
                    <a:pt x="18188" y="203698"/>
                  </a:moveTo>
                  <a:lnTo>
                    <a:pt x="50017" y="203698"/>
                  </a:lnTo>
                  <a:lnTo>
                    <a:pt x="50017" y="68203"/>
                  </a:lnTo>
                  <a:lnTo>
                    <a:pt x="18188" y="68203"/>
                  </a:lnTo>
                  <a:close/>
                  <a:moveTo>
                    <a:pt x="18188" y="253714"/>
                  </a:moveTo>
                  <a:lnTo>
                    <a:pt x="50017" y="253714"/>
                  </a:lnTo>
                  <a:lnTo>
                    <a:pt x="50017" y="221886"/>
                  </a:lnTo>
                  <a:lnTo>
                    <a:pt x="18188" y="221886"/>
                  </a:lnTo>
                  <a:close/>
                  <a:moveTo>
                    <a:pt x="18188" y="407397"/>
                  </a:moveTo>
                  <a:lnTo>
                    <a:pt x="50017" y="407397"/>
                  </a:lnTo>
                  <a:lnTo>
                    <a:pt x="50017" y="271901"/>
                  </a:lnTo>
                  <a:lnTo>
                    <a:pt x="18188" y="271901"/>
                  </a:lnTo>
                  <a:close/>
                  <a:moveTo>
                    <a:pt x="18188" y="457412"/>
                  </a:moveTo>
                  <a:lnTo>
                    <a:pt x="50017" y="457412"/>
                  </a:lnTo>
                  <a:lnTo>
                    <a:pt x="50017" y="425584"/>
                  </a:lnTo>
                  <a:lnTo>
                    <a:pt x="18188" y="425584"/>
                  </a:lnTo>
                  <a:close/>
                  <a:moveTo>
                    <a:pt x="18188" y="609600"/>
                  </a:moveTo>
                  <a:lnTo>
                    <a:pt x="50016" y="609600"/>
                  </a:lnTo>
                  <a:lnTo>
                    <a:pt x="50016" y="475600"/>
                  </a:lnTo>
                  <a:lnTo>
                    <a:pt x="18188" y="475600"/>
                  </a:lnTo>
                  <a:close/>
                  <a:moveTo>
                    <a:pt x="18188" y="659616"/>
                  </a:moveTo>
                  <a:lnTo>
                    <a:pt x="50015" y="659616"/>
                  </a:lnTo>
                  <a:lnTo>
                    <a:pt x="50016" y="629282"/>
                  </a:lnTo>
                  <a:lnTo>
                    <a:pt x="18188" y="629282"/>
                  </a:lnTo>
                  <a:close/>
                  <a:moveTo>
                    <a:pt x="18188" y="813298"/>
                  </a:moveTo>
                  <a:lnTo>
                    <a:pt x="50015" y="813298"/>
                  </a:lnTo>
                  <a:lnTo>
                    <a:pt x="50015" y="679298"/>
                  </a:lnTo>
                  <a:lnTo>
                    <a:pt x="18188" y="679298"/>
                  </a:lnTo>
                  <a:close/>
                  <a:moveTo>
                    <a:pt x="18188" y="863314"/>
                  </a:moveTo>
                  <a:lnTo>
                    <a:pt x="50015" y="863314"/>
                  </a:lnTo>
                  <a:lnTo>
                    <a:pt x="50015" y="832980"/>
                  </a:lnTo>
                  <a:lnTo>
                    <a:pt x="18188" y="832980"/>
                  </a:lnTo>
                  <a:close/>
                  <a:moveTo>
                    <a:pt x="18188" y="1016997"/>
                  </a:moveTo>
                  <a:lnTo>
                    <a:pt x="50015" y="1016997"/>
                  </a:lnTo>
                  <a:lnTo>
                    <a:pt x="50015" y="882996"/>
                  </a:lnTo>
                  <a:lnTo>
                    <a:pt x="18188" y="882996"/>
                  </a:lnTo>
                  <a:close/>
                  <a:moveTo>
                    <a:pt x="18188" y="1067012"/>
                  </a:moveTo>
                  <a:lnTo>
                    <a:pt x="50015" y="1067012"/>
                  </a:lnTo>
                  <a:lnTo>
                    <a:pt x="50015" y="1036679"/>
                  </a:lnTo>
                  <a:lnTo>
                    <a:pt x="18188" y="1036679"/>
                  </a:lnTo>
                  <a:close/>
                  <a:moveTo>
                    <a:pt x="18188" y="1220695"/>
                  </a:moveTo>
                  <a:lnTo>
                    <a:pt x="50016" y="1220695"/>
                  </a:lnTo>
                  <a:lnTo>
                    <a:pt x="50016" y="1086694"/>
                  </a:lnTo>
                  <a:lnTo>
                    <a:pt x="18188" y="1086694"/>
                  </a:lnTo>
                  <a:close/>
                  <a:moveTo>
                    <a:pt x="18187" y="1270711"/>
                  </a:moveTo>
                  <a:lnTo>
                    <a:pt x="50015" y="1270711"/>
                  </a:lnTo>
                  <a:lnTo>
                    <a:pt x="50016" y="1238882"/>
                  </a:lnTo>
                  <a:lnTo>
                    <a:pt x="18188" y="1238882"/>
                  </a:lnTo>
                  <a:close/>
                  <a:moveTo>
                    <a:pt x="18187" y="1424393"/>
                  </a:moveTo>
                  <a:lnTo>
                    <a:pt x="50015" y="1424393"/>
                  </a:lnTo>
                  <a:lnTo>
                    <a:pt x="50015" y="1288898"/>
                  </a:lnTo>
                  <a:lnTo>
                    <a:pt x="18187" y="1288898"/>
                  </a:lnTo>
                  <a:close/>
                  <a:moveTo>
                    <a:pt x="18187" y="1474409"/>
                  </a:moveTo>
                  <a:lnTo>
                    <a:pt x="50015" y="1474409"/>
                  </a:lnTo>
                  <a:lnTo>
                    <a:pt x="50015" y="1442580"/>
                  </a:lnTo>
                  <a:lnTo>
                    <a:pt x="18187" y="1442580"/>
                  </a:lnTo>
                  <a:close/>
                  <a:moveTo>
                    <a:pt x="18187" y="1628091"/>
                  </a:moveTo>
                  <a:lnTo>
                    <a:pt x="50015" y="1628091"/>
                  </a:lnTo>
                  <a:lnTo>
                    <a:pt x="50015" y="1492596"/>
                  </a:lnTo>
                  <a:lnTo>
                    <a:pt x="18187" y="1492596"/>
                  </a:lnTo>
                  <a:close/>
                  <a:moveTo>
                    <a:pt x="18187" y="1678107"/>
                  </a:moveTo>
                  <a:lnTo>
                    <a:pt x="50015" y="1678107"/>
                  </a:lnTo>
                  <a:lnTo>
                    <a:pt x="50015" y="1646279"/>
                  </a:lnTo>
                  <a:lnTo>
                    <a:pt x="18187" y="1646279"/>
                  </a:lnTo>
                  <a:close/>
                  <a:moveTo>
                    <a:pt x="0" y="1696294"/>
                  </a:moveTo>
                  <a:lnTo>
                    <a:pt x="0" y="1678107"/>
                  </a:lnTo>
                  <a:lnTo>
                    <a:pt x="0" y="1646279"/>
                  </a:lnTo>
                  <a:lnTo>
                    <a:pt x="0" y="1628091"/>
                  </a:lnTo>
                  <a:lnTo>
                    <a:pt x="0" y="1492596"/>
                  </a:lnTo>
                  <a:lnTo>
                    <a:pt x="0" y="1474409"/>
                  </a:lnTo>
                  <a:lnTo>
                    <a:pt x="0" y="1442580"/>
                  </a:lnTo>
                  <a:lnTo>
                    <a:pt x="0" y="1424393"/>
                  </a:lnTo>
                  <a:lnTo>
                    <a:pt x="0" y="1288898"/>
                  </a:lnTo>
                  <a:lnTo>
                    <a:pt x="0" y="1270711"/>
                  </a:lnTo>
                  <a:lnTo>
                    <a:pt x="1" y="1238882"/>
                  </a:lnTo>
                  <a:lnTo>
                    <a:pt x="0" y="1238882"/>
                  </a:lnTo>
                  <a:lnTo>
                    <a:pt x="0" y="1220695"/>
                  </a:lnTo>
                  <a:lnTo>
                    <a:pt x="1" y="1220695"/>
                  </a:lnTo>
                  <a:lnTo>
                    <a:pt x="1" y="1086694"/>
                  </a:lnTo>
                  <a:lnTo>
                    <a:pt x="0" y="1086694"/>
                  </a:lnTo>
                  <a:lnTo>
                    <a:pt x="0" y="1085200"/>
                  </a:lnTo>
                  <a:lnTo>
                    <a:pt x="0" y="1068507"/>
                  </a:lnTo>
                  <a:lnTo>
                    <a:pt x="0" y="1067012"/>
                  </a:lnTo>
                  <a:lnTo>
                    <a:pt x="0" y="1036679"/>
                  </a:lnTo>
                  <a:lnTo>
                    <a:pt x="0" y="1035184"/>
                  </a:lnTo>
                  <a:lnTo>
                    <a:pt x="0" y="1018491"/>
                  </a:lnTo>
                  <a:lnTo>
                    <a:pt x="0" y="1016997"/>
                  </a:lnTo>
                  <a:lnTo>
                    <a:pt x="0" y="882996"/>
                  </a:lnTo>
                  <a:lnTo>
                    <a:pt x="0" y="881501"/>
                  </a:lnTo>
                  <a:lnTo>
                    <a:pt x="0" y="864809"/>
                  </a:lnTo>
                  <a:lnTo>
                    <a:pt x="0" y="863314"/>
                  </a:lnTo>
                  <a:lnTo>
                    <a:pt x="0" y="832980"/>
                  </a:lnTo>
                  <a:lnTo>
                    <a:pt x="0" y="831486"/>
                  </a:lnTo>
                  <a:lnTo>
                    <a:pt x="0" y="814793"/>
                  </a:lnTo>
                  <a:lnTo>
                    <a:pt x="0" y="813298"/>
                  </a:lnTo>
                  <a:lnTo>
                    <a:pt x="0" y="679298"/>
                  </a:lnTo>
                  <a:lnTo>
                    <a:pt x="0" y="677803"/>
                  </a:lnTo>
                  <a:lnTo>
                    <a:pt x="0" y="661111"/>
                  </a:lnTo>
                  <a:lnTo>
                    <a:pt x="0" y="659616"/>
                  </a:lnTo>
                  <a:lnTo>
                    <a:pt x="0" y="659616"/>
                  </a:lnTo>
                  <a:lnTo>
                    <a:pt x="1" y="629282"/>
                  </a:lnTo>
                  <a:lnTo>
                    <a:pt x="0" y="629282"/>
                  </a:lnTo>
                  <a:lnTo>
                    <a:pt x="0" y="627788"/>
                  </a:lnTo>
                  <a:lnTo>
                    <a:pt x="0" y="611095"/>
                  </a:lnTo>
                  <a:lnTo>
                    <a:pt x="0" y="609600"/>
                  </a:lnTo>
                  <a:lnTo>
                    <a:pt x="1" y="609600"/>
                  </a:lnTo>
                  <a:lnTo>
                    <a:pt x="1" y="475600"/>
                  </a:lnTo>
                  <a:lnTo>
                    <a:pt x="0" y="475600"/>
                  </a:lnTo>
                  <a:lnTo>
                    <a:pt x="0" y="457412"/>
                  </a:lnTo>
                  <a:lnTo>
                    <a:pt x="1" y="457412"/>
                  </a:lnTo>
                  <a:lnTo>
                    <a:pt x="1" y="425584"/>
                  </a:lnTo>
                  <a:lnTo>
                    <a:pt x="0" y="425584"/>
                  </a:lnTo>
                  <a:lnTo>
                    <a:pt x="0" y="407397"/>
                  </a:lnTo>
                  <a:lnTo>
                    <a:pt x="1" y="407397"/>
                  </a:lnTo>
                  <a:lnTo>
                    <a:pt x="1" y="271901"/>
                  </a:lnTo>
                  <a:lnTo>
                    <a:pt x="0" y="271901"/>
                  </a:lnTo>
                  <a:lnTo>
                    <a:pt x="0" y="253714"/>
                  </a:lnTo>
                  <a:lnTo>
                    <a:pt x="1" y="253714"/>
                  </a:lnTo>
                  <a:lnTo>
                    <a:pt x="1" y="221886"/>
                  </a:lnTo>
                  <a:lnTo>
                    <a:pt x="0" y="221886"/>
                  </a:lnTo>
                  <a:lnTo>
                    <a:pt x="0" y="203698"/>
                  </a:lnTo>
                  <a:lnTo>
                    <a:pt x="1" y="203698"/>
                  </a:lnTo>
                  <a:lnTo>
                    <a:pt x="1" y="68203"/>
                  </a:lnTo>
                  <a:lnTo>
                    <a:pt x="0" y="68203"/>
                  </a:lnTo>
                  <a:lnTo>
                    <a:pt x="0" y="50016"/>
                  </a:lnTo>
                  <a:lnTo>
                    <a:pt x="1" y="50016"/>
                  </a:lnTo>
                  <a:lnTo>
                    <a:pt x="1" y="18188"/>
                  </a:lnTo>
                  <a:lnTo>
                    <a:pt x="0" y="18188"/>
                  </a:lnTo>
                  <a:lnTo>
                    <a:pt x="0" y="0"/>
                  </a:lnTo>
                  <a:lnTo>
                    <a:pt x="127474" y="0"/>
                  </a:lnTo>
                  <a:lnTo>
                    <a:pt x="127474" y="497"/>
                  </a:lnTo>
                  <a:lnTo>
                    <a:pt x="148373" y="497"/>
                  </a:lnTo>
                  <a:lnTo>
                    <a:pt x="148373" y="610097"/>
                  </a:lnTo>
                  <a:lnTo>
                    <a:pt x="148373" y="1086694"/>
                  </a:lnTo>
                  <a:lnTo>
                    <a:pt x="148373" y="1696294"/>
                  </a:lnTo>
                  <a:lnTo>
                    <a:pt x="127474" y="1696294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89E636D4-B20C-4B49-BC9D-3C20B4C5AA6C}"/>
                </a:ext>
              </a:extLst>
            </p:cNvPr>
            <p:cNvGrpSpPr/>
            <p:nvPr/>
          </p:nvGrpSpPr>
          <p:grpSpPr>
            <a:xfrm>
              <a:off x="1111416" y="3266969"/>
              <a:ext cx="1778541" cy="764367"/>
              <a:chOff x="4026066" y="3609869"/>
              <a:chExt cx="1778541" cy="764367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6DACD6BE-D9DE-4585-A1FF-EDE57B9110ED}"/>
                  </a:ext>
                </a:extLst>
              </p:cNvPr>
              <p:cNvGrpSpPr/>
              <p:nvPr/>
            </p:nvGrpSpPr>
            <p:grpSpPr>
              <a:xfrm>
                <a:off x="4026066" y="3609869"/>
                <a:ext cx="1778541" cy="764367"/>
                <a:chOff x="7725199" y="2414677"/>
                <a:chExt cx="974928" cy="454701"/>
              </a:xfrm>
            </p:grpSpPr>
            <p:sp>
              <p:nvSpPr>
                <p:cNvPr id="274" name="二等辺三角形 273">
                  <a:extLst>
                    <a:ext uri="{FF2B5EF4-FFF2-40B4-BE49-F238E27FC236}">
                      <a16:creationId xmlns:a16="http://schemas.microsoft.com/office/drawing/2014/main" id="{52C6D7D6-2F88-4C0A-8B8E-D970B150A965}"/>
                    </a:ext>
                  </a:extLst>
                </p:cNvPr>
                <p:cNvSpPr/>
                <p:nvPr/>
              </p:nvSpPr>
              <p:spPr bwMode="auto">
                <a:xfrm>
                  <a:off x="7725199" y="2414677"/>
                  <a:ext cx="974928" cy="454701"/>
                </a:xfrm>
                <a:prstGeom prst="triangle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二等辺三角形 274">
                  <a:extLst>
                    <a:ext uri="{FF2B5EF4-FFF2-40B4-BE49-F238E27FC236}">
                      <a16:creationId xmlns:a16="http://schemas.microsoft.com/office/drawing/2014/main" id="{E855FD15-1194-4116-9A2A-8EA42A154801}"/>
                    </a:ext>
                  </a:extLst>
                </p:cNvPr>
                <p:cNvSpPr/>
                <p:nvPr/>
              </p:nvSpPr>
              <p:spPr bwMode="auto">
                <a:xfrm>
                  <a:off x="7815686" y="2510060"/>
                  <a:ext cx="793954" cy="357368"/>
                </a:xfrm>
                <a:prstGeom prst="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BB97CD02-9860-4002-8234-D460B50E4182}"/>
                    </a:ext>
                  </a:extLst>
                </p:cNvPr>
                <p:cNvSpPr/>
                <p:nvPr/>
              </p:nvSpPr>
              <p:spPr>
                <a:xfrm>
                  <a:off x="7865526" y="2647224"/>
                  <a:ext cx="694274" cy="222154"/>
                </a:xfrm>
                <a:custGeom>
                  <a:avLst/>
                  <a:gdLst>
                    <a:gd name="connsiteX0" fmla="*/ 261399 w 694274"/>
                    <a:gd name="connsiteY0" fmla="*/ 0 h 187826"/>
                    <a:gd name="connsiteX1" fmla="*/ 317975 w 694274"/>
                    <a:gd name="connsiteY1" fmla="*/ 0 h 187826"/>
                    <a:gd name="connsiteX2" fmla="*/ 313621 w 694274"/>
                    <a:gd name="connsiteY2" fmla="*/ 10510 h 187826"/>
                    <a:gd name="connsiteX3" fmla="*/ 347137 w 694274"/>
                    <a:gd name="connsiteY3" fmla="*/ 44026 h 187826"/>
                    <a:gd name="connsiteX4" fmla="*/ 380653 w 694274"/>
                    <a:gd name="connsiteY4" fmla="*/ 10510 h 187826"/>
                    <a:gd name="connsiteX5" fmla="*/ 376300 w 694274"/>
                    <a:gd name="connsiteY5" fmla="*/ 0 h 187826"/>
                    <a:gd name="connsiteX6" fmla="*/ 432875 w 694274"/>
                    <a:gd name="connsiteY6" fmla="*/ 0 h 187826"/>
                    <a:gd name="connsiteX7" fmla="*/ 694274 w 694274"/>
                    <a:gd name="connsiteY7" fmla="*/ 187826 h 187826"/>
                    <a:gd name="connsiteX8" fmla="*/ 0 w 694274"/>
                    <a:gd name="connsiteY8" fmla="*/ 187826 h 18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4274" h="187826">
                      <a:moveTo>
                        <a:pt x="261399" y="0"/>
                      </a:moveTo>
                      <a:lnTo>
                        <a:pt x="317975" y="0"/>
                      </a:lnTo>
                      <a:lnTo>
                        <a:pt x="313621" y="10510"/>
                      </a:lnTo>
                      <a:cubicBezTo>
                        <a:pt x="313621" y="29020"/>
                        <a:pt x="328627" y="44026"/>
                        <a:pt x="347137" y="44026"/>
                      </a:cubicBezTo>
                      <a:cubicBezTo>
                        <a:pt x="365647" y="44026"/>
                        <a:pt x="380653" y="29020"/>
                        <a:pt x="380653" y="10510"/>
                      </a:cubicBezTo>
                      <a:lnTo>
                        <a:pt x="376300" y="0"/>
                      </a:lnTo>
                      <a:lnTo>
                        <a:pt x="432875" y="0"/>
                      </a:lnTo>
                      <a:lnTo>
                        <a:pt x="694274" y="187826"/>
                      </a:lnTo>
                      <a:lnTo>
                        <a:pt x="0" y="18782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34167BE-B8F4-4491-A2EF-3DC30A094016}"/>
                  </a:ext>
                </a:extLst>
              </p:cNvPr>
              <p:cNvSpPr/>
              <p:nvPr/>
            </p:nvSpPr>
            <p:spPr>
              <a:xfrm>
                <a:off x="4755792" y="4124626"/>
                <a:ext cx="319088" cy="140975"/>
              </a:xfrm>
              <a:custGeom>
                <a:avLst/>
                <a:gdLst>
                  <a:gd name="connsiteX0" fmla="*/ 423862 w 469581"/>
                  <a:gd name="connsiteY0" fmla="*/ 0 h 189583"/>
                  <a:gd name="connsiteX1" fmla="*/ 469581 w 469581"/>
                  <a:gd name="connsiteY1" fmla="*/ 0 h 189583"/>
                  <a:gd name="connsiteX2" fmla="*/ 469581 w 469581"/>
                  <a:gd name="connsiteY2" fmla="*/ 189583 h 189583"/>
                  <a:gd name="connsiteX3" fmla="*/ 423862 w 469581"/>
                  <a:gd name="connsiteY3" fmla="*/ 189583 h 189583"/>
                  <a:gd name="connsiteX4" fmla="*/ 339088 w 469581"/>
                  <a:gd name="connsiteY4" fmla="*/ 0 h 189583"/>
                  <a:gd name="connsiteX5" fmla="*/ 384807 w 469581"/>
                  <a:gd name="connsiteY5" fmla="*/ 0 h 189583"/>
                  <a:gd name="connsiteX6" fmla="*/ 384807 w 469581"/>
                  <a:gd name="connsiteY6" fmla="*/ 189583 h 189583"/>
                  <a:gd name="connsiteX7" fmla="*/ 339088 w 469581"/>
                  <a:gd name="connsiteY7" fmla="*/ 189583 h 189583"/>
                  <a:gd name="connsiteX8" fmla="*/ 254316 w 469581"/>
                  <a:gd name="connsiteY8" fmla="*/ 0 h 189583"/>
                  <a:gd name="connsiteX9" fmla="*/ 300035 w 469581"/>
                  <a:gd name="connsiteY9" fmla="*/ 0 h 189583"/>
                  <a:gd name="connsiteX10" fmla="*/ 300035 w 469581"/>
                  <a:gd name="connsiteY10" fmla="*/ 189583 h 189583"/>
                  <a:gd name="connsiteX11" fmla="*/ 254316 w 469581"/>
                  <a:gd name="connsiteY11" fmla="*/ 189583 h 189583"/>
                  <a:gd name="connsiteX12" fmla="*/ 169544 w 469581"/>
                  <a:gd name="connsiteY12" fmla="*/ 0 h 189583"/>
                  <a:gd name="connsiteX13" fmla="*/ 215263 w 469581"/>
                  <a:gd name="connsiteY13" fmla="*/ 0 h 189583"/>
                  <a:gd name="connsiteX14" fmla="*/ 215263 w 469581"/>
                  <a:gd name="connsiteY14" fmla="*/ 189583 h 189583"/>
                  <a:gd name="connsiteX15" fmla="*/ 169544 w 469581"/>
                  <a:gd name="connsiteY15" fmla="*/ 189583 h 189583"/>
                  <a:gd name="connsiteX16" fmla="*/ 84772 w 469581"/>
                  <a:gd name="connsiteY16" fmla="*/ 0 h 189583"/>
                  <a:gd name="connsiteX17" fmla="*/ 130491 w 469581"/>
                  <a:gd name="connsiteY17" fmla="*/ 0 h 189583"/>
                  <a:gd name="connsiteX18" fmla="*/ 130491 w 469581"/>
                  <a:gd name="connsiteY18" fmla="*/ 189583 h 189583"/>
                  <a:gd name="connsiteX19" fmla="*/ 84772 w 469581"/>
                  <a:gd name="connsiteY19" fmla="*/ 189583 h 189583"/>
                  <a:gd name="connsiteX20" fmla="*/ 0 w 469581"/>
                  <a:gd name="connsiteY20" fmla="*/ 0 h 189583"/>
                  <a:gd name="connsiteX21" fmla="*/ 45719 w 469581"/>
                  <a:gd name="connsiteY21" fmla="*/ 0 h 189583"/>
                  <a:gd name="connsiteX22" fmla="*/ 45719 w 469581"/>
                  <a:gd name="connsiteY22" fmla="*/ 189583 h 189583"/>
                  <a:gd name="connsiteX23" fmla="*/ 0 w 469581"/>
                  <a:gd name="connsiteY23" fmla="*/ 189583 h 18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69581" h="189583">
                    <a:moveTo>
                      <a:pt x="423862" y="0"/>
                    </a:moveTo>
                    <a:lnTo>
                      <a:pt x="469581" y="0"/>
                    </a:lnTo>
                    <a:lnTo>
                      <a:pt x="469581" y="189583"/>
                    </a:lnTo>
                    <a:lnTo>
                      <a:pt x="423862" y="189583"/>
                    </a:lnTo>
                    <a:close/>
                    <a:moveTo>
                      <a:pt x="339088" y="0"/>
                    </a:moveTo>
                    <a:lnTo>
                      <a:pt x="384807" y="0"/>
                    </a:lnTo>
                    <a:lnTo>
                      <a:pt x="384807" y="189583"/>
                    </a:lnTo>
                    <a:lnTo>
                      <a:pt x="339088" y="189583"/>
                    </a:lnTo>
                    <a:close/>
                    <a:moveTo>
                      <a:pt x="254316" y="0"/>
                    </a:moveTo>
                    <a:lnTo>
                      <a:pt x="300035" y="0"/>
                    </a:lnTo>
                    <a:lnTo>
                      <a:pt x="300035" y="189583"/>
                    </a:lnTo>
                    <a:lnTo>
                      <a:pt x="254316" y="189583"/>
                    </a:lnTo>
                    <a:close/>
                    <a:moveTo>
                      <a:pt x="169544" y="0"/>
                    </a:moveTo>
                    <a:lnTo>
                      <a:pt x="215263" y="0"/>
                    </a:lnTo>
                    <a:lnTo>
                      <a:pt x="215263" y="189583"/>
                    </a:lnTo>
                    <a:lnTo>
                      <a:pt x="169544" y="189583"/>
                    </a:lnTo>
                    <a:close/>
                    <a:moveTo>
                      <a:pt x="84772" y="0"/>
                    </a:moveTo>
                    <a:lnTo>
                      <a:pt x="130491" y="0"/>
                    </a:lnTo>
                    <a:lnTo>
                      <a:pt x="130491" y="189583"/>
                    </a:lnTo>
                    <a:lnTo>
                      <a:pt x="84772" y="189583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89583"/>
                    </a:lnTo>
                    <a:lnTo>
                      <a:pt x="0" y="18958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800ABE1-01D2-441E-9802-7B5EADA431E4}"/>
                </a:ext>
              </a:extLst>
            </p:cNvPr>
            <p:cNvGrpSpPr/>
            <p:nvPr/>
          </p:nvGrpSpPr>
          <p:grpSpPr>
            <a:xfrm>
              <a:off x="1134347" y="2297342"/>
              <a:ext cx="1732678" cy="548119"/>
              <a:chOff x="3077446" y="2365145"/>
              <a:chExt cx="3675780" cy="857236"/>
            </a:xfrm>
          </p:grpSpPr>
          <p:sp>
            <p:nvSpPr>
              <p:cNvPr id="270" name="台形 269">
                <a:extLst>
                  <a:ext uri="{FF2B5EF4-FFF2-40B4-BE49-F238E27FC236}">
                    <a16:creationId xmlns:a16="http://schemas.microsoft.com/office/drawing/2014/main" id="{5432493A-EFBB-4231-8343-3FB9D336B51C}"/>
                  </a:ext>
                </a:extLst>
              </p:cNvPr>
              <p:cNvSpPr/>
              <p:nvPr/>
            </p:nvSpPr>
            <p:spPr>
              <a:xfrm flipV="1">
                <a:off x="3125072" y="3176661"/>
                <a:ext cx="3580528" cy="45720"/>
              </a:xfrm>
              <a:prstGeom prst="trapezoid">
                <a:avLst>
                  <a:gd name="adj" fmla="val 36960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53330FC0-C743-4E3C-ADE0-C7E913ABE885}"/>
                  </a:ext>
                </a:extLst>
              </p:cNvPr>
              <p:cNvSpPr/>
              <p:nvPr/>
            </p:nvSpPr>
            <p:spPr>
              <a:xfrm>
                <a:off x="3077446" y="2365145"/>
                <a:ext cx="3675780" cy="816544"/>
              </a:xfrm>
              <a:custGeom>
                <a:avLst/>
                <a:gdLst>
                  <a:gd name="connsiteX0" fmla="*/ 369851 w 3675780"/>
                  <a:gd name="connsiteY0" fmla="*/ 0 h 816544"/>
                  <a:gd name="connsiteX1" fmla="*/ 3305929 w 3675780"/>
                  <a:gd name="connsiteY1" fmla="*/ 0 h 816544"/>
                  <a:gd name="connsiteX2" fmla="*/ 3411865 w 3675780"/>
                  <a:gd name="connsiteY2" fmla="*/ 545306 h 816544"/>
                  <a:gd name="connsiteX3" fmla="*/ 3675780 w 3675780"/>
                  <a:gd name="connsiteY3" fmla="*/ 816544 h 816544"/>
                  <a:gd name="connsiteX4" fmla="*/ 0 w 3675780"/>
                  <a:gd name="connsiteY4" fmla="*/ 816544 h 816544"/>
                  <a:gd name="connsiteX5" fmla="*/ 263915 w 3675780"/>
                  <a:gd name="connsiteY5" fmla="*/ 545306 h 81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5780" h="816544">
                    <a:moveTo>
                      <a:pt x="369851" y="0"/>
                    </a:moveTo>
                    <a:lnTo>
                      <a:pt x="3305929" y="0"/>
                    </a:lnTo>
                    <a:lnTo>
                      <a:pt x="3411865" y="545306"/>
                    </a:lnTo>
                    <a:lnTo>
                      <a:pt x="3675780" y="816544"/>
                    </a:lnTo>
                    <a:lnTo>
                      <a:pt x="0" y="816544"/>
                    </a:lnTo>
                    <a:lnTo>
                      <a:pt x="263915" y="545306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A0493A13-8305-4036-BAE4-626E3B743F1F}"/>
                </a:ext>
              </a:extLst>
            </p:cNvPr>
            <p:cNvGrpSpPr/>
            <p:nvPr/>
          </p:nvGrpSpPr>
          <p:grpSpPr>
            <a:xfrm flipH="1">
              <a:off x="1251663" y="2109374"/>
              <a:ext cx="133348" cy="149217"/>
              <a:chOff x="5140369" y="2492285"/>
              <a:chExt cx="2047831" cy="2150919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2627D42-E96B-4C67-B4D2-7D11D36948D5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3A7E2C99-1E6E-47BB-A3F6-89CF231CA7C6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</p:grpSpPr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5D1D5D0F-29A7-4C54-A3D7-953EC9A30037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11BEA7C0-3ABF-4C46-AA93-96C01C19E4DA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8CEE4D8-396C-4261-B857-A2B5E4411943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03BACB51-15B4-478A-9F07-3B5041B8C7C0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CB69E9D5-3D80-48BB-A78F-4F7C87C20304}"/>
                </a:ext>
              </a:extLst>
            </p:cNvPr>
            <p:cNvSpPr/>
            <p:nvPr/>
          </p:nvSpPr>
          <p:spPr>
            <a:xfrm>
              <a:off x="1305797" y="2257549"/>
              <a:ext cx="1389778" cy="4572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568CA30B-E88E-432C-911F-774015603201}"/>
              </a:ext>
            </a:extLst>
          </p:cNvPr>
          <p:cNvSpPr txBox="1"/>
          <p:nvPr/>
        </p:nvSpPr>
        <p:spPr>
          <a:xfrm>
            <a:off x="3574074" y="5297306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岐阜城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（岐阜市）</a:t>
            </a:r>
          </a:p>
        </p:txBody>
      </p: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E9E2CF8B-4580-4B37-A362-4FA04AA5EC3D}"/>
              </a:ext>
            </a:extLst>
          </p:cNvPr>
          <p:cNvGrpSpPr/>
          <p:nvPr/>
        </p:nvGrpSpPr>
        <p:grpSpPr>
          <a:xfrm>
            <a:off x="6659021" y="5393934"/>
            <a:ext cx="1835302" cy="853768"/>
            <a:chOff x="1089460" y="1279420"/>
            <a:chExt cx="5266891" cy="2450116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209FDF4-6846-4CD0-A4A5-A3237290553E}"/>
                </a:ext>
              </a:extLst>
            </p:cNvPr>
            <p:cNvGrpSpPr/>
            <p:nvPr/>
          </p:nvGrpSpPr>
          <p:grpSpPr>
            <a:xfrm>
              <a:off x="1089460" y="1433907"/>
              <a:ext cx="4847800" cy="2295629"/>
              <a:chOff x="1089460" y="1433907"/>
              <a:chExt cx="4847800" cy="2295629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8907111F-6CCD-41F6-B4D5-D0AFD8EAD40A}"/>
                  </a:ext>
                </a:extLst>
              </p:cNvPr>
              <p:cNvGrpSpPr/>
              <p:nvPr/>
            </p:nvGrpSpPr>
            <p:grpSpPr>
              <a:xfrm>
                <a:off x="1089460" y="1433907"/>
                <a:ext cx="4847800" cy="2295629"/>
                <a:chOff x="1089460" y="1433907"/>
                <a:chExt cx="4847800" cy="2295629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697C634-6573-45FB-B814-B977B99A0E56}"/>
                    </a:ext>
                  </a:extLst>
                </p:cNvPr>
                <p:cNvSpPr/>
                <p:nvPr/>
              </p:nvSpPr>
              <p:spPr>
                <a:xfrm>
                  <a:off x="1089460" y="1433907"/>
                  <a:ext cx="4847800" cy="2295629"/>
                </a:xfrm>
                <a:custGeom>
                  <a:avLst/>
                  <a:gdLst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738840 w 4847800"/>
                    <a:gd name="connsiteY22" fmla="*/ 27835 h 2295629"/>
                    <a:gd name="connsiteX23" fmla="*/ 1857079 w 4847800"/>
                    <a:gd name="connsiteY23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48903 w 4847800"/>
                    <a:gd name="connsiteY22" fmla="*/ 456806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847800" h="2295629">
                      <a:moveTo>
                        <a:pt x="1857079" y="188"/>
                      </a:moveTo>
                      <a:cubicBezTo>
                        <a:pt x="1901114" y="-1225"/>
                        <a:pt x="1946295" y="5277"/>
                        <a:pt x="1982182" y="20028"/>
                      </a:cubicBezTo>
                      <a:cubicBezTo>
                        <a:pt x="2420389" y="200546"/>
                        <a:pt x="2499462" y="338501"/>
                        <a:pt x="3092016" y="571105"/>
                      </a:cubicBezTo>
                      <a:cubicBezTo>
                        <a:pt x="3684570" y="803709"/>
                        <a:pt x="4224737" y="960114"/>
                        <a:pt x="4788716" y="1173668"/>
                      </a:cubicBezTo>
                      <a:cubicBezTo>
                        <a:pt x="4824603" y="1188420"/>
                        <a:pt x="4844401" y="1208627"/>
                        <a:pt x="4847399" y="1229374"/>
                      </a:cubicBezTo>
                      <a:lnTo>
                        <a:pt x="4846254" y="1233697"/>
                      </a:lnTo>
                      <a:lnTo>
                        <a:pt x="4847399" y="1235724"/>
                      </a:lnTo>
                      <a:lnTo>
                        <a:pt x="4841672" y="1257338"/>
                      </a:lnTo>
                      <a:lnTo>
                        <a:pt x="4847399" y="1267474"/>
                      </a:lnTo>
                      <a:lnTo>
                        <a:pt x="4842817" y="1284765"/>
                      </a:lnTo>
                      <a:lnTo>
                        <a:pt x="4847399" y="1292874"/>
                      </a:lnTo>
                      <a:cubicBezTo>
                        <a:pt x="4850398" y="1313621"/>
                        <a:pt x="4836597" y="1334906"/>
                        <a:pt x="4805286" y="1351813"/>
                      </a:cubicBezTo>
                      <a:cubicBezTo>
                        <a:pt x="4535821" y="1491627"/>
                        <a:pt x="4337792" y="1540953"/>
                        <a:pt x="3958790" y="1733155"/>
                      </a:cubicBezTo>
                      <a:cubicBezTo>
                        <a:pt x="3579788" y="1925357"/>
                        <a:pt x="3398586" y="2091168"/>
                        <a:pt x="3108959" y="2267793"/>
                      </a:cubicBezTo>
                      <a:cubicBezTo>
                        <a:pt x="3046338" y="2301607"/>
                        <a:pt x="2937391" y="2305103"/>
                        <a:pt x="2865619" y="2275600"/>
                      </a:cubicBezTo>
                      <a:cubicBezTo>
                        <a:pt x="2366409" y="2074148"/>
                        <a:pt x="1929113" y="1829833"/>
                        <a:pt x="1391803" y="1609331"/>
                      </a:cubicBezTo>
                      <a:cubicBezTo>
                        <a:pt x="854493" y="1388829"/>
                        <a:pt x="503324" y="1284418"/>
                        <a:pt x="59084" y="1121961"/>
                      </a:cubicBezTo>
                      <a:cubicBezTo>
                        <a:pt x="32169" y="1110897"/>
                        <a:pt x="14304" y="1096764"/>
                        <a:pt x="5789" y="1081637"/>
                      </a:cubicBezTo>
                      <a:cubicBezTo>
                        <a:pt x="6358" y="1072229"/>
                        <a:pt x="6928" y="1062822"/>
                        <a:pt x="7497" y="1053414"/>
                      </a:cubicBezTo>
                      <a:lnTo>
                        <a:pt x="401" y="1040855"/>
                      </a:lnTo>
                      <a:lnTo>
                        <a:pt x="6128" y="1019240"/>
                      </a:lnTo>
                      <a:lnTo>
                        <a:pt x="401" y="1009105"/>
                      </a:lnTo>
                      <a:lnTo>
                        <a:pt x="1546" y="1004782"/>
                      </a:lnTo>
                      <a:lnTo>
                        <a:pt x="401" y="1002755"/>
                      </a:lnTo>
                      <a:cubicBezTo>
                        <a:pt x="-2598" y="982008"/>
                        <a:pt x="11203" y="960722"/>
                        <a:pt x="42514" y="943815"/>
                      </a:cubicBezTo>
                      <a:cubicBezTo>
                        <a:pt x="354164" y="771954"/>
                        <a:pt x="618899" y="704571"/>
                        <a:pt x="1048903" y="456806"/>
                      </a:cubicBezTo>
                      <a:cubicBezTo>
                        <a:pt x="1478907" y="209041"/>
                        <a:pt x="1485048" y="161300"/>
                        <a:pt x="1738840" y="27835"/>
                      </a:cubicBezTo>
                      <a:cubicBezTo>
                        <a:pt x="1770151" y="10928"/>
                        <a:pt x="1813043" y="1601"/>
                        <a:pt x="1857079" y="188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0FDD5B5A-2EAE-4DA5-A827-FBDD2620A921}"/>
                    </a:ext>
                  </a:extLst>
                </p:cNvPr>
                <p:cNvSpPr/>
                <p:nvPr/>
              </p:nvSpPr>
              <p:spPr>
                <a:xfrm>
                  <a:off x="1264991" y="1538288"/>
                  <a:ext cx="4478584" cy="2018426"/>
                </a:xfrm>
                <a:custGeom>
                  <a:avLst/>
                  <a:gdLst>
                    <a:gd name="connsiteX0" fmla="*/ 1385119 w 3615774"/>
                    <a:gd name="connsiteY0" fmla="*/ 299 h 3533767"/>
                    <a:gd name="connsiteX1" fmla="*/ 1478428 w 3615774"/>
                    <a:gd name="connsiteY1" fmla="*/ 31709 h 3533767"/>
                    <a:gd name="connsiteX2" fmla="*/ 3571706 w 3615774"/>
                    <a:gd name="connsiteY2" fmla="*/ 1858079 h 3533767"/>
                    <a:gd name="connsiteX3" fmla="*/ 3584065 w 3615774"/>
                    <a:gd name="connsiteY3" fmla="*/ 2039577 h 3533767"/>
                    <a:gd name="connsiteX4" fmla="*/ 2318845 w 3615774"/>
                    <a:gd name="connsiteY4" fmla="*/ 3489699 h 3533767"/>
                    <a:gd name="connsiteX5" fmla="*/ 2137347 w 3615774"/>
                    <a:gd name="connsiteY5" fmla="*/ 3502058 h 3533767"/>
                    <a:gd name="connsiteX6" fmla="*/ 44068 w 3615774"/>
                    <a:gd name="connsiteY6" fmla="*/ 1675689 h 3533767"/>
                    <a:gd name="connsiteX7" fmla="*/ 31709 w 3615774"/>
                    <a:gd name="connsiteY7" fmla="*/ 1494190 h 3533767"/>
                    <a:gd name="connsiteX8" fmla="*/ 1296929 w 3615774"/>
                    <a:gd name="connsiteY8" fmla="*/ 44068 h 3533767"/>
                    <a:gd name="connsiteX9" fmla="*/ 1385119 w 3615774"/>
                    <a:gd name="connsiteY9" fmla="*/ 299 h 3533767"/>
                    <a:gd name="connsiteX0" fmla="*/ 1368471 w 3599126"/>
                    <a:gd name="connsiteY0" fmla="*/ 299 h 3533767"/>
                    <a:gd name="connsiteX1" fmla="*/ 1461780 w 3599126"/>
                    <a:gd name="connsiteY1" fmla="*/ 31709 h 3533767"/>
                    <a:gd name="connsiteX2" fmla="*/ 3555058 w 3599126"/>
                    <a:gd name="connsiteY2" fmla="*/ 1858079 h 3533767"/>
                    <a:gd name="connsiteX3" fmla="*/ 3567417 w 3599126"/>
                    <a:gd name="connsiteY3" fmla="*/ 2039577 h 3533767"/>
                    <a:gd name="connsiteX4" fmla="*/ 2302197 w 3599126"/>
                    <a:gd name="connsiteY4" fmla="*/ 3489699 h 3533767"/>
                    <a:gd name="connsiteX5" fmla="*/ 2120699 w 3599126"/>
                    <a:gd name="connsiteY5" fmla="*/ 3502058 h 3533767"/>
                    <a:gd name="connsiteX6" fmla="*/ 93895 w 3599126"/>
                    <a:gd name="connsiteY6" fmla="*/ 1750522 h 3533767"/>
                    <a:gd name="connsiteX7" fmla="*/ 15061 w 3599126"/>
                    <a:gd name="connsiteY7" fmla="*/ 1494190 h 3533767"/>
                    <a:gd name="connsiteX8" fmla="*/ 1280281 w 3599126"/>
                    <a:gd name="connsiteY8" fmla="*/ 44068 h 3533767"/>
                    <a:gd name="connsiteX9" fmla="*/ 1368471 w 3599126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45184 w 3575839"/>
                    <a:gd name="connsiteY0" fmla="*/ 299 h 3533767"/>
                    <a:gd name="connsiteX1" fmla="*/ 1438493 w 3575839"/>
                    <a:gd name="connsiteY1" fmla="*/ 31709 h 3533767"/>
                    <a:gd name="connsiteX2" fmla="*/ 3531771 w 3575839"/>
                    <a:gd name="connsiteY2" fmla="*/ 1858079 h 3533767"/>
                    <a:gd name="connsiteX3" fmla="*/ 3544130 w 3575839"/>
                    <a:gd name="connsiteY3" fmla="*/ 2039577 h 3533767"/>
                    <a:gd name="connsiteX4" fmla="*/ 2278910 w 3575839"/>
                    <a:gd name="connsiteY4" fmla="*/ 3489699 h 3533767"/>
                    <a:gd name="connsiteX5" fmla="*/ 2097412 w 3575839"/>
                    <a:gd name="connsiteY5" fmla="*/ 3502058 h 3533767"/>
                    <a:gd name="connsiteX6" fmla="*/ 48450 w 3575839"/>
                    <a:gd name="connsiteY6" fmla="*/ 1708947 h 3533767"/>
                    <a:gd name="connsiteX7" fmla="*/ 28704 w 3575839"/>
                    <a:gd name="connsiteY7" fmla="*/ 1510820 h 3533767"/>
                    <a:gd name="connsiteX8" fmla="*/ 1256994 w 3575839"/>
                    <a:gd name="connsiteY8" fmla="*/ 44068 h 3533767"/>
                    <a:gd name="connsiteX9" fmla="*/ 1345184 w 3575839"/>
                    <a:gd name="connsiteY9" fmla="*/ 299 h 3533767"/>
                    <a:gd name="connsiteX0" fmla="*/ 1345184 w 3557679"/>
                    <a:gd name="connsiteY0" fmla="*/ 299 h 3533767"/>
                    <a:gd name="connsiteX1" fmla="*/ 1438493 w 3557679"/>
                    <a:gd name="connsiteY1" fmla="*/ 31709 h 3533767"/>
                    <a:gd name="connsiteX2" fmla="*/ 3531771 w 3557679"/>
                    <a:gd name="connsiteY2" fmla="*/ 1858079 h 3533767"/>
                    <a:gd name="connsiteX3" fmla="*/ 3499813 w 3557679"/>
                    <a:gd name="connsiteY3" fmla="*/ 2081149 h 3533767"/>
                    <a:gd name="connsiteX4" fmla="*/ 2278910 w 3557679"/>
                    <a:gd name="connsiteY4" fmla="*/ 3489699 h 3533767"/>
                    <a:gd name="connsiteX5" fmla="*/ 2097412 w 3557679"/>
                    <a:gd name="connsiteY5" fmla="*/ 3502058 h 3533767"/>
                    <a:gd name="connsiteX6" fmla="*/ 48450 w 3557679"/>
                    <a:gd name="connsiteY6" fmla="*/ 1708947 h 3533767"/>
                    <a:gd name="connsiteX7" fmla="*/ 28704 w 3557679"/>
                    <a:gd name="connsiteY7" fmla="*/ 1510820 h 3533767"/>
                    <a:gd name="connsiteX8" fmla="*/ 1256994 w 3557679"/>
                    <a:gd name="connsiteY8" fmla="*/ 44068 h 3533767"/>
                    <a:gd name="connsiteX9" fmla="*/ 1345184 w 3557679"/>
                    <a:gd name="connsiteY9" fmla="*/ 299 h 3533767"/>
                    <a:gd name="connsiteX0" fmla="*/ 1345184 w 3540792"/>
                    <a:gd name="connsiteY0" fmla="*/ 299 h 3533767"/>
                    <a:gd name="connsiteX1" fmla="*/ 1438493 w 3540792"/>
                    <a:gd name="connsiteY1" fmla="*/ 31709 h 3533767"/>
                    <a:gd name="connsiteX2" fmla="*/ 3505920 w 3540792"/>
                    <a:gd name="connsiteY2" fmla="*/ 1924597 h 3533767"/>
                    <a:gd name="connsiteX3" fmla="*/ 3499813 w 3540792"/>
                    <a:gd name="connsiteY3" fmla="*/ 2081149 h 3533767"/>
                    <a:gd name="connsiteX4" fmla="*/ 2278910 w 3540792"/>
                    <a:gd name="connsiteY4" fmla="*/ 3489699 h 3533767"/>
                    <a:gd name="connsiteX5" fmla="*/ 2097412 w 3540792"/>
                    <a:gd name="connsiteY5" fmla="*/ 3502058 h 3533767"/>
                    <a:gd name="connsiteX6" fmla="*/ 48450 w 3540792"/>
                    <a:gd name="connsiteY6" fmla="*/ 1708947 h 3533767"/>
                    <a:gd name="connsiteX7" fmla="*/ 28704 w 3540792"/>
                    <a:gd name="connsiteY7" fmla="*/ 1510820 h 3533767"/>
                    <a:gd name="connsiteX8" fmla="*/ 1256994 w 3540792"/>
                    <a:gd name="connsiteY8" fmla="*/ 44068 h 3533767"/>
                    <a:gd name="connsiteX9" fmla="*/ 1345184 w 354079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24597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66171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6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57949"/>
                    <a:gd name="connsiteX1" fmla="*/ 1438493 w 3532872"/>
                    <a:gd name="connsiteY1" fmla="*/ 31709 h 3557949"/>
                    <a:gd name="connsiteX2" fmla="*/ 3505920 w 3532872"/>
                    <a:gd name="connsiteY2" fmla="*/ 1949542 h 3557949"/>
                    <a:gd name="connsiteX3" fmla="*/ 3477656 w 3532872"/>
                    <a:gd name="connsiteY3" fmla="*/ 2122722 h 3557949"/>
                    <a:gd name="connsiteX4" fmla="*/ 2278910 w 3532872"/>
                    <a:gd name="connsiteY4" fmla="*/ 3531272 h 3557949"/>
                    <a:gd name="connsiteX5" fmla="*/ 2097412 w 3532872"/>
                    <a:gd name="connsiteY5" fmla="*/ 3502058 h 3557949"/>
                    <a:gd name="connsiteX6" fmla="*/ 48450 w 3532872"/>
                    <a:gd name="connsiteY6" fmla="*/ 1708947 h 3557949"/>
                    <a:gd name="connsiteX7" fmla="*/ 28704 w 3532872"/>
                    <a:gd name="connsiteY7" fmla="*/ 1510820 h 3557949"/>
                    <a:gd name="connsiteX8" fmla="*/ 1256994 w 3532872"/>
                    <a:gd name="connsiteY8" fmla="*/ 44068 h 3557949"/>
                    <a:gd name="connsiteX9" fmla="*/ 1345184 w 3532872"/>
                    <a:gd name="connsiteY9" fmla="*/ 299 h 3557949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1256994 w 3532872"/>
                    <a:gd name="connsiteY8" fmla="*/ 44068 h 3580300"/>
                    <a:gd name="connsiteX9" fmla="*/ 1345184 w 3532872"/>
                    <a:gd name="connsiteY9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802817 w 3532872"/>
                    <a:gd name="connsiteY8" fmla="*/ 754813 h 3580300"/>
                    <a:gd name="connsiteX9" fmla="*/ 1256994 w 3532872"/>
                    <a:gd name="connsiteY9" fmla="*/ 44068 h 3580300"/>
                    <a:gd name="connsiteX10" fmla="*/ 1345184 w 3532872"/>
                    <a:gd name="connsiteY10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48450 w 3532872"/>
                    <a:gd name="connsiteY7" fmla="*/ 1708947 h 3580300"/>
                    <a:gd name="connsiteX8" fmla="*/ 28704 w 3532872"/>
                    <a:gd name="connsiteY8" fmla="*/ 1510820 h 3580300"/>
                    <a:gd name="connsiteX9" fmla="*/ 802817 w 3532872"/>
                    <a:gd name="connsiteY9" fmla="*/ 754813 h 3580300"/>
                    <a:gd name="connsiteX10" fmla="*/ 1256994 w 3532872"/>
                    <a:gd name="connsiteY10" fmla="*/ 44068 h 3580300"/>
                    <a:gd name="connsiteX11" fmla="*/ 1345184 w 3532872"/>
                    <a:gd name="connsiteY11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32872" h="3580300">
                      <a:moveTo>
                        <a:pt x="1345184" y="299"/>
                      </a:moveTo>
                      <a:cubicBezTo>
                        <a:pt x="1378028" y="-1938"/>
                        <a:pt x="1411726" y="8356"/>
                        <a:pt x="1438493" y="31709"/>
                      </a:cubicBezTo>
                      <a:cubicBezTo>
                        <a:pt x="1744861" y="322632"/>
                        <a:pt x="2006912" y="713332"/>
                        <a:pt x="2313280" y="1004255"/>
                      </a:cubicBezTo>
                      <a:lnTo>
                        <a:pt x="3505920" y="1949542"/>
                      </a:lnTo>
                      <a:cubicBezTo>
                        <a:pt x="3559453" y="1996249"/>
                        <a:pt x="3524363" y="2069190"/>
                        <a:pt x="3477656" y="2122722"/>
                      </a:cubicBezTo>
                      <a:cubicBezTo>
                        <a:pt x="3306190" y="2323617"/>
                        <a:pt x="3223358" y="2275069"/>
                        <a:pt x="2870932" y="2675518"/>
                      </a:cubicBezTo>
                      <a:cubicBezTo>
                        <a:pt x="2518506" y="3075967"/>
                        <a:pt x="2477482" y="3243249"/>
                        <a:pt x="2278910" y="3531272"/>
                      </a:cubicBezTo>
                      <a:cubicBezTo>
                        <a:pt x="2232203" y="3584804"/>
                        <a:pt x="2150944" y="3598654"/>
                        <a:pt x="2097412" y="3551947"/>
                      </a:cubicBezTo>
                      <a:cubicBezTo>
                        <a:pt x="1774210" y="3254261"/>
                        <a:pt x="1635662" y="3006463"/>
                        <a:pt x="1124114" y="2575741"/>
                      </a:cubicBezTo>
                      <a:cubicBezTo>
                        <a:pt x="612566" y="2145019"/>
                        <a:pt x="432856" y="1975706"/>
                        <a:pt x="48450" y="1708947"/>
                      </a:cubicBezTo>
                      <a:cubicBezTo>
                        <a:pt x="-5082" y="1662240"/>
                        <a:pt x="-18003" y="1564352"/>
                        <a:pt x="28704" y="1510820"/>
                      </a:cubicBezTo>
                      <a:cubicBezTo>
                        <a:pt x="258428" y="1236645"/>
                        <a:pt x="426147" y="1166338"/>
                        <a:pt x="703104" y="829645"/>
                      </a:cubicBezTo>
                      <a:cubicBezTo>
                        <a:pt x="980061" y="492952"/>
                        <a:pt x="1105602" y="280983"/>
                        <a:pt x="1256994" y="44068"/>
                      </a:cubicBezTo>
                      <a:cubicBezTo>
                        <a:pt x="1280348" y="17302"/>
                        <a:pt x="1312339" y="2536"/>
                        <a:pt x="1345184" y="2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62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A74B703-8F52-4809-9A4C-CE29B8A71A17}"/>
                  </a:ext>
                </a:extLst>
              </p:cNvPr>
              <p:cNvSpPr/>
              <p:nvPr/>
            </p:nvSpPr>
            <p:spPr>
              <a:xfrm rot="19976338">
                <a:off x="3980295" y="3020870"/>
                <a:ext cx="1918071" cy="113310"/>
              </a:xfrm>
              <a:custGeom>
                <a:avLst/>
                <a:gdLst>
                  <a:gd name="connsiteX0" fmla="*/ 783709 w 1535890"/>
                  <a:gd name="connsiteY0" fmla="*/ 0 h 108802"/>
                  <a:gd name="connsiteX1" fmla="*/ 1380896 w 1535890"/>
                  <a:gd name="connsiteY1" fmla="*/ 49547 h 108802"/>
                  <a:gd name="connsiteX2" fmla="*/ 1535890 w 1535890"/>
                  <a:gd name="connsiteY2" fmla="*/ 95593 h 108802"/>
                  <a:gd name="connsiteX3" fmla="*/ 1234243 w 1535890"/>
                  <a:gd name="connsiteY3" fmla="*/ 64094 h 108802"/>
                  <a:gd name="connsiteX4" fmla="*/ 809109 w 1535890"/>
                  <a:gd name="connsiteY4" fmla="*/ 50800 h 108802"/>
                  <a:gd name="connsiteX5" fmla="*/ 36807 w 1535890"/>
                  <a:gd name="connsiteY5" fmla="*/ 100347 h 108802"/>
                  <a:gd name="connsiteX6" fmla="*/ 0 w 1535890"/>
                  <a:gd name="connsiteY6" fmla="*/ 108802 h 108802"/>
                  <a:gd name="connsiteX7" fmla="*/ 5528 w 1535890"/>
                  <a:gd name="connsiteY7" fmla="*/ 103318 h 108802"/>
                  <a:gd name="connsiteX8" fmla="*/ 783709 w 1535890"/>
                  <a:gd name="connsiteY8" fmla="*/ 0 h 10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890" h="108802">
                    <a:moveTo>
                      <a:pt x="783709" y="0"/>
                    </a:moveTo>
                    <a:cubicBezTo>
                      <a:pt x="1016925" y="0"/>
                      <a:pt x="1228063" y="18934"/>
                      <a:pt x="1380896" y="49547"/>
                    </a:cubicBezTo>
                    <a:lnTo>
                      <a:pt x="1535890" y="95593"/>
                    </a:lnTo>
                    <a:lnTo>
                      <a:pt x="1234243" y="64094"/>
                    </a:lnTo>
                    <a:cubicBezTo>
                      <a:pt x="1103574" y="55534"/>
                      <a:pt x="959911" y="50800"/>
                      <a:pt x="809109" y="50800"/>
                    </a:cubicBezTo>
                    <a:cubicBezTo>
                      <a:pt x="507507" y="50800"/>
                      <a:pt x="234457" y="69734"/>
                      <a:pt x="36807" y="100347"/>
                    </a:cubicBezTo>
                    <a:lnTo>
                      <a:pt x="0" y="108802"/>
                    </a:lnTo>
                    <a:lnTo>
                      <a:pt x="5528" y="103318"/>
                    </a:lnTo>
                    <a:cubicBezTo>
                      <a:pt x="133738" y="42602"/>
                      <a:pt x="433885" y="0"/>
                      <a:pt x="78370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2F01F781-028F-49A7-91DF-F9EF320ACAD8}"/>
                </a:ext>
              </a:extLst>
            </p:cNvPr>
            <p:cNvGrpSpPr/>
            <p:nvPr/>
          </p:nvGrpSpPr>
          <p:grpSpPr>
            <a:xfrm>
              <a:off x="1770337" y="1279420"/>
              <a:ext cx="3500164" cy="1432030"/>
              <a:chOff x="995637" y="2117620"/>
              <a:chExt cx="3500164" cy="143203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E5A1C4D6-3611-4D6E-A093-C33A970C7445}"/>
                  </a:ext>
                </a:extLst>
              </p:cNvPr>
              <p:cNvGrpSpPr/>
              <p:nvPr/>
            </p:nvGrpSpPr>
            <p:grpSpPr>
              <a:xfrm>
                <a:off x="2073560" y="2117620"/>
                <a:ext cx="2422241" cy="1024050"/>
                <a:chOff x="2073560" y="2117620"/>
                <a:chExt cx="2422241" cy="1024050"/>
              </a:xfrm>
            </p:grpSpPr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4CBD6DEB-8DE6-4B74-850D-5131BF169928}"/>
                    </a:ext>
                  </a:extLst>
                </p:cNvPr>
                <p:cNvGrpSpPr/>
                <p:nvPr/>
              </p:nvGrpSpPr>
              <p:grpSpPr>
                <a:xfrm>
                  <a:off x="2073560" y="2117620"/>
                  <a:ext cx="2422241" cy="1024050"/>
                  <a:chOff x="4227860" y="1589847"/>
                  <a:chExt cx="3110879" cy="131518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742F08E7-406D-4550-933D-5A8F4F655D45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8"/>
                    <a:ext cx="3110879" cy="1315185"/>
                  </a:xfrm>
                  <a:custGeom>
                    <a:avLst/>
                    <a:gdLst>
                      <a:gd name="connsiteX0" fmla="*/ 2961023 w 3110879"/>
                      <a:gd name="connsiteY0" fmla="*/ 691 h 1315185"/>
                      <a:gd name="connsiteX1" fmla="*/ 3092991 w 3110879"/>
                      <a:gd name="connsiteY1" fmla="*/ 45679 h 1315185"/>
                      <a:gd name="connsiteX2" fmla="*/ 3109869 w 3110879"/>
                      <a:gd name="connsiteY2" fmla="*/ 80054 h 1315185"/>
                      <a:gd name="connsiteX3" fmla="*/ 3107727 w 3110879"/>
                      <a:gd name="connsiteY3" fmla="*/ 101092 h 1315185"/>
                      <a:gd name="connsiteX4" fmla="*/ 3109869 w 3110879"/>
                      <a:gd name="connsiteY4" fmla="*/ 105454 h 1315185"/>
                      <a:gd name="connsiteX5" fmla="*/ 3044182 w 3110879"/>
                      <a:gd name="connsiteY5" fmla="*/ 195837 h 1315185"/>
                      <a:gd name="connsiteX6" fmla="*/ 213370 w 3110879"/>
                      <a:gd name="connsiteY6" fmla="*/ 1315185 h 1315185"/>
                      <a:gd name="connsiteX7" fmla="*/ 0 w 3110879"/>
                      <a:gd name="connsiteY7" fmla="*/ 1163240 h 1315185"/>
                      <a:gd name="connsiteX8" fmla="*/ 2910832 w 3110879"/>
                      <a:gd name="connsiteY8" fmla="*/ 12250 h 1315185"/>
                      <a:gd name="connsiteX9" fmla="*/ 2961023 w 3110879"/>
                      <a:gd name="connsiteY9" fmla="*/ 691 h 1315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0879" h="1315185">
                        <a:moveTo>
                          <a:pt x="2961023" y="691"/>
                        </a:moveTo>
                        <a:cubicBezTo>
                          <a:pt x="3012594" y="-3692"/>
                          <a:pt x="3065374" y="12917"/>
                          <a:pt x="3092991" y="45679"/>
                        </a:cubicBezTo>
                        <a:cubicBezTo>
                          <a:pt x="3102197" y="56599"/>
                          <a:pt x="3107736" y="68281"/>
                          <a:pt x="3109869" y="80054"/>
                        </a:cubicBezTo>
                        <a:lnTo>
                          <a:pt x="3107727" y="101092"/>
                        </a:lnTo>
                        <a:lnTo>
                          <a:pt x="3109869" y="105454"/>
                        </a:lnTo>
                        <a:cubicBezTo>
                          <a:pt x="3116268" y="140774"/>
                          <a:pt x="3092017" y="176921"/>
                          <a:pt x="3044182" y="195837"/>
                        </a:cubicBezTo>
                        <a:lnTo>
                          <a:pt x="213370" y="1315185"/>
                        </a:lnTo>
                        <a:lnTo>
                          <a:pt x="0" y="1163240"/>
                        </a:lnTo>
                        <a:lnTo>
                          <a:pt x="2910832" y="12250"/>
                        </a:lnTo>
                        <a:cubicBezTo>
                          <a:pt x="2926777" y="5945"/>
                          <a:pt x="2943833" y="2152"/>
                          <a:pt x="2961023" y="69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097C43A2-E65E-4BA4-BD9F-DDD31F7CBCF2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7"/>
                    <a:ext cx="3110879" cy="1298855"/>
                  </a:xfrm>
                  <a:custGeom>
                    <a:avLst/>
                    <a:gdLst>
                      <a:gd name="connsiteX0" fmla="*/ 2961023 w 3110879"/>
                      <a:gd name="connsiteY0" fmla="*/ 692 h 1298855"/>
                      <a:gd name="connsiteX1" fmla="*/ 3092991 w 3110879"/>
                      <a:gd name="connsiteY1" fmla="*/ 45680 h 1298855"/>
                      <a:gd name="connsiteX2" fmla="*/ 3044182 w 3110879"/>
                      <a:gd name="connsiteY2" fmla="*/ 170438 h 1298855"/>
                      <a:gd name="connsiteX3" fmla="*/ 190436 w 3110879"/>
                      <a:gd name="connsiteY3" fmla="*/ 1298855 h 1298855"/>
                      <a:gd name="connsiteX4" fmla="*/ 0 w 3110879"/>
                      <a:gd name="connsiteY4" fmla="*/ 1163241 h 1298855"/>
                      <a:gd name="connsiteX5" fmla="*/ 2910832 w 3110879"/>
                      <a:gd name="connsiteY5" fmla="*/ 12251 h 1298855"/>
                      <a:gd name="connsiteX6" fmla="*/ 2961023 w 3110879"/>
                      <a:gd name="connsiteY6" fmla="*/ 692 h 12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10879" h="1298855">
                        <a:moveTo>
                          <a:pt x="2961023" y="692"/>
                        </a:moveTo>
                        <a:cubicBezTo>
                          <a:pt x="3012594" y="-3691"/>
                          <a:pt x="3065374" y="12918"/>
                          <a:pt x="3092991" y="45680"/>
                        </a:cubicBezTo>
                        <a:cubicBezTo>
                          <a:pt x="3129815" y="89362"/>
                          <a:pt x="3107962" y="145217"/>
                          <a:pt x="3044182" y="170438"/>
                        </a:cubicBezTo>
                        <a:lnTo>
                          <a:pt x="190436" y="1298855"/>
                        </a:lnTo>
                        <a:lnTo>
                          <a:pt x="0" y="1163241"/>
                        </a:lnTo>
                        <a:lnTo>
                          <a:pt x="2910832" y="12251"/>
                        </a:lnTo>
                        <a:cubicBezTo>
                          <a:pt x="2926777" y="5946"/>
                          <a:pt x="2943833" y="2153"/>
                          <a:pt x="2961023" y="692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59B4F017-75C2-42F1-A8DB-E67ACB9A439B}"/>
                    </a:ext>
                  </a:extLst>
                </p:cNvPr>
                <p:cNvSpPr/>
                <p:nvPr/>
              </p:nvSpPr>
              <p:spPr>
                <a:xfrm>
                  <a:off x="2950199" y="2480299"/>
                  <a:ext cx="493089" cy="34386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88106ECC-D8B7-49E0-B6B3-40EF9B39C362}"/>
                    </a:ext>
                  </a:extLst>
                </p:cNvPr>
                <p:cNvSpPr/>
                <p:nvPr/>
              </p:nvSpPr>
              <p:spPr>
                <a:xfrm>
                  <a:off x="2919243" y="2487443"/>
                  <a:ext cx="493089" cy="343864"/>
                </a:xfrm>
                <a:prstGeom prst="ellipse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5FD5AD8C-1496-47FD-994C-C9671ED56D99}"/>
                  </a:ext>
                </a:extLst>
              </p:cNvPr>
              <p:cNvSpPr/>
              <p:nvPr/>
            </p:nvSpPr>
            <p:spPr>
              <a:xfrm flipH="1">
                <a:off x="1173634" y="2470775"/>
                <a:ext cx="2221950" cy="1078875"/>
              </a:xfrm>
              <a:custGeom>
                <a:avLst/>
                <a:gdLst>
                  <a:gd name="connsiteX0" fmla="*/ 770383 w 2853646"/>
                  <a:gd name="connsiteY0" fmla="*/ 334 h 2167348"/>
                  <a:gd name="connsiteX1" fmla="*/ 1858144 w 2853646"/>
                  <a:gd name="connsiteY1" fmla="*/ 336604 h 2167348"/>
                  <a:gd name="connsiteX2" fmla="*/ 2786490 w 2853646"/>
                  <a:gd name="connsiteY2" fmla="*/ 1868678 h 2167348"/>
                  <a:gd name="connsiteX3" fmla="*/ 995502 w 2853646"/>
                  <a:gd name="connsiteY3" fmla="*/ 1830744 h 2167348"/>
                  <a:gd name="connsiteX4" fmla="*/ 67156 w 2853646"/>
                  <a:gd name="connsiteY4" fmla="*/ 298670 h 2167348"/>
                  <a:gd name="connsiteX5" fmla="*/ 770383 w 2853646"/>
                  <a:gd name="connsiteY5" fmla="*/ 334 h 216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3646" h="2167348">
                    <a:moveTo>
                      <a:pt x="770383" y="334"/>
                    </a:moveTo>
                    <a:cubicBezTo>
                      <a:pt x="1094488" y="7199"/>
                      <a:pt x="1482682" y="119831"/>
                      <a:pt x="1858144" y="336604"/>
                    </a:cubicBezTo>
                    <a:cubicBezTo>
                      <a:pt x="2609067" y="770150"/>
                      <a:pt x="3024702" y="1456083"/>
                      <a:pt x="2786490" y="1868678"/>
                    </a:cubicBezTo>
                    <a:cubicBezTo>
                      <a:pt x="2548278" y="2281274"/>
                      <a:pt x="1746425" y="2264290"/>
                      <a:pt x="995502" y="1830744"/>
                    </a:cubicBezTo>
                    <a:cubicBezTo>
                      <a:pt x="244579" y="1397199"/>
                      <a:pt x="-171056" y="711265"/>
                      <a:pt x="67156" y="298670"/>
                    </a:cubicBezTo>
                    <a:cubicBezTo>
                      <a:pt x="186262" y="92372"/>
                      <a:pt x="446278" y="-6530"/>
                      <a:pt x="770383" y="334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B90976B1-0A3C-4A4A-B69E-772362F6DAF2}"/>
                  </a:ext>
                </a:extLst>
              </p:cNvPr>
              <p:cNvGrpSpPr/>
              <p:nvPr/>
            </p:nvGrpSpPr>
            <p:grpSpPr>
              <a:xfrm>
                <a:off x="995637" y="3264868"/>
                <a:ext cx="523601" cy="284782"/>
                <a:chOff x="995637" y="3264868"/>
                <a:chExt cx="523601" cy="284782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32955C3E-A0FE-4A40-8AC2-4B8338ACB973}"/>
                    </a:ext>
                  </a:extLst>
                </p:cNvPr>
                <p:cNvSpPr/>
                <p:nvPr/>
              </p:nvSpPr>
              <p:spPr>
                <a:xfrm>
                  <a:off x="1206383" y="3264868"/>
                  <a:ext cx="312855" cy="209376"/>
                </a:xfrm>
                <a:custGeom>
                  <a:avLst/>
                  <a:gdLst>
                    <a:gd name="connsiteX0" fmla="*/ 10706 w 305267"/>
                    <a:gd name="connsiteY0" fmla="*/ 0 h 179846"/>
                    <a:gd name="connsiteX1" fmla="*/ 23932 w 305267"/>
                    <a:gd name="connsiteY1" fmla="*/ 924 h 179846"/>
                    <a:gd name="connsiteX2" fmla="*/ 296479 w 305267"/>
                    <a:gd name="connsiteY2" fmla="*/ 155847 h 179846"/>
                    <a:gd name="connsiteX3" fmla="*/ 305267 w 305267"/>
                    <a:gd name="connsiteY3" fmla="*/ 175466 h 179846"/>
                    <a:gd name="connsiteX4" fmla="*/ 266700 w 305267"/>
                    <a:gd name="connsiteY4" fmla="*/ 179846 h 179846"/>
                    <a:gd name="connsiteX5" fmla="*/ 0 w 305267"/>
                    <a:gd name="connsiteY5" fmla="*/ 29827 h 179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267" h="179846">
                      <a:moveTo>
                        <a:pt x="10706" y="0"/>
                      </a:moveTo>
                      <a:lnTo>
                        <a:pt x="23932" y="924"/>
                      </a:lnTo>
                      <a:cubicBezTo>
                        <a:pt x="147162" y="18400"/>
                        <a:pt x="248583" y="77368"/>
                        <a:pt x="296479" y="155847"/>
                      </a:cubicBezTo>
                      <a:lnTo>
                        <a:pt x="305267" y="175466"/>
                      </a:lnTo>
                      <a:lnTo>
                        <a:pt x="266700" y="179846"/>
                      </a:lnTo>
                      <a:cubicBezTo>
                        <a:pt x="119406" y="179846"/>
                        <a:pt x="0" y="112680"/>
                        <a:pt x="0" y="2982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D4572A1-8AD9-416D-8B2D-262FC073B2DA}"/>
                    </a:ext>
                  </a:extLst>
                </p:cNvPr>
                <p:cNvGrpSpPr/>
                <p:nvPr/>
              </p:nvGrpSpPr>
              <p:grpSpPr>
                <a:xfrm>
                  <a:off x="995637" y="3309969"/>
                  <a:ext cx="426256" cy="239681"/>
                  <a:chOff x="995637" y="3309969"/>
                  <a:chExt cx="426256" cy="239681"/>
                </a:xfrm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AA2DBA8A-2C16-4D94-84DC-826E07369B57}"/>
                      </a:ext>
                    </a:extLst>
                  </p:cNvPr>
                  <p:cNvSpPr/>
                  <p:nvPr/>
                </p:nvSpPr>
                <p:spPr>
                  <a:xfrm>
                    <a:off x="995637" y="3309969"/>
                    <a:ext cx="426256" cy="239681"/>
                  </a:xfrm>
                  <a:custGeom>
                    <a:avLst/>
                    <a:gdLst>
                      <a:gd name="connsiteX0" fmla="*/ 349904 w 547440"/>
                      <a:gd name="connsiteY0" fmla="*/ 0 h 307822"/>
                      <a:gd name="connsiteX1" fmla="*/ 547440 w 547440"/>
                      <a:gd name="connsiteY1" fmla="*/ 132807 h 307822"/>
                      <a:gd name="connsiteX2" fmla="*/ 547440 w 547440"/>
                      <a:gd name="connsiteY2" fmla="*/ 158206 h 307822"/>
                      <a:gd name="connsiteX3" fmla="*/ 200046 w 547440"/>
                      <a:gd name="connsiteY3" fmla="*/ 295571 h 307822"/>
                      <a:gd name="connsiteX4" fmla="*/ 17887 w 547440"/>
                      <a:gd name="connsiteY4" fmla="*/ 262143 h 307822"/>
                      <a:gd name="connsiteX5" fmla="*/ 1010 w 547440"/>
                      <a:gd name="connsiteY5" fmla="*/ 227767 h 307822"/>
                      <a:gd name="connsiteX6" fmla="*/ 3152 w 547440"/>
                      <a:gd name="connsiteY6" fmla="*/ 206729 h 307822"/>
                      <a:gd name="connsiteX7" fmla="*/ 1010 w 547440"/>
                      <a:gd name="connsiteY7" fmla="*/ 202367 h 307822"/>
                      <a:gd name="connsiteX8" fmla="*/ 66696 w 547440"/>
                      <a:gd name="connsiteY8" fmla="*/ 111985 h 30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7440" h="307822">
                        <a:moveTo>
                          <a:pt x="349904" y="0"/>
                        </a:moveTo>
                        <a:lnTo>
                          <a:pt x="547440" y="132807"/>
                        </a:lnTo>
                        <a:lnTo>
                          <a:pt x="547440" y="158206"/>
                        </a:lnTo>
                        <a:lnTo>
                          <a:pt x="200046" y="295571"/>
                        </a:lnTo>
                        <a:cubicBezTo>
                          <a:pt x="136266" y="320791"/>
                          <a:pt x="54711" y="305824"/>
                          <a:pt x="17887" y="262143"/>
                        </a:cubicBezTo>
                        <a:cubicBezTo>
                          <a:pt x="8681" y="251222"/>
                          <a:pt x="3143" y="239541"/>
                          <a:pt x="1010" y="227767"/>
                        </a:cubicBezTo>
                        <a:lnTo>
                          <a:pt x="3152" y="206729"/>
                        </a:lnTo>
                        <a:lnTo>
                          <a:pt x="1010" y="202367"/>
                        </a:lnTo>
                        <a:cubicBezTo>
                          <a:pt x="-5390" y="167047"/>
                          <a:pt x="18861" y="130900"/>
                          <a:pt x="66696" y="111985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316E1AC1-8B4F-4D9A-AE99-EB6216C9D4D0}"/>
                      </a:ext>
                    </a:extLst>
                  </p:cNvPr>
                  <p:cNvSpPr/>
                  <p:nvPr/>
                </p:nvSpPr>
                <p:spPr>
                  <a:xfrm>
                    <a:off x="995638" y="3309970"/>
                    <a:ext cx="426255" cy="219904"/>
                  </a:xfrm>
                  <a:custGeom>
                    <a:avLst/>
                    <a:gdLst>
                      <a:gd name="connsiteX0" fmla="*/ 349904 w 547439"/>
                      <a:gd name="connsiteY0" fmla="*/ 0 h 282422"/>
                      <a:gd name="connsiteX1" fmla="*/ 547439 w 547439"/>
                      <a:gd name="connsiteY1" fmla="*/ 132807 h 282422"/>
                      <a:gd name="connsiteX2" fmla="*/ 200046 w 547439"/>
                      <a:gd name="connsiteY2" fmla="*/ 270171 h 282422"/>
                      <a:gd name="connsiteX3" fmla="*/ 17887 w 547439"/>
                      <a:gd name="connsiteY3" fmla="*/ 236743 h 282422"/>
                      <a:gd name="connsiteX4" fmla="*/ 66696 w 547439"/>
                      <a:gd name="connsiteY4" fmla="*/ 111985 h 282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439" h="282422">
                        <a:moveTo>
                          <a:pt x="349904" y="0"/>
                        </a:moveTo>
                        <a:lnTo>
                          <a:pt x="547439" y="132807"/>
                        </a:lnTo>
                        <a:lnTo>
                          <a:pt x="200046" y="270171"/>
                        </a:lnTo>
                        <a:cubicBezTo>
                          <a:pt x="136266" y="295391"/>
                          <a:pt x="54711" y="280424"/>
                          <a:pt x="17887" y="236743"/>
                        </a:cubicBezTo>
                        <a:cubicBezTo>
                          <a:pt x="-18936" y="193060"/>
                          <a:pt x="2916" y="137205"/>
                          <a:pt x="66696" y="1119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>
                          <a:lumMod val="20000"/>
                          <a:lumOff val="80000"/>
                        </a:srgbClr>
                      </a:gs>
                      <a:gs pos="36000">
                        <a:srgbClr val="FFC000">
                          <a:lumMod val="60000"/>
                          <a:lumOff val="40000"/>
                        </a:srgbClr>
                      </a:gs>
                      <a:gs pos="67232">
                        <a:srgbClr val="ED7D31">
                          <a:lumMod val="75000"/>
                        </a:srgbClr>
                      </a:gs>
                      <a:gs pos="100000">
                        <a:sysClr val="windowText" lastClr="000000"/>
                      </a:gs>
                    </a:gsLst>
                    <a:lin ang="54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EA8D1307-383E-4D54-A874-A2D64DB44D12}"/>
                  </a:ext>
                </a:extLst>
              </p:cNvPr>
              <p:cNvSpPr/>
              <p:nvPr/>
            </p:nvSpPr>
            <p:spPr>
              <a:xfrm rot="238707">
                <a:off x="1310252" y="2456948"/>
                <a:ext cx="1846229" cy="858633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6068036-82CC-441E-A61D-F11141C34CDF}"/>
                  </a:ext>
                </a:extLst>
              </p:cNvPr>
              <p:cNvSpPr/>
              <p:nvPr/>
            </p:nvSpPr>
            <p:spPr>
              <a:xfrm rot="238707">
                <a:off x="1432023" y="2504419"/>
                <a:ext cx="1579297" cy="718259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104AFA86-DBB4-46C4-80B8-1E3F252D40D5}"/>
                  </a:ext>
                </a:extLst>
              </p:cNvPr>
              <p:cNvSpPr/>
              <p:nvPr/>
            </p:nvSpPr>
            <p:spPr>
              <a:xfrm rot="238707">
                <a:off x="1662321" y="2588784"/>
                <a:ext cx="1060879" cy="482484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3B6659E1-1227-4970-811E-C7A8B7278701}"/>
                </a:ext>
              </a:extLst>
            </p:cNvPr>
            <p:cNvGrpSpPr/>
            <p:nvPr/>
          </p:nvGrpSpPr>
          <p:grpSpPr>
            <a:xfrm>
              <a:off x="2856187" y="1723920"/>
              <a:ext cx="3500164" cy="1432030"/>
              <a:chOff x="995637" y="2117620"/>
              <a:chExt cx="3500164" cy="1432030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D69BFBB6-0CE4-49D0-9C94-7503818D53DF}"/>
                  </a:ext>
                </a:extLst>
              </p:cNvPr>
              <p:cNvGrpSpPr/>
              <p:nvPr/>
            </p:nvGrpSpPr>
            <p:grpSpPr>
              <a:xfrm>
                <a:off x="2073560" y="2117620"/>
                <a:ext cx="2422241" cy="1024050"/>
                <a:chOff x="2073560" y="2117620"/>
                <a:chExt cx="2422241" cy="1024050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473EA3EA-797F-4709-8BDE-D8B7FF2C06B2}"/>
                    </a:ext>
                  </a:extLst>
                </p:cNvPr>
                <p:cNvGrpSpPr/>
                <p:nvPr/>
              </p:nvGrpSpPr>
              <p:grpSpPr>
                <a:xfrm>
                  <a:off x="2073560" y="2117620"/>
                  <a:ext cx="2422241" cy="1024050"/>
                  <a:chOff x="4227860" y="1589847"/>
                  <a:chExt cx="3110879" cy="131518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A5B6E701-29A2-4E32-9C28-8116EF88DAB2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8"/>
                    <a:ext cx="3110879" cy="1315185"/>
                  </a:xfrm>
                  <a:custGeom>
                    <a:avLst/>
                    <a:gdLst>
                      <a:gd name="connsiteX0" fmla="*/ 2961023 w 3110879"/>
                      <a:gd name="connsiteY0" fmla="*/ 691 h 1315185"/>
                      <a:gd name="connsiteX1" fmla="*/ 3092991 w 3110879"/>
                      <a:gd name="connsiteY1" fmla="*/ 45679 h 1315185"/>
                      <a:gd name="connsiteX2" fmla="*/ 3109869 w 3110879"/>
                      <a:gd name="connsiteY2" fmla="*/ 80054 h 1315185"/>
                      <a:gd name="connsiteX3" fmla="*/ 3107727 w 3110879"/>
                      <a:gd name="connsiteY3" fmla="*/ 101092 h 1315185"/>
                      <a:gd name="connsiteX4" fmla="*/ 3109869 w 3110879"/>
                      <a:gd name="connsiteY4" fmla="*/ 105454 h 1315185"/>
                      <a:gd name="connsiteX5" fmla="*/ 3044182 w 3110879"/>
                      <a:gd name="connsiteY5" fmla="*/ 195837 h 1315185"/>
                      <a:gd name="connsiteX6" fmla="*/ 213370 w 3110879"/>
                      <a:gd name="connsiteY6" fmla="*/ 1315185 h 1315185"/>
                      <a:gd name="connsiteX7" fmla="*/ 0 w 3110879"/>
                      <a:gd name="connsiteY7" fmla="*/ 1163240 h 1315185"/>
                      <a:gd name="connsiteX8" fmla="*/ 2910832 w 3110879"/>
                      <a:gd name="connsiteY8" fmla="*/ 12250 h 1315185"/>
                      <a:gd name="connsiteX9" fmla="*/ 2961023 w 3110879"/>
                      <a:gd name="connsiteY9" fmla="*/ 691 h 1315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0879" h="1315185">
                        <a:moveTo>
                          <a:pt x="2961023" y="691"/>
                        </a:moveTo>
                        <a:cubicBezTo>
                          <a:pt x="3012594" y="-3692"/>
                          <a:pt x="3065374" y="12917"/>
                          <a:pt x="3092991" y="45679"/>
                        </a:cubicBezTo>
                        <a:cubicBezTo>
                          <a:pt x="3102197" y="56599"/>
                          <a:pt x="3107736" y="68281"/>
                          <a:pt x="3109869" y="80054"/>
                        </a:cubicBezTo>
                        <a:lnTo>
                          <a:pt x="3107727" y="101092"/>
                        </a:lnTo>
                        <a:lnTo>
                          <a:pt x="3109869" y="105454"/>
                        </a:lnTo>
                        <a:cubicBezTo>
                          <a:pt x="3116268" y="140774"/>
                          <a:pt x="3092017" y="176921"/>
                          <a:pt x="3044182" y="195837"/>
                        </a:cubicBezTo>
                        <a:lnTo>
                          <a:pt x="213370" y="1315185"/>
                        </a:lnTo>
                        <a:lnTo>
                          <a:pt x="0" y="1163240"/>
                        </a:lnTo>
                        <a:lnTo>
                          <a:pt x="2910832" y="12250"/>
                        </a:lnTo>
                        <a:cubicBezTo>
                          <a:pt x="2926777" y="5945"/>
                          <a:pt x="2943833" y="2152"/>
                          <a:pt x="2961023" y="69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270C614F-4031-4662-902F-1D68EB6DEB85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7"/>
                    <a:ext cx="3110879" cy="1298855"/>
                  </a:xfrm>
                  <a:custGeom>
                    <a:avLst/>
                    <a:gdLst>
                      <a:gd name="connsiteX0" fmla="*/ 2961023 w 3110879"/>
                      <a:gd name="connsiteY0" fmla="*/ 692 h 1298855"/>
                      <a:gd name="connsiteX1" fmla="*/ 3092991 w 3110879"/>
                      <a:gd name="connsiteY1" fmla="*/ 45680 h 1298855"/>
                      <a:gd name="connsiteX2" fmla="*/ 3044182 w 3110879"/>
                      <a:gd name="connsiteY2" fmla="*/ 170438 h 1298855"/>
                      <a:gd name="connsiteX3" fmla="*/ 190436 w 3110879"/>
                      <a:gd name="connsiteY3" fmla="*/ 1298855 h 1298855"/>
                      <a:gd name="connsiteX4" fmla="*/ 0 w 3110879"/>
                      <a:gd name="connsiteY4" fmla="*/ 1163241 h 1298855"/>
                      <a:gd name="connsiteX5" fmla="*/ 2910832 w 3110879"/>
                      <a:gd name="connsiteY5" fmla="*/ 12251 h 1298855"/>
                      <a:gd name="connsiteX6" fmla="*/ 2961023 w 3110879"/>
                      <a:gd name="connsiteY6" fmla="*/ 692 h 12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10879" h="1298855">
                        <a:moveTo>
                          <a:pt x="2961023" y="692"/>
                        </a:moveTo>
                        <a:cubicBezTo>
                          <a:pt x="3012594" y="-3691"/>
                          <a:pt x="3065374" y="12918"/>
                          <a:pt x="3092991" y="45680"/>
                        </a:cubicBezTo>
                        <a:cubicBezTo>
                          <a:pt x="3129815" y="89362"/>
                          <a:pt x="3107962" y="145217"/>
                          <a:pt x="3044182" y="170438"/>
                        </a:cubicBezTo>
                        <a:lnTo>
                          <a:pt x="190436" y="1298855"/>
                        </a:lnTo>
                        <a:lnTo>
                          <a:pt x="0" y="1163241"/>
                        </a:lnTo>
                        <a:lnTo>
                          <a:pt x="2910832" y="12251"/>
                        </a:lnTo>
                        <a:cubicBezTo>
                          <a:pt x="2926777" y="5946"/>
                          <a:pt x="2943833" y="2153"/>
                          <a:pt x="2961023" y="692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55751433-BA5F-489B-870F-48429DDCE180}"/>
                    </a:ext>
                  </a:extLst>
                </p:cNvPr>
                <p:cNvSpPr/>
                <p:nvPr/>
              </p:nvSpPr>
              <p:spPr>
                <a:xfrm>
                  <a:off x="2950199" y="2480299"/>
                  <a:ext cx="493089" cy="34386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2157D4C9-9E59-4CE4-B9EC-55FAD5C12B37}"/>
                    </a:ext>
                  </a:extLst>
                </p:cNvPr>
                <p:cNvSpPr/>
                <p:nvPr/>
              </p:nvSpPr>
              <p:spPr>
                <a:xfrm>
                  <a:off x="2919243" y="2487443"/>
                  <a:ext cx="493089" cy="343864"/>
                </a:xfrm>
                <a:prstGeom prst="ellipse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55D93EE-54AF-4258-82B2-CFE4FEDFB547}"/>
                  </a:ext>
                </a:extLst>
              </p:cNvPr>
              <p:cNvSpPr/>
              <p:nvPr/>
            </p:nvSpPr>
            <p:spPr>
              <a:xfrm flipH="1">
                <a:off x="1173634" y="2470775"/>
                <a:ext cx="2221950" cy="1078875"/>
              </a:xfrm>
              <a:custGeom>
                <a:avLst/>
                <a:gdLst>
                  <a:gd name="connsiteX0" fmla="*/ 770383 w 2853646"/>
                  <a:gd name="connsiteY0" fmla="*/ 334 h 2167348"/>
                  <a:gd name="connsiteX1" fmla="*/ 1858144 w 2853646"/>
                  <a:gd name="connsiteY1" fmla="*/ 336604 h 2167348"/>
                  <a:gd name="connsiteX2" fmla="*/ 2786490 w 2853646"/>
                  <a:gd name="connsiteY2" fmla="*/ 1868678 h 2167348"/>
                  <a:gd name="connsiteX3" fmla="*/ 995502 w 2853646"/>
                  <a:gd name="connsiteY3" fmla="*/ 1830744 h 2167348"/>
                  <a:gd name="connsiteX4" fmla="*/ 67156 w 2853646"/>
                  <a:gd name="connsiteY4" fmla="*/ 298670 h 2167348"/>
                  <a:gd name="connsiteX5" fmla="*/ 770383 w 2853646"/>
                  <a:gd name="connsiteY5" fmla="*/ 334 h 216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3646" h="2167348">
                    <a:moveTo>
                      <a:pt x="770383" y="334"/>
                    </a:moveTo>
                    <a:cubicBezTo>
                      <a:pt x="1094488" y="7199"/>
                      <a:pt x="1482682" y="119831"/>
                      <a:pt x="1858144" y="336604"/>
                    </a:cubicBezTo>
                    <a:cubicBezTo>
                      <a:pt x="2609067" y="770150"/>
                      <a:pt x="3024702" y="1456083"/>
                      <a:pt x="2786490" y="1868678"/>
                    </a:cubicBezTo>
                    <a:cubicBezTo>
                      <a:pt x="2548278" y="2281274"/>
                      <a:pt x="1746425" y="2264290"/>
                      <a:pt x="995502" y="1830744"/>
                    </a:cubicBezTo>
                    <a:cubicBezTo>
                      <a:pt x="244579" y="1397199"/>
                      <a:pt x="-171056" y="711265"/>
                      <a:pt x="67156" y="298670"/>
                    </a:cubicBezTo>
                    <a:cubicBezTo>
                      <a:pt x="186262" y="92372"/>
                      <a:pt x="446278" y="-6530"/>
                      <a:pt x="770383" y="334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31C1CCB2-C863-461D-A184-60E71E5E6DC8}"/>
                  </a:ext>
                </a:extLst>
              </p:cNvPr>
              <p:cNvGrpSpPr/>
              <p:nvPr/>
            </p:nvGrpSpPr>
            <p:grpSpPr>
              <a:xfrm>
                <a:off x="995637" y="3264868"/>
                <a:ext cx="523601" cy="284782"/>
                <a:chOff x="995637" y="3264868"/>
                <a:chExt cx="523601" cy="284782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89826FBE-E3A6-45B3-8899-A82CE12B8CC3}"/>
                    </a:ext>
                  </a:extLst>
                </p:cNvPr>
                <p:cNvSpPr/>
                <p:nvPr/>
              </p:nvSpPr>
              <p:spPr>
                <a:xfrm>
                  <a:off x="1206383" y="3264868"/>
                  <a:ext cx="312855" cy="209376"/>
                </a:xfrm>
                <a:custGeom>
                  <a:avLst/>
                  <a:gdLst>
                    <a:gd name="connsiteX0" fmla="*/ 10706 w 305267"/>
                    <a:gd name="connsiteY0" fmla="*/ 0 h 179846"/>
                    <a:gd name="connsiteX1" fmla="*/ 23932 w 305267"/>
                    <a:gd name="connsiteY1" fmla="*/ 924 h 179846"/>
                    <a:gd name="connsiteX2" fmla="*/ 296479 w 305267"/>
                    <a:gd name="connsiteY2" fmla="*/ 155847 h 179846"/>
                    <a:gd name="connsiteX3" fmla="*/ 305267 w 305267"/>
                    <a:gd name="connsiteY3" fmla="*/ 175466 h 179846"/>
                    <a:gd name="connsiteX4" fmla="*/ 266700 w 305267"/>
                    <a:gd name="connsiteY4" fmla="*/ 179846 h 179846"/>
                    <a:gd name="connsiteX5" fmla="*/ 0 w 305267"/>
                    <a:gd name="connsiteY5" fmla="*/ 29827 h 179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267" h="179846">
                      <a:moveTo>
                        <a:pt x="10706" y="0"/>
                      </a:moveTo>
                      <a:lnTo>
                        <a:pt x="23932" y="924"/>
                      </a:lnTo>
                      <a:cubicBezTo>
                        <a:pt x="147162" y="18400"/>
                        <a:pt x="248583" y="77368"/>
                        <a:pt x="296479" y="155847"/>
                      </a:cubicBezTo>
                      <a:lnTo>
                        <a:pt x="305267" y="175466"/>
                      </a:lnTo>
                      <a:lnTo>
                        <a:pt x="266700" y="179846"/>
                      </a:lnTo>
                      <a:cubicBezTo>
                        <a:pt x="119406" y="179846"/>
                        <a:pt x="0" y="112680"/>
                        <a:pt x="0" y="2982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87436A02-1E37-45C7-A09E-1F22B04CA425}"/>
                    </a:ext>
                  </a:extLst>
                </p:cNvPr>
                <p:cNvGrpSpPr/>
                <p:nvPr/>
              </p:nvGrpSpPr>
              <p:grpSpPr>
                <a:xfrm>
                  <a:off x="995637" y="3309969"/>
                  <a:ext cx="426256" cy="239681"/>
                  <a:chOff x="995637" y="3309969"/>
                  <a:chExt cx="426256" cy="239681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0B031DB4-9972-4E7A-B9E7-D95E4C5EADC5}"/>
                      </a:ext>
                    </a:extLst>
                  </p:cNvPr>
                  <p:cNvSpPr/>
                  <p:nvPr/>
                </p:nvSpPr>
                <p:spPr>
                  <a:xfrm>
                    <a:off x="995637" y="3309969"/>
                    <a:ext cx="426256" cy="239681"/>
                  </a:xfrm>
                  <a:custGeom>
                    <a:avLst/>
                    <a:gdLst>
                      <a:gd name="connsiteX0" fmla="*/ 349904 w 547440"/>
                      <a:gd name="connsiteY0" fmla="*/ 0 h 307822"/>
                      <a:gd name="connsiteX1" fmla="*/ 547440 w 547440"/>
                      <a:gd name="connsiteY1" fmla="*/ 132807 h 307822"/>
                      <a:gd name="connsiteX2" fmla="*/ 547440 w 547440"/>
                      <a:gd name="connsiteY2" fmla="*/ 158206 h 307822"/>
                      <a:gd name="connsiteX3" fmla="*/ 200046 w 547440"/>
                      <a:gd name="connsiteY3" fmla="*/ 295571 h 307822"/>
                      <a:gd name="connsiteX4" fmla="*/ 17887 w 547440"/>
                      <a:gd name="connsiteY4" fmla="*/ 262143 h 307822"/>
                      <a:gd name="connsiteX5" fmla="*/ 1010 w 547440"/>
                      <a:gd name="connsiteY5" fmla="*/ 227767 h 307822"/>
                      <a:gd name="connsiteX6" fmla="*/ 3152 w 547440"/>
                      <a:gd name="connsiteY6" fmla="*/ 206729 h 307822"/>
                      <a:gd name="connsiteX7" fmla="*/ 1010 w 547440"/>
                      <a:gd name="connsiteY7" fmla="*/ 202367 h 307822"/>
                      <a:gd name="connsiteX8" fmla="*/ 66696 w 547440"/>
                      <a:gd name="connsiteY8" fmla="*/ 111985 h 30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7440" h="307822">
                        <a:moveTo>
                          <a:pt x="349904" y="0"/>
                        </a:moveTo>
                        <a:lnTo>
                          <a:pt x="547440" y="132807"/>
                        </a:lnTo>
                        <a:lnTo>
                          <a:pt x="547440" y="158206"/>
                        </a:lnTo>
                        <a:lnTo>
                          <a:pt x="200046" y="295571"/>
                        </a:lnTo>
                        <a:cubicBezTo>
                          <a:pt x="136266" y="320791"/>
                          <a:pt x="54711" y="305824"/>
                          <a:pt x="17887" y="262143"/>
                        </a:cubicBezTo>
                        <a:cubicBezTo>
                          <a:pt x="8681" y="251222"/>
                          <a:pt x="3143" y="239541"/>
                          <a:pt x="1010" y="227767"/>
                        </a:cubicBezTo>
                        <a:lnTo>
                          <a:pt x="3152" y="206729"/>
                        </a:lnTo>
                        <a:lnTo>
                          <a:pt x="1010" y="202367"/>
                        </a:lnTo>
                        <a:cubicBezTo>
                          <a:pt x="-5390" y="167047"/>
                          <a:pt x="18861" y="130900"/>
                          <a:pt x="66696" y="111985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46EBEE4E-76B7-4555-B7A5-2F366B352623}"/>
                      </a:ext>
                    </a:extLst>
                  </p:cNvPr>
                  <p:cNvSpPr/>
                  <p:nvPr/>
                </p:nvSpPr>
                <p:spPr>
                  <a:xfrm>
                    <a:off x="995638" y="3309970"/>
                    <a:ext cx="426255" cy="219904"/>
                  </a:xfrm>
                  <a:custGeom>
                    <a:avLst/>
                    <a:gdLst>
                      <a:gd name="connsiteX0" fmla="*/ 349904 w 547439"/>
                      <a:gd name="connsiteY0" fmla="*/ 0 h 282422"/>
                      <a:gd name="connsiteX1" fmla="*/ 547439 w 547439"/>
                      <a:gd name="connsiteY1" fmla="*/ 132807 h 282422"/>
                      <a:gd name="connsiteX2" fmla="*/ 200046 w 547439"/>
                      <a:gd name="connsiteY2" fmla="*/ 270171 h 282422"/>
                      <a:gd name="connsiteX3" fmla="*/ 17887 w 547439"/>
                      <a:gd name="connsiteY3" fmla="*/ 236743 h 282422"/>
                      <a:gd name="connsiteX4" fmla="*/ 66696 w 547439"/>
                      <a:gd name="connsiteY4" fmla="*/ 111985 h 282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439" h="282422">
                        <a:moveTo>
                          <a:pt x="349904" y="0"/>
                        </a:moveTo>
                        <a:lnTo>
                          <a:pt x="547439" y="132807"/>
                        </a:lnTo>
                        <a:lnTo>
                          <a:pt x="200046" y="270171"/>
                        </a:lnTo>
                        <a:cubicBezTo>
                          <a:pt x="136266" y="295391"/>
                          <a:pt x="54711" y="280424"/>
                          <a:pt x="17887" y="236743"/>
                        </a:cubicBezTo>
                        <a:cubicBezTo>
                          <a:pt x="-18936" y="193060"/>
                          <a:pt x="2916" y="137205"/>
                          <a:pt x="66696" y="1119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>
                          <a:lumMod val="20000"/>
                          <a:lumOff val="80000"/>
                        </a:srgbClr>
                      </a:gs>
                      <a:gs pos="36000">
                        <a:srgbClr val="FFC000">
                          <a:lumMod val="60000"/>
                          <a:lumOff val="40000"/>
                        </a:srgbClr>
                      </a:gs>
                      <a:gs pos="67232">
                        <a:srgbClr val="ED7D31">
                          <a:lumMod val="75000"/>
                        </a:srgbClr>
                      </a:gs>
                      <a:gs pos="100000">
                        <a:sysClr val="windowText" lastClr="000000"/>
                      </a:gs>
                    </a:gsLst>
                    <a:lin ang="54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8C5209A9-84A7-4BCA-A395-710E93AD3C24}"/>
                  </a:ext>
                </a:extLst>
              </p:cNvPr>
              <p:cNvSpPr/>
              <p:nvPr/>
            </p:nvSpPr>
            <p:spPr>
              <a:xfrm rot="238707">
                <a:off x="1310252" y="2456948"/>
                <a:ext cx="1846229" cy="858633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06B74BF-C91E-42C3-8C2E-3568578BB7F1}"/>
                  </a:ext>
                </a:extLst>
              </p:cNvPr>
              <p:cNvSpPr/>
              <p:nvPr/>
            </p:nvSpPr>
            <p:spPr>
              <a:xfrm rot="238707">
                <a:off x="1432023" y="2504419"/>
                <a:ext cx="1579297" cy="718259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25DA3BE-B131-4340-B88A-D9A0B36CE034}"/>
                  </a:ext>
                </a:extLst>
              </p:cNvPr>
              <p:cNvSpPr/>
              <p:nvPr/>
            </p:nvSpPr>
            <p:spPr>
              <a:xfrm rot="238707">
                <a:off x="1662321" y="2588784"/>
                <a:ext cx="1060879" cy="482484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5F06A4A2-092B-4C5E-818B-A7A96EAABDC0}"/>
              </a:ext>
            </a:extLst>
          </p:cNvPr>
          <p:cNvGrpSpPr/>
          <p:nvPr/>
        </p:nvGrpSpPr>
        <p:grpSpPr>
          <a:xfrm>
            <a:off x="8294702" y="4050464"/>
            <a:ext cx="1472842" cy="955179"/>
            <a:chOff x="1342260" y="3670300"/>
            <a:chExt cx="1912819" cy="1240516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DDF4FEA-514B-4CEA-B55B-E6C691A0281E}"/>
                </a:ext>
              </a:extLst>
            </p:cNvPr>
            <p:cNvGrpSpPr/>
            <p:nvPr/>
          </p:nvGrpSpPr>
          <p:grpSpPr>
            <a:xfrm>
              <a:off x="1342260" y="3819060"/>
              <a:ext cx="1809205" cy="1091756"/>
              <a:chOff x="1271306" y="4911396"/>
              <a:chExt cx="2133600" cy="1605106"/>
            </a:xfrm>
          </p:grpSpPr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816680B4-9C32-446E-B281-2E4A12AC18DB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9DED9B9D-3DAD-48E4-8004-104BF060C6FC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1B7A98C3-E685-4D27-8CBB-423E46F452C2}"/>
                </a:ext>
              </a:extLst>
            </p:cNvPr>
            <p:cNvSpPr/>
            <p:nvPr/>
          </p:nvSpPr>
          <p:spPr>
            <a:xfrm rot="20823693">
              <a:off x="2482407" y="4449633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A7529E5D-398A-4AB2-93DC-BC1937F53263}"/>
                </a:ext>
              </a:extLst>
            </p:cNvPr>
            <p:cNvGrpSpPr/>
            <p:nvPr/>
          </p:nvGrpSpPr>
          <p:grpSpPr>
            <a:xfrm>
              <a:off x="1529314" y="3670300"/>
              <a:ext cx="1381291" cy="926268"/>
              <a:chOff x="1626555" y="2755141"/>
              <a:chExt cx="1645239" cy="1103266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F5D8D33B-6287-41CD-BE33-308C17F0E9FB}"/>
                  </a:ext>
                </a:extLst>
              </p:cNvPr>
              <p:cNvGrpSpPr/>
              <p:nvPr/>
            </p:nvGrpSpPr>
            <p:grpSpPr>
              <a:xfrm>
                <a:off x="2191705" y="2755141"/>
                <a:ext cx="1080089" cy="830216"/>
                <a:chOff x="1866379" y="2505077"/>
                <a:chExt cx="1405416" cy="1080280"/>
              </a:xfrm>
            </p:grpSpPr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8450518A-44B2-465D-96B6-20BB020CB107}"/>
                    </a:ext>
                  </a:extLst>
                </p:cNvPr>
                <p:cNvGrpSpPr/>
                <p:nvPr/>
              </p:nvGrpSpPr>
              <p:grpSpPr>
                <a:xfrm>
                  <a:off x="1866379" y="2505077"/>
                  <a:ext cx="1405416" cy="1080280"/>
                  <a:chOff x="1866379" y="2505077"/>
                  <a:chExt cx="1405416" cy="1080280"/>
                </a:xfrm>
              </p:grpSpPr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655BED32-A8C3-40C3-9B62-0B52203CEDEC}"/>
                      </a:ext>
                    </a:extLst>
                  </p:cNvPr>
                  <p:cNvGrpSpPr/>
                  <p:nvPr/>
                </p:nvGrpSpPr>
                <p:grpSpPr>
                  <a:xfrm>
                    <a:off x="1866379" y="2505077"/>
                    <a:ext cx="1405416" cy="1080280"/>
                    <a:chOff x="1478836" y="2570867"/>
                    <a:chExt cx="1405416" cy="1080280"/>
                  </a:xfrm>
                </p:grpSpPr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AF3EABD9-F9EC-4127-AB59-CC1ACC1078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8836" y="2619362"/>
                      <a:ext cx="1405416" cy="1031784"/>
                    </a:xfrm>
                    <a:custGeom>
                      <a:avLst/>
                      <a:gdLst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340061 w 1405308"/>
                        <a:gd name="connsiteY18" fmla="*/ 80150 h 1050382"/>
                        <a:gd name="connsiteX19" fmla="*/ 520962 w 1405308"/>
                        <a:gd name="connsiteY19" fmla="*/ 25232 h 1050382"/>
                        <a:gd name="connsiteX20" fmla="*/ 623289 w 1405308"/>
                        <a:gd name="connsiteY20" fmla="*/ 27032 h 1050382"/>
                        <a:gd name="connsiteX21" fmla="*/ 630243 w 1405308"/>
                        <a:gd name="connsiteY21" fmla="*/ 28787 h 1050382"/>
                        <a:gd name="connsiteX22" fmla="*/ 647072 w 1405308"/>
                        <a:gd name="connsiteY22" fmla="*/ 17469 h 1050382"/>
                        <a:gd name="connsiteX23" fmla="*/ 723872 w 1405308"/>
                        <a:gd name="connsiteY23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520962 w 1405308"/>
                        <a:gd name="connsiteY18" fmla="*/ 25232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1050 w 1405308"/>
                        <a:gd name="connsiteY9" fmla="*/ 415673 h 1050382"/>
                        <a:gd name="connsiteX10" fmla="*/ 1338571 w 1405308"/>
                        <a:gd name="connsiteY10" fmla="*/ 449046 h 1050382"/>
                        <a:gd name="connsiteX11" fmla="*/ 1339407 w 1405308"/>
                        <a:gd name="connsiteY11" fmla="*/ 450209 h 1050382"/>
                        <a:gd name="connsiteX12" fmla="*/ 1389565 w 1405308"/>
                        <a:gd name="connsiteY12" fmla="*/ 759853 h 1050382"/>
                        <a:gd name="connsiteX13" fmla="*/ 555437 w 1405308"/>
                        <a:gd name="connsiteY13" fmla="*/ 1008140 h 1050382"/>
                        <a:gd name="connsiteX14" fmla="*/ 15743 w 1405308"/>
                        <a:gd name="connsiteY14" fmla="*/ 362787 h 1050382"/>
                        <a:gd name="connsiteX15" fmla="*/ 293175 w 1405308"/>
                        <a:gd name="connsiteY15" fmla="*/ 113930 h 1050382"/>
                        <a:gd name="connsiteX16" fmla="*/ 306905 w 1405308"/>
                        <a:gd name="connsiteY16" fmla="*/ 110155 h 1050382"/>
                        <a:gd name="connsiteX17" fmla="*/ 475717 w 1405308"/>
                        <a:gd name="connsiteY17" fmla="*/ 94288 h 1050382"/>
                        <a:gd name="connsiteX18" fmla="*/ 623289 w 1405308"/>
                        <a:gd name="connsiteY18" fmla="*/ 27032 h 1050382"/>
                        <a:gd name="connsiteX19" fmla="*/ 630243 w 1405308"/>
                        <a:gd name="connsiteY19" fmla="*/ 28787 h 1050382"/>
                        <a:gd name="connsiteX20" fmla="*/ 647072 w 1405308"/>
                        <a:gd name="connsiteY20" fmla="*/ 17469 h 1050382"/>
                        <a:gd name="connsiteX21" fmla="*/ 723872 w 1405308"/>
                        <a:gd name="connsiteY21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8571 w 1405308"/>
                        <a:gd name="connsiteY9" fmla="*/ 449046 h 1050382"/>
                        <a:gd name="connsiteX10" fmla="*/ 1339407 w 1405308"/>
                        <a:gd name="connsiteY10" fmla="*/ 450209 h 1050382"/>
                        <a:gd name="connsiteX11" fmla="*/ 1389565 w 1405308"/>
                        <a:gd name="connsiteY11" fmla="*/ 759853 h 1050382"/>
                        <a:gd name="connsiteX12" fmla="*/ 555437 w 1405308"/>
                        <a:gd name="connsiteY12" fmla="*/ 1008140 h 1050382"/>
                        <a:gd name="connsiteX13" fmla="*/ 15743 w 1405308"/>
                        <a:gd name="connsiteY13" fmla="*/ 362787 h 1050382"/>
                        <a:gd name="connsiteX14" fmla="*/ 293175 w 1405308"/>
                        <a:gd name="connsiteY14" fmla="*/ 113930 h 1050382"/>
                        <a:gd name="connsiteX15" fmla="*/ 306905 w 1405308"/>
                        <a:gd name="connsiteY15" fmla="*/ 110155 h 1050382"/>
                        <a:gd name="connsiteX16" fmla="*/ 475717 w 1405308"/>
                        <a:gd name="connsiteY16" fmla="*/ 94288 h 1050382"/>
                        <a:gd name="connsiteX17" fmla="*/ 623289 w 1405308"/>
                        <a:gd name="connsiteY17" fmla="*/ 27032 h 1050382"/>
                        <a:gd name="connsiteX18" fmla="*/ 630243 w 1405308"/>
                        <a:gd name="connsiteY18" fmla="*/ 28787 h 1050382"/>
                        <a:gd name="connsiteX19" fmla="*/ 647072 w 1405308"/>
                        <a:gd name="connsiteY19" fmla="*/ 17469 h 1050382"/>
                        <a:gd name="connsiteX20" fmla="*/ 723872 w 1405308"/>
                        <a:gd name="connsiteY20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647072 w 1405308"/>
                        <a:gd name="connsiteY18" fmla="*/ 17469 h 1050382"/>
                        <a:gd name="connsiteX19" fmla="*/ 723872 w 1405308"/>
                        <a:gd name="connsiteY19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723872 w 1405308"/>
                        <a:gd name="connsiteY18" fmla="*/ 382 h 1050382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23289 w 1405308"/>
                        <a:gd name="connsiteY16" fmla="*/ 28664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49640 w 1405308"/>
                        <a:gd name="connsiteY3" fmla="*/ 77094 h 1052014"/>
                        <a:gd name="connsiteX4" fmla="*/ 1017849 w 1405308"/>
                        <a:gd name="connsiteY4" fmla="*/ 119152 h 1052014"/>
                        <a:gd name="connsiteX5" fmla="*/ 1072405 w 1405308"/>
                        <a:gd name="connsiteY5" fmla="*/ 177847 h 1052014"/>
                        <a:gd name="connsiteX6" fmla="*/ 1178310 w 1405308"/>
                        <a:gd name="connsiteY6" fmla="*/ 321769 h 1052014"/>
                        <a:gd name="connsiteX7" fmla="*/ 1338571 w 1405308"/>
                        <a:gd name="connsiteY7" fmla="*/ 450678 h 1052014"/>
                        <a:gd name="connsiteX8" fmla="*/ 1339407 w 1405308"/>
                        <a:gd name="connsiteY8" fmla="*/ 451841 h 1052014"/>
                        <a:gd name="connsiteX9" fmla="*/ 1389565 w 1405308"/>
                        <a:gd name="connsiteY9" fmla="*/ 761485 h 1052014"/>
                        <a:gd name="connsiteX10" fmla="*/ 555437 w 1405308"/>
                        <a:gd name="connsiteY10" fmla="*/ 1009772 h 1052014"/>
                        <a:gd name="connsiteX11" fmla="*/ 15743 w 1405308"/>
                        <a:gd name="connsiteY11" fmla="*/ 364419 h 1052014"/>
                        <a:gd name="connsiteX12" fmla="*/ 293175 w 1405308"/>
                        <a:gd name="connsiteY12" fmla="*/ 115562 h 1052014"/>
                        <a:gd name="connsiteX13" fmla="*/ 306905 w 1405308"/>
                        <a:gd name="connsiteY13" fmla="*/ 111787 h 1052014"/>
                        <a:gd name="connsiteX14" fmla="*/ 475717 w 1405308"/>
                        <a:gd name="connsiteY14" fmla="*/ 95920 h 1052014"/>
                        <a:gd name="connsiteX15" fmla="*/ 606620 w 1405308"/>
                        <a:gd name="connsiteY15" fmla="*/ 50095 h 1052014"/>
                        <a:gd name="connsiteX16" fmla="*/ 723872 w 1405308"/>
                        <a:gd name="connsiteY16" fmla="*/ 2014 h 1052014"/>
                        <a:gd name="connsiteX0" fmla="*/ 723872 w 1405308"/>
                        <a:gd name="connsiteY0" fmla="*/ 2868 h 1052868"/>
                        <a:gd name="connsiteX1" fmla="*/ 809842 w 1405308"/>
                        <a:gd name="connsiteY1" fmla="*/ 12092 h 1052868"/>
                        <a:gd name="connsiteX2" fmla="*/ 949640 w 1405308"/>
                        <a:gd name="connsiteY2" fmla="*/ 77948 h 1052868"/>
                        <a:gd name="connsiteX3" fmla="*/ 1017849 w 1405308"/>
                        <a:gd name="connsiteY3" fmla="*/ 120006 h 1052868"/>
                        <a:gd name="connsiteX4" fmla="*/ 1072405 w 1405308"/>
                        <a:gd name="connsiteY4" fmla="*/ 178701 h 1052868"/>
                        <a:gd name="connsiteX5" fmla="*/ 1178310 w 1405308"/>
                        <a:gd name="connsiteY5" fmla="*/ 322623 h 1052868"/>
                        <a:gd name="connsiteX6" fmla="*/ 1338571 w 1405308"/>
                        <a:gd name="connsiteY6" fmla="*/ 451532 h 1052868"/>
                        <a:gd name="connsiteX7" fmla="*/ 1339407 w 1405308"/>
                        <a:gd name="connsiteY7" fmla="*/ 452695 h 1052868"/>
                        <a:gd name="connsiteX8" fmla="*/ 1389565 w 1405308"/>
                        <a:gd name="connsiteY8" fmla="*/ 762339 h 1052868"/>
                        <a:gd name="connsiteX9" fmla="*/ 555437 w 1405308"/>
                        <a:gd name="connsiteY9" fmla="*/ 1010626 h 1052868"/>
                        <a:gd name="connsiteX10" fmla="*/ 15743 w 1405308"/>
                        <a:gd name="connsiteY10" fmla="*/ 365273 h 1052868"/>
                        <a:gd name="connsiteX11" fmla="*/ 293175 w 1405308"/>
                        <a:gd name="connsiteY11" fmla="*/ 116416 h 1052868"/>
                        <a:gd name="connsiteX12" fmla="*/ 306905 w 1405308"/>
                        <a:gd name="connsiteY12" fmla="*/ 112641 h 1052868"/>
                        <a:gd name="connsiteX13" fmla="*/ 475717 w 1405308"/>
                        <a:gd name="connsiteY13" fmla="*/ 96774 h 1052868"/>
                        <a:gd name="connsiteX14" fmla="*/ 606620 w 1405308"/>
                        <a:gd name="connsiteY14" fmla="*/ 50949 h 1052868"/>
                        <a:gd name="connsiteX15" fmla="*/ 723872 w 1405308"/>
                        <a:gd name="connsiteY15" fmla="*/ 2868 h 1052868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475717 w 1405308"/>
                        <a:gd name="connsiteY12" fmla="*/ 97057 h 1053151"/>
                        <a:gd name="connsiteX13" fmla="*/ 606620 w 1405308"/>
                        <a:gd name="connsiteY13" fmla="*/ 51232 h 1053151"/>
                        <a:gd name="connsiteX14" fmla="*/ 723872 w 1405308"/>
                        <a:gd name="connsiteY14" fmla="*/ 3151 h 1053151"/>
                        <a:gd name="connsiteX0" fmla="*/ 723872 w 1405308"/>
                        <a:gd name="connsiteY0" fmla="*/ 199 h 1050199"/>
                        <a:gd name="connsiteX1" fmla="*/ 802698 w 1405308"/>
                        <a:gd name="connsiteY1" fmla="*/ 33236 h 1050199"/>
                        <a:gd name="connsiteX2" fmla="*/ 913921 w 1405308"/>
                        <a:gd name="connsiteY2" fmla="*/ 82422 h 1050199"/>
                        <a:gd name="connsiteX3" fmla="*/ 991656 w 1405308"/>
                        <a:gd name="connsiteY3" fmla="*/ 145912 h 1050199"/>
                        <a:gd name="connsiteX4" fmla="*/ 1072405 w 1405308"/>
                        <a:gd name="connsiteY4" fmla="*/ 176032 h 1050199"/>
                        <a:gd name="connsiteX5" fmla="*/ 1178310 w 1405308"/>
                        <a:gd name="connsiteY5" fmla="*/ 319954 h 1050199"/>
                        <a:gd name="connsiteX6" fmla="*/ 1338571 w 1405308"/>
                        <a:gd name="connsiteY6" fmla="*/ 448863 h 1050199"/>
                        <a:gd name="connsiteX7" fmla="*/ 1339407 w 1405308"/>
                        <a:gd name="connsiteY7" fmla="*/ 450026 h 1050199"/>
                        <a:gd name="connsiteX8" fmla="*/ 1389565 w 1405308"/>
                        <a:gd name="connsiteY8" fmla="*/ 759670 h 1050199"/>
                        <a:gd name="connsiteX9" fmla="*/ 555437 w 1405308"/>
                        <a:gd name="connsiteY9" fmla="*/ 1007957 h 1050199"/>
                        <a:gd name="connsiteX10" fmla="*/ 15743 w 1405308"/>
                        <a:gd name="connsiteY10" fmla="*/ 362604 h 1050199"/>
                        <a:gd name="connsiteX11" fmla="*/ 293175 w 1405308"/>
                        <a:gd name="connsiteY11" fmla="*/ 113747 h 1050199"/>
                        <a:gd name="connsiteX12" fmla="*/ 475717 w 1405308"/>
                        <a:gd name="connsiteY12" fmla="*/ 94105 h 1050199"/>
                        <a:gd name="connsiteX13" fmla="*/ 606620 w 1405308"/>
                        <a:gd name="connsiteY13" fmla="*/ 48280 h 1050199"/>
                        <a:gd name="connsiteX14" fmla="*/ 723872 w 1405308"/>
                        <a:gd name="connsiteY14" fmla="*/ 199 h 1050199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3301 h 1053301"/>
                        <a:gd name="connsiteX1" fmla="*/ 821748 w 1405308"/>
                        <a:gd name="connsiteY1" fmla="*/ 24431 h 1053301"/>
                        <a:gd name="connsiteX2" fmla="*/ 923446 w 1405308"/>
                        <a:gd name="connsiteY2" fmla="*/ 71237 h 1053301"/>
                        <a:gd name="connsiteX3" fmla="*/ 991656 w 1405308"/>
                        <a:gd name="connsiteY3" fmla="*/ 149014 h 1053301"/>
                        <a:gd name="connsiteX4" fmla="*/ 1072405 w 1405308"/>
                        <a:gd name="connsiteY4" fmla="*/ 179134 h 1053301"/>
                        <a:gd name="connsiteX5" fmla="*/ 1178310 w 1405308"/>
                        <a:gd name="connsiteY5" fmla="*/ 323056 h 1053301"/>
                        <a:gd name="connsiteX6" fmla="*/ 1338571 w 1405308"/>
                        <a:gd name="connsiteY6" fmla="*/ 451965 h 1053301"/>
                        <a:gd name="connsiteX7" fmla="*/ 1339407 w 1405308"/>
                        <a:gd name="connsiteY7" fmla="*/ 453128 h 1053301"/>
                        <a:gd name="connsiteX8" fmla="*/ 1389565 w 1405308"/>
                        <a:gd name="connsiteY8" fmla="*/ 762772 h 1053301"/>
                        <a:gd name="connsiteX9" fmla="*/ 555437 w 1405308"/>
                        <a:gd name="connsiteY9" fmla="*/ 1011059 h 1053301"/>
                        <a:gd name="connsiteX10" fmla="*/ 15743 w 1405308"/>
                        <a:gd name="connsiteY10" fmla="*/ 365706 h 1053301"/>
                        <a:gd name="connsiteX11" fmla="*/ 293175 w 1405308"/>
                        <a:gd name="connsiteY11" fmla="*/ 116849 h 1053301"/>
                        <a:gd name="connsiteX12" fmla="*/ 475717 w 1405308"/>
                        <a:gd name="connsiteY12" fmla="*/ 97207 h 1053301"/>
                        <a:gd name="connsiteX13" fmla="*/ 606620 w 1405308"/>
                        <a:gd name="connsiteY13" fmla="*/ 51382 h 1053301"/>
                        <a:gd name="connsiteX14" fmla="*/ 723872 w 1405308"/>
                        <a:gd name="connsiteY14" fmla="*/ 3301 h 1053301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72405 w 1405308"/>
                        <a:gd name="connsiteY4" fmla="*/ 175839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10 h 1050010"/>
                        <a:gd name="connsiteX1" fmla="*/ 816986 w 1405308"/>
                        <a:gd name="connsiteY1" fmla="*/ 52096 h 1050010"/>
                        <a:gd name="connsiteX2" fmla="*/ 923446 w 1405308"/>
                        <a:gd name="connsiteY2" fmla="*/ 67946 h 1050010"/>
                        <a:gd name="connsiteX3" fmla="*/ 991656 w 1405308"/>
                        <a:gd name="connsiteY3" fmla="*/ 145723 h 1050010"/>
                        <a:gd name="connsiteX4" fmla="*/ 1084311 w 1405308"/>
                        <a:gd name="connsiteY4" fmla="*/ 209180 h 1050010"/>
                        <a:gd name="connsiteX5" fmla="*/ 1178310 w 1405308"/>
                        <a:gd name="connsiteY5" fmla="*/ 319765 h 1050010"/>
                        <a:gd name="connsiteX6" fmla="*/ 1338571 w 1405308"/>
                        <a:gd name="connsiteY6" fmla="*/ 448674 h 1050010"/>
                        <a:gd name="connsiteX7" fmla="*/ 1339407 w 1405308"/>
                        <a:gd name="connsiteY7" fmla="*/ 449837 h 1050010"/>
                        <a:gd name="connsiteX8" fmla="*/ 1389565 w 1405308"/>
                        <a:gd name="connsiteY8" fmla="*/ 759481 h 1050010"/>
                        <a:gd name="connsiteX9" fmla="*/ 555437 w 1405308"/>
                        <a:gd name="connsiteY9" fmla="*/ 1007768 h 1050010"/>
                        <a:gd name="connsiteX10" fmla="*/ 15743 w 1405308"/>
                        <a:gd name="connsiteY10" fmla="*/ 362415 h 1050010"/>
                        <a:gd name="connsiteX11" fmla="*/ 293175 w 1405308"/>
                        <a:gd name="connsiteY11" fmla="*/ 113558 h 1050010"/>
                        <a:gd name="connsiteX12" fmla="*/ 449523 w 1405308"/>
                        <a:gd name="connsiteY12" fmla="*/ 98679 h 1050010"/>
                        <a:gd name="connsiteX13" fmla="*/ 606620 w 1405308"/>
                        <a:gd name="connsiteY13" fmla="*/ 48091 h 1050010"/>
                        <a:gd name="connsiteX14" fmla="*/ 723872 w 1405308"/>
                        <a:gd name="connsiteY14" fmla="*/ 10 h 1050010"/>
                        <a:gd name="connsiteX0" fmla="*/ 723872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23872 w 1405308"/>
                        <a:gd name="connsiteY14" fmla="*/ 27 h 1050027"/>
                        <a:gd name="connsiteX0" fmla="*/ 723872 w 1405308"/>
                        <a:gd name="connsiteY0" fmla="*/ 15 h 1050015"/>
                        <a:gd name="connsiteX1" fmla="*/ 816986 w 1405308"/>
                        <a:gd name="connsiteY1" fmla="*/ 52101 h 1050015"/>
                        <a:gd name="connsiteX2" fmla="*/ 923446 w 1405308"/>
                        <a:gd name="connsiteY2" fmla="*/ 67951 h 1050015"/>
                        <a:gd name="connsiteX3" fmla="*/ 991656 w 1405308"/>
                        <a:gd name="connsiteY3" fmla="*/ 145728 h 1050015"/>
                        <a:gd name="connsiteX4" fmla="*/ 1084311 w 1405308"/>
                        <a:gd name="connsiteY4" fmla="*/ 209185 h 1050015"/>
                        <a:gd name="connsiteX5" fmla="*/ 1178310 w 1405308"/>
                        <a:gd name="connsiteY5" fmla="*/ 319770 h 1050015"/>
                        <a:gd name="connsiteX6" fmla="*/ 1338571 w 1405308"/>
                        <a:gd name="connsiteY6" fmla="*/ 448679 h 1050015"/>
                        <a:gd name="connsiteX7" fmla="*/ 1339407 w 1405308"/>
                        <a:gd name="connsiteY7" fmla="*/ 449842 h 1050015"/>
                        <a:gd name="connsiteX8" fmla="*/ 1389565 w 1405308"/>
                        <a:gd name="connsiteY8" fmla="*/ 759486 h 1050015"/>
                        <a:gd name="connsiteX9" fmla="*/ 555437 w 1405308"/>
                        <a:gd name="connsiteY9" fmla="*/ 1007773 h 1050015"/>
                        <a:gd name="connsiteX10" fmla="*/ 15743 w 1405308"/>
                        <a:gd name="connsiteY10" fmla="*/ 362420 h 1050015"/>
                        <a:gd name="connsiteX11" fmla="*/ 293175 w 1405308"/>
                        <a:gd name="connsiteY11" fmla="*/ 113563 h 1050015"/>
                        <a:gd name="connsiteX12" fmla="*/ 449523 w 1405308"/>
                        <a:gd name="connsiteY12" fmla="*/ 98684 h 1050015"/>
                        <a:gd name="connsiteX13" fmla="*/ 568520 w 1405308"/>
                        <a:gd name="connsiteY13" fmla="*/ 45715 h 1050015"/>
                        <a:gd name="connsiteX14" fmla="*/ 723872 w 1405308"/>
                        <a:gd name="connsiteY14" fmla="*/ 15 h 1050015"/>
                        <a:gd name="connsiteX0" fmla="*/ 709584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09584 w 1405308"/>
                        <a:gd name="connsiteY14" fmla="*/ 27 h 105002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78310 w 1405308"/>
                        <a:gd name="connsiteY5" fmla="*/ 319772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10336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407122"/>
                        <a:gd name="connsiteY0" fmla="*/ 17 h 1050832"/>
                        <a:gd name="connsiteX1" fmla="*/ 816986 w 1407122"/>
                        <a:gd name="connsiteY1" fmla="*/ 52103 h 1050832"/>
                        <a:gd name="connsiteX2" fmla="*/ 923446 w 1407122"/>
                        <a:gd name="connsiteY2" fmla="*/ 67953 h 1050832"/>
                        <a:gd name="connsiteX3" fmla="*/ 991656 w 1407122"/>
                        <a:gd name="connsiteY3" fmla="*/ 145730 h 1050832"/>
                        <a:gd name="connsiteX4" fmla="*/ 1103361 w 1407122"/>
                        <a:gd name="connsiteY4" fmla="*/ 209187 h 1050832"/>
                        <a:gd name="connsiteX5" fmla="*/ 1197360 w 1407122"/>
                        <a:gd name="connsiteY5" fmla="*/ 322153 h 1050832"/>
                        <a:gd name="connsiteX6" fmla="*/ 1338571 w 1407122"/>
                        <a:gd name="connsiteY6" fmla="*/ 448681 h 1050832"/>
                        <a:gd name="connsiteX7" fmla="*/ 1389565 w 1407122"/>
                        <a:gd name="connsiteY7" fmla="*/ 759488 h 1050832"/>
                        <a:gd name="connsiteX8" fmla="*/ 555437 w 1407122"/>
                        <a:gd name="connsiteY8" fmla="*/ 1007775 h 1050832"/>
                        <a:gd name="connsiteX9" fmla="*/ 15743 w 1407122"/>
                        <a:gd name="connsiteY9" fmla="*/ 362422 h 1050832"/>
                        <a:gd name="connsiteX10" fmla="*/ 293175 w 1407122"/>
                        <a:gd name="connsiteY10" fmla="*/ 113565 h 1050832"/>
                        <a:gd name="connsiteX11" fmla="*/ 449523 w 1407122"/>
                        <a:gd name="connsiteY11" fmla="*/ 98686 h 1050832"/>
                        <a:gd name="connsiteX12" fmla="*/ 568520 w 1407122"/>
                        <a:gd name="connsiteY12" fmla="*/ 45717 h 1050832"/>
                        <a:gd name="connsiteX13" fmla="*/ 709584 w 1407122"/>
                        <a:gd name="connsiteY13" fmla="*/ 17 h 1050832"/>
                        <a:gd name="connsiteX0" fmla="*/ 709584 w 1413783"/>
                        <a:gd name="connsiteY0" fmla="*/ 17 h 1050832"/>
                        <a:gd name="connsiteX1" fmla="*/ 816986 w 1413783"/>
                        <a:gd name="connsiteY1" fmla="*/ 52103 h 1050832"/>
                        <a:gd name="connsiteX2" fmla="*/ 923446 w 1413783"/>
                        <a:gd name="connsiteY2" fmla="*/ 67953 h 1050832"/>
                        <a:gd name="connsiteX3" fmla="*/ 991656 w 1413783"/>
                        <a:gd name="connsiteY3" fmla="*/ 145730 h 1050832"/>
                        <a:gd name="connsiteX4" fmla="*/ 1103361 w 1413783"/>
                        <a:gd name="connsiteY4" fmla="*/ 209187 h 1050832"/>
                        <a:gd name="connsiteX5" fmla="*/ 1197360 w 1413783"/>
                        <a:gd name="connsiteY5" fmla="*/ 322153 h 1050832"/>
                        <a:gd name="connsiteX6" fmla="*/ 1338571 w 1413783"/>
                        <a:gd name="connsiteY6" fmla="*/ 448681 h 1050832"/>
                        <a:gd name="connsiteX7" fmla="*/ 1389565 w 1413783"/>
                        <a:gd name="connsiteY7" fmla="*/ 759488 h 1050832"/>
                        <a:gd name="connsiteX8" fmla="*/ 555437 w 1413783"/>
                        <a:gd name="connsiteY8" fmla="*/ 1007775 h 1050832"/>
                        <a:gd name="connsiteX9" fmla="*/ 15743 w 1413783"/>
                        <a:gd name="connsiteY9" fmla="*/ 362422 h 1050832"/>
                        <a:gd name="connsiteX10" fmla="*/ 293175 w 1413783"/>
                        <a:gd name="connsiteY10" fmla="*/ 113565 h 1050832"/>
                        <a:gd name="connsiteX11" fmla="*/ 449523 w 1413783"/>
                        <a:gd name="connsiteY11" fmla="*/ 98686 h 1050832"/>
                        <a:gd name="connsiteX12" fmla="*/ 568520 w 1413783"/>
                        <a:gd name="connsiteY12" fmla="*/ 45717 h 1050832"/>
                        <a:gd name="connsiteX13" fmla="*/ 709584 w 1413783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3446 w 1405416"/>
                        <a:gd name="connsiteY2" fmla="*/ 48942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13921 w 1405416"/>
                        <a:gd name="connsiteY2" fmla="*/ 53705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10504 w 1405416"/>
                        <a:gd name="connsiteY4" fmla="*/ 185413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68520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405416" h="1031784">
                          <a:moveTo>
                            <a:pt x="702440" y="19"/>
                          </a:moveTo>
                          <a:cubicBezTo>
                            <a:pt x="741470" y="1083"/>
                            <a:pt x="780548" y="5064"/>
                            <a:pt x="816986" y="33055"/>
                          </a:cubicBezTo>
                          <a:cubicBezTo>
                            <a:pt x="867711" y="25328"/>
                            <a:pt x="899097" y="35682"/>
                            <a:pt x="928209" y="51286"/>
                          </a:cubicBezTo>
                          <a:cubicBezTo>
                            <a:pt x="957321" y="66890"/>
                            <a:pt x="961274" y="104334"/>
                            <a:pt x="991656" y="126682"/>
                          </a:cubicBezTo>
                          <a:cubicBezTo>
                            <a:pt x="1022039" y="149030"/>
                            <a:pt x="1076220" y="155972"/>
                            <a:pt x="1110504" y="185376"/>
                          </a:cubicBezTo>
                          <a:cubicBezTo>
                            <a:pt x="1144788" y="214780"/>
                            <a:pt x="1159349" y="262396"/>
                            <a:pt x="1197360" y="303105"/>
                          </a:cubicBezTo>
                          <a:cubicBezTo>
                            <a:pt x="1235371" y="343814"/>
                            <a:pt x="1290617" y="409375"/>
                            <a:pt x="1338571" y="429633"/>
                          </a:cubicBezTo>
                          <a:cubicBezTo>
                            <a:pt x="1386525" y="449891"/>
                            <a:pt x="1429717" y="579688"/>
                            <a:pt x="1389565" y="740440"/>
                          </a:cubicBezTo>
                          <a:cubicBezTo>
                            <a:pt x="1326602" y="992517"/>
                            <a:pt x="934808" y="1098373"/>
                            <a:pt x="555437" y="988727"/>
                          </a:cubicBezTo>
                          <a:cubicBezTo>
                            <a:pt x="176066" y="879080"/>
                            <a:pt x="-65562" y="590145"/>
                            <a:pt x="15743" y="343374"/>
                          </a:cubicBezTo>
                          <a:cubicBezTo>
                            <a:pt x="53855" y="227699"/>
                            <a:pt x="156159" y="141822"/>
                            <a:pt x="293175" y="94517"/>
                          </a:cubicBezTo>
                          <a:cubicBezTo>
                            <a:pt x="345291" y="68125"/>
                            <a:pt x="401251" y="90946"/>
                            <a:pt x="449523" y="79638"/>
                          </a:cubicBezTo>
                          <a:cubicBezTo>
                            <a:pt x="497795" y="68330"/>
                            <a:pt x="528748" y="8983"/>
                            <a:pt x="582808" y="26669"/>
                          </a:cubicBezTo>
                          <a:cubicBezTo>
                            <a:pt x="636868" y="44355"/>
                            <a:pt x="663410" y="-1045"/>
                            <a:pt x="702440" y="1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C000">
                            <a:lumMod val="20000"/>
                            <a:lumOff val="80000"/>
                          </a:srgbClr>
                        </a:gs>
                        <a:gs pos="60000">
                          <a:srgbClr val="FFC000">
                            <a:lumMod val="60000"/>
                            <a:lumOff val="40000"/>
                          </a:srgbClr>
                        </a:gs>
                        <a:gs pos="100000">
                          <a:srgbClr val="FFC000">
                            <a:lumMod val="75000"/>
                          </a:srgbClr>
                        </a:gs>
                      </a:gsLst>
                      <a:lin ang="5400000" scaled="1"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A5724D4C-14C1-41D9-9895-7E790AA64D9A}"/>
                        </a:ext>
                      </a:extLst>
                    </p:cNvPr>
                    <p:cNvSpPr/>
                    <p:nvPr/>
                  </p:nvSpPr>
                  <p:spPr>
                    <a:xfrm rot="12658500">
                      <a:off x="1919423" y="2570867"/>
                      <a:ext cx="76285" cy="922201"/>
                    </a:xfrm>
                    <a:custGeom>
                      <a:avLst/>
                      <a:gdLst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78482 w 188540"/>
                        <a:gd name="connsiteY3" fmla="*/ 524598 h 1050214"/>
                        <a:gd name="connsiteX4" fmla="*/ 114666 w 188540"/>
                        <a:gd name="connsiteY4" fmla="*/ 423780 h 1050214"/>
                        <a:gd name="connsiteX5" fmla="*/ 130092 w 188540"/>
                        <a:gd name="connsiteY5" fmla="*/ 271825 h 1050214"/>
                        <a:gd name="connsiteX6" fmla="*/ 71644 w 188540"/>
                        <a:gd name="connsiteY6" fmla="*/ 0 h 1050214"/>
                        <a:gd name="connsiteX7" fmla="*/ 188540 w 188540"/>
                        <a:gd name="connsiteY7" fmla="*/ 271825 h 1050214"/>
                        <a:gd name="connsiteX8" fmla="*/ 117145 w 188540"/>
                        <a:gd name="connsiteY8" fmla="*/ 522289 h 1050214"/>
                        <a:gd name="connsiteX9" fmla="*/ 110058 w 188540"/>
                        <a:gd name="connsiteY9" fmla="*/ 525616 h 1050214"/>
                        <a:gd name="connsiteX10" fmla="*/ 73874 w 188540"/>
                        <a:gd name="connsiteY10" fmla="*/ 626434 h 1050214"/>
                        <a:gd name="connsiteX11" fmla="*/ 58448 w 188540"/>
                        <a:gd name="connsiteY11" fmla="*/ 778389 h 1050214"/>
                        <a:gd name="connsiteX12" fmla="*/ 116896 w 188540"/>
                        <a:gd name="connsiteY12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110058 w 188540"/>
                        <a:gd name="connsiteY8" fmla="*/ 525616 h 1050214"/>
                        <a:gd name="connsiteX9" fmla="*/ 73874 w 188540"/>
                        <a:gd name="connsiteY9" fmla="*/ 626434 h 1050214"/>
                        <a:gd name="connsiteX10" fmla="*/ 58448 w 188540"/>
                        <a:gd name="connsiteY10" fmla="*/ 778389 h 1050214"/>
                        <a:gd name="connsiteX11" fmla="*/ 116896 w 188540"/>
                        <a:gd name="connsiteY11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73874 w 188540"/>
                        <a:gd name="connsiteY8" fmla="*/ 626434 h 1050214"/>
                        <a:gd name="connsiteX9" fmla="*/ 58448 w 188540"/>
                        <a:gd name="connsiteY9" fmla="*/ 778389 h 1050214"/>
                        <a:gd name="connsiteX10" fmla="*/ 116896 w 188540"/>
                        <a:gd name="connsiteY10" fmla="*/ 1050214 h 10502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8540" h="1050214">
                          <a:moveTo>
                            <a:pt x="116896" y="1050214"/>
                          </a:moveTo>
                          <a:cubicBezTo>
                            <a:pt x="52336" y="1050214"/>
                            <a:pt x="0" y="928514"/>
                            <a:pt x="0" y="778389"/>
                          </a:cubicBezTo>
                          <a:cubicBezTo>
                            <a:pt x="0" y="665795"/>
                            <a:pt x="29439" y="569191"/>
                            <a:pt x="71395" y="527925"/>
                          </a:cubicBezTo>
                          <a:lnTo>
                            <a:pt x="114666" y="423780"/>
                          </a:lnTo>
                          <a:cubicBezTo>
                            <a:pt x="124679" y="377213"/>
                            <a:pt x="130092" y="325299"/>
                            <a:pt x="130092" y="271825"/>
                          </a:cubicBezTo>
                          <a:cubicBezTo>
                            <a:pt x="130092" y="164876"/>
                            <a:pt x="108438" y="64169"/>
                            <a:pt x="71644" y="0"/>
                          </a:cubicBezTo>
                          <a:cubicBezTo>
                            <a:pt x="136204" y="0"/>
                            <a:pt x="188540" y="121700"/>
                            <a:pt x="188540" y="271825"/>
                          </a:cubicBezTo>
                          <a:cubicBezTo>
                            <a:pt x="188540" y="384419"/>
                            <a:pt x="159101" y="481023"/>
                            <a:pt x="117145" y="522289"/>
                          </a:cubicBezTo>
                          <a:lnTo>
                            <a:pt x="73874" y="626434"/>
                          </a:lnTo>
                          <a:cubicBezTo>
                            <a:pt x="63862" y="673001"/>
                            <a:pt x="58448" y="724915"/>
                            <a:pt x="58448" y="778389"/>
                          </a:cubicBezTo>
                          <a:cubicBezTo>
                            <a:pt x="58448" y="885338"/>
                            <a:pt x="80102" y="986045"/>
                            <a:pt x="116896" y="1050214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C47ADBF0-BAF6-4604-8EC8-D743F5DBB4F2}"/>
                        </a:ext>
                      </a:extLst>
                    </p:cNvPr>
                    <p:cNvSpPr/>
                    <p:nvPr/>
                  </p:nvSpPr>
                  <p:spPr>
                    <a:xfrm rot="12933681">
                      <a:off x="1662240" y="2673171"/>
                      <a:ext cx="75034" cy="532548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4B15D459-BBF4-48AD-8316-AD98937B4D15}"/>
                        </a:ext>
                      </a:extLst>
                    </p:cNvPr>
                    <p:cNvSpPr/>
                    <p:nvPr/>
                  </p:nvSpPr>
                  <p:spPr>
                    <a:xfrm rot="11132024">
                      <a:off x="2223871" y="2664084"/>
                      <a:ext cx="84036" cy="915198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C5C3A5C3-91C1-4C72-AB85-D6E43C4A5240}"/>
                        </a:ext>
                      </a:extLst>
                    </p:cNvPr>
                    <p:cNvSpPr/>
                    <p:nvPr/>
                  </p:nvSpPr>
                  <p:spPr>
                    <a:xfrm rot="9624501" flipH="1">
                      <a:off x="2545697" y="2749335"/>
                      <a:ext cx="84340" cy="721456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8C0B46A9-521F-4059-90C6-2150A8E9D433}"/>
                        </a:ext>
                      </a:extLst>
                    </p:cNvPr>
                    <p:cNvSpPr/>
                    <p:nvPr/>
                  </p:nvSpPr>
                  <p:spPr>
                    <a:xfrm rot="13231163">
                      <a:off x="1818871" y="2615786"/>
                      <a:ext cx="79347" cy="607294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7CFF42E6-4518-4C2B-A731-9057AFBCE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2693" y="3228854"/>
                      <a:ext cx="1314492" cy="422293"/>
                    </a:xfrm>
                    <a:custGeom>
                      <a:avLst/>
                      <a:gdLst>
                        <a:gd name="connsiteX0" fmla="*/ 0 w 1314492"/>
                        <a:gd name="connsiteY0" fmla="*/ 0 h 422293"/>
                        <a:gd name="connsiteX1" fmla="*/ 1976 w 1314492"/>
                        <a:gd name="connsiteY1" fmla="*/ 2574 h 422293"/>
                        <a:gd name="connsiteX2" fmla="*/ 505718 w 1314492"/>
                        <a:gd name="connsiteY2" fmla="*/ 278830 h 422293"/>
                        <a:gd name="connsiteX3" fmla="*/ 1237048 w 1314492"/>
                        <a:gd name="connsiteY3" fmla="*/ 248236 h 422293"/>
                        <a:gd name="connsiteX4" fmla="*/ 1314492 w 1314492"/>
                        <a:gd name="connsiteY4" fmla="*/ 202816 h 422293"/>
                        <a:gd name="connsiteX5" fmla="*/ 1307625 w 1314492"/>
                        <a:gd name="connsiteY5" fmla="*/ 218489 h 422293"/>
                        <a:gd name="connsiteX6" fmla="*/ 511855 w 1314492"/>
                        <a:gd name="connsiteY6" fmla="*/ 379236 h 422293"/>
                        <a:gd name="connsiteX7" fmla="*/ 7165 w 1314492"/>
                        <a:gd name="connsiteY7" fmla="*/ 17610 h 422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4492" h="422293">
                          <a:moveTo>
                            <a:pt x="0" y="0"/>
                          </a:moveTo>
                          <a:lnTo>
                            <a:pt x="1976" y="2574"/>
                          </a:lnTo>
                          <a:cubicBezTo>
                            <a:pt x="113133" y="121513"/>
                            <a:pt x="289829" y="222996"/>
                            <a:pt x="505718" y="278830"/>
                          </a:cubicBezTo>
                          <a:cubicBezTo>
                            <a:pt x="775579" y="348622"/>
                            <a:pt x="1050963" y="332682"/>
                            <a:pt x="1237048" y="248236"/>
                          </a:cubicBezTo>
                          <a:lnTo>
                            <a:pt x="1314492" y="202816"/>
                          </a:lnTo>
                          <a:lnTo>
                            <a:pt x="1307625" y="218489"/>
                          </a:lnTo>
                          <a:cubicBezTo>
                            <a:pt x="1185266" y="406123"/>
                            <a:pt x="843805" y="475176"/>
                            <a:pt x="511855" y="379236"/>
                          </a:cubicBezTo>
                          <a:cubicBezTo>
                            <a:pt x="274748" y="310707"/>
                            <a:pt x="91447" y="172143"/>
                            <a:pt x="7165" y="1761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2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86" name="楕円 7">
                    <a:extLst>
                      <a:ext uri="{FF2B5EF4-FFF2-40B4-BE49-F238E27FC236}">
                        <a16:creationId xmlns:a16="http://schemas.microsoft.com/office/drawing/2014/main" id="{AD32BBA1-B819-4667-85F7-F9DD1AB3C6AC}"/>
                      </a:ext>
                    </a:extLst>
                  </p:cNvPr>
                  <p:cNvSpPr/>
                  <p:nvPr/>
                </p:nvSpPr>
                <p:spPr>
                  <a:xfrm rot="685909">
                    <a:off x="1993496" y="2642400"/>
                    <a:ext cx="1163887" cy="454448"/>
                  </a:xfrm>
                  <a:custGeom>
                    <a:avLst/>
                    <a:gdLst>
                      <a:gd name="connsiteX0" fmla="*/ 0 w 1193404"/>
                      <a:gd name="connsiteY0" fmla="*/ 158127 h 316253"/>
                      <a:gd name="connsiteX1" fmla="*/ 596702 w 1193404"/>
                      <a:gd name="connsiteY1" fmla="*/ 0 h 316253"/>
                      <a:gd name="connsiteX2" fmla="*/ 1193404 w 1193404"/>
                      <a:gd name="connsiteY2" fmla="*/ 158127 h 316253"/>
                      <a:gd name="connsiteX3" fmla="*/ 596702 w 1193404"/>
                      <a:gd name="connsiteY3" fmla="*/ 316254 h 316253"/>
                      <a:gd name="connsiteX4" fmla="*/ 0 w 1193404"/>
                      <a:gd name="connsiteY4" fmla="*/ 158127 h 316253"/>
                      <a:gd name="connsiteX0" fmla="*/ 1500 w 1194904"/>
                      <a:gd name="connsiteY0" fmla="*/ 240171 h 398298"/>
                      <a:gd name="connsiteX1" fmla="*/ 432955 w 1194904"/>
                      <a:gd name="connsiteY1" fmla="*/ 6244 h 398298"/>
                      <a:gd name="connsiteX2" fmla="*/ 598202 w 1194904"/>
                      <a:gd name="connsiteY2" fmla="*/ 82044 h 398298"/>
                      <a:gd name="connsiteX3" fmla="*/ 1194904 w 1194904"/>
                      <a:gd name="connsiteY3" fmla="*/ 240171 h 398298"/>
                      <a:gd name="connsiteX4" fmla="*/ 598202 w 1194904"/>
                      <a:gd name="connsiteY4" fmla="*/ 398298 h 398298"/>
                      <a:gd name="connsiteX5" fmla="*/ 1500 w 1194904"/>
                      <a:gd name="connsiteY5" fmla="*/ 240171 h 398298"/>
                      <a:gd name="connsiteX0" fmla="*/ 1636 w 1195040"/>
                      <a:gd name="connsiteY0" fmla="*/ 271826 h 429953"/>
                      <a:gd name="connsiteX1" fmla="*/ 433091 w 1195040"/>
                      <a:gd name="connsiteY1" fmla="*/ 37899 h 429953"/>
                      <a:gd name="connsiteX2" fmla="*/ 598338 w 1195040"/>
                      <a:gd name="connsiteY2" fmla="*/ 113699 h 429953"/>
                      <a:gd name="connsiteX3" fmla="*/ 1195040 w 1195040"/>
                      <a:gd name="connsiteY3" fmla="*/ 271826 h 429953"/>
                      <a:gd name="connsiteX4" fmla="*/ 598338 w 1195040"/>
                      <a:gd name="connsiteY4" fmla="*/ 429953 h 429953"/>
                      <a:gd name="connsiteX5" fmla="*/ 1636 w 1195040"/>
                      <a:gd name="connsiteY5" fmla="*/ 271826 h 429953"/>
                      <a:gd name="connsiteX0" fmla="*/ 1535 w 1194939"/>
                      <a:gd name="connsiteY0" fmla="*/ 305760 h 463887"/>
                      <a:gd name="connsiteX1" fmla="*/ 432990 w 1194939"/>
                      <a:gd name="connsiteY1" fmla="*/ 71833 h 463887"/>
                      <a:gd name="connsiteX2" fmla="*/ 649569 w 1194939"/>
                      <a:gd name="connsiteY2" fmla="*/ 14298 h 463887"/>
                      <a:gd name="connsiteX3" fmla="*/ 1194939 w 1194939"/>
                      <a:gd name="connsiteY3" fmla="*/ 305760 h 463887"/>
                      <a:gd name="connsiteX4" fmla="*/ 598237 w 1194939"/>
                      <a:gd name="connsiteY4" fmla="*/ 463887 h 463887"/>
                      <a:gd name="connsiteX5" fmla="*/ 1535 w 1194939"/>
                      <a:gd name="connsiteY5" fmla="*/ 305760 h 463887"/>
                      <a:gd name="connsiteX0" fmla="*/ 4890 w 1198294"/>
                      <a:gd name="connsiteY0" fmla="*/ 300067 h 458194"/>
                      <a:gd name="connsiteX1" fmla="*/ 336184 w 1198294"/>
                      <a:gd name="connsiteY1" fmla="*/ 96984 h 458194"/>
                      <a:gd name="connsiteX2" fmla="*/ 652924 w 1198294"/>
                      <a:gd name="connsiteY2" fmla="*/ 8605 h 458194"/>
                      <a:gd name="connsiteX3" fmla="*/ 1198294 w 1198294"/>
                      <a:gd name="connsiteY3" fmla="*/ 300067 h 458194"/>
                      <a:gd name="connsiteX4" fmla="*/ 601592 w 1198294"/>
                      <a:gd name="connsiteY4" fmla="*/ 458194 h 458194"/>
                      <a:gd name="connsiteX5" fmla="*/ 4890 w 1198294"/>
                      <a:gd name="connsiteY5" fmla="*/ 300067 h 458194"/>
                      <a:gd name="connsiteX0" fmla="*/ 4557 w 1197961"/>
                      <a:gd name="connsiteY0" fmla="*/ 305244 h 463371"/>
                      <a:gd name="connsiteX1" fmla="*/ 335851 w 1197961"/>
                      <a:gd name="connsiteY1" fmla="*/ 102161 h 463371"/>
                      <a:gd name="connsiteX2" fmla="*/ 652591 w 1197961"/>
                      <a:gd name="connsiteY2" fmla="*/ 13782 h 463371"/>
                      <a:gd name="connsiteX3" fmla="*/ 1197961 w 1197961"/>
                      <a:gd name="connsiteY3" fmla="*/ 305244 h 463371"/>
                      <a:gd name="connsiteX4" fmla="*/ 601259 w 1197961"/>
                      <a:gd name="connsiteY4" fmla="*/ 463371 h 463371"/>
                      <a:gd name="connsiteX5" fmla="*/ 4557 w 1197961"/>
                      <a:gd name="connsiteY5" fmla="*/ 305244 h 463371"/>
                      <a:gd name="connsiteX0" fmla="*/ 5343 w 1198747"/>
                      <a:gd name="connsiteY0" fmla="*/ 304688 h 462815"/>
                      <a:gd name="connsiteX1" fmla="*/ 319950 w 1198747"/>
                      <a:gd name="connsiteY1" fmla="*/ 103857 h 462815"/>
                      <a:gd name="connsiteX2" fmla="*/ 653377 w 1198747"/>
                      <a:gd name="connsiteY2" fmla="*/ 13226 h 462815"/>
                      <a:gd name="connsiteX3" fmla="*/ 1198747 w 1198747"/>
                      <a:gd name="connsiteY3" fmla="*/ 304688 h 462815"/>
                      <a:gd name="connsiteX4" fmla="*/ 602045 w 1198747"/>
                      <a:gd name="connsiteY4" fmla="*/ 462815 h 462815"/>
                      <a:gd name="connsiteX5" fmla="*/ 5343 w 1198747"/>
                      <a:gd name="connsiteY5" fmla="*/ 304688 h 462815"/>
                      <a:gd name="connsiteX0" fmla="*/ 5343 w 1201427"/>
                      <a:gd name="connsiteY0" fmla="*/ 292651 h 450778"/>
                      <a:gd name="connsiteX1" fmla="*/ 319950 w 1201427"/>
                      <a:gd name="connsiteY1" fmla="*/ 91820 h 450778"/>
                      <a:gd name="connsiteX2" fmla="*/ 653377 w 1201427"/>
                      <a:gd name="connsiteY2" fmla="*/ 1189 h 450778"/>
                      <a:gd name="connsiteX3" fmla="*/ 786982 w 1201427"/>
                      <a:gd name="connsiteY3" fmla="*/ 115460 h 450778"/>
                      <a:gd name="connsiteX4" fmla="*/ 1198747 w 1201427"/>
                      <a:gd name="connsiteY4" fmla="*/ 292651 h 450778"/>
                      <a:gd name="connsiteX5" fmla="*/ 602045 w 1201427"/>
                      <a:gd name="connsiteY5" fmla="*/ 450778 h 450778"/>
                      <a:gd name="connsiteX6" fmla="*/ 5343 w 1201427"/>
                      <a:gd name="connsiteY6" fmla="*/ 292651 h 450778"/>
                      <a:gd name="connsiteX0" fmla="*/ 5343 w 1204084"/>
                      <a:gd name="connsiteY0" fmla="*/ 292651 h 450906"/>
                      <a:gd name="connsiteX1" fmla="*/ 319950 w 1204084"/>
                      <a:gd name="connsiteY1" fmla="*/ 91820 h 450906"/>
                      <a:gd name="connsiteX2" fmla="*/ 653377 w 1204084"/>
                      <a:gd name="connsiteY2" fmla="*/ 1189 h 450906"/>
                      <a:gd name="connsiteX3" fmla="*/ 786982 w 1204084"/>
                      <a:gd name="connsiteY3" fmla="*/ 115460 h 450906"/>
                      <a:gd name="connsiteX4" fmla="*/ 1201422 w 1204084"/>
                      <a:gd name="connsiteY4" fmla="*/ 267144 h 450906"/>
                      <a:gd name="connsiteX5" fmla="*/ 602045 w 1204084"/>
                      <a:gd name="connsiteY5" fmla="*/ 450778 h 450906"/>
                      <a:gd name="connsiteX6" fmla="*/ 5343 w 1204084"/>
                      <a:gd name="connsiteY6" fmla="*/ 292651 h 450906"/>
                      <a:gd name="connsiteX0" fmla="*/ 5343 w 1204084"/>
                      <a:gd name="connsiteY0" fmla="*/ 292651 h 453639"/>
                      <a:gd name="connsiteX1" fmla="*/ 319950 w 1204084"/>
                      <a:gd name="connsiteY1" fmla="*/ 91820 h 453639"/>
                      <a:gd name="connsiteX2" fmla="*/ 653377 w 1204084"/>
                      <a:gd name="connsiteY2" fmla="*/ 1189 h 453639"/>
                      <a:gd name="connsiteX3" fmla="*/ 786982 w 1204084"/>
                      <a:gd name="connsiteY3" fmla="*/ 115460 h 453639"/>
                      <a:gd name="connsiteX4" fmla="*/ 1201422 w 1204084"/>
                      <a:gd name="connsiteY4" fmla="*/ 267144 h 453639"/>
                      <a:gd name="connsiteX5" fmla="*/ 602045 w 1204084"/>
                      <a:gd name="connsiteY5" fmla="*/ 450778 h 453639"/>
                      <a:gd name="connsiteX6" fmla="*/ 5343 w 1204084"/>
                      <a:gd name="connsiteY6" fmla="*/ 292651 h 453639"/>
                      <a:gd name="connsiteX0" fmla="*/ 5343 w 1204084"/>
                      <a:gd name="connsiteY0" fmla="*/ 307904 h 468892"/>
                      <a:gd name="connsiteX1" fmla="*/ 319950 w 1204084"/>
                      <a:gd name="connsiteY1" fmla="*/ 107073 h 468892"/>
                      <a:gd name="connsiteX2" fmla="*/ 653377 w 1204084"/>
                      <a:gd name="connsiteY2" fmla="*/ 16442 h 468892"/>
                      <a:gd name="connsiteX3" fmla="*/ 786982 w 1204084"/>
                      <a:gd name="connsiteY3" fmla="*/ 130713 h 468892"/>
                      <a:gd name="connsiteX4" fmla="*/ 1201422 w 1204084"/>
                      <a:gd name="connsiteY4" fmla="*/ 282397 h 468892"/>
                      <a:gd name="connsiteX5" fmla="*/ 602045 w 1204084"/>
                      <a:gd name="connsiteY5" fmla="*/ 466031 h 468892"/>
                      <a:gd name="connsiteX6" fmla="*/ 5343 w 1204084"/>
                      <a:gd name="connsiteY6" fmla="*/ 307904 h 468892"/>
                      <a:gd name="connsiteX0" fmla="*/ 5343 w 1204489"/>
                      <a:gd name="connsiteY0" fmla="*/ 291634 h 452622"/>
                      <a:gd name="connsiteX1" fmla="*/ 319950 w 1204489"/>
                      <a:gd name="connsiteY1" fmla="*/ 90803 h 452622"/>
                      <a:gd name="connsiteX2" fmla="*/ 653377 w 1204489"/>
                      <a:gd name="connsiteY2" fmla="*/ 172 h 452622"/>
                      <a:gd name="connsiteX3" fmla="*/ 838381 w 1204489"/>
                      <a:gd name="connsiteY3" fmla="*/ 94935 h 452622"/>
                      <a:gd name="connsiteX4" fmla="*/ 1201422 w 1204489"/>
                      <a:gd name="connsiteY4" fmla="*/ 266127 h 452622"/>
                      <a:gd name="connsiteX5" fmla="*/ 602045 w 1204489"/>
                      <a:gd name="connsiteY5" fmla="*/ 449761 h 452622"/>
                      <a:gd name="connsiteX6" fmla="*/ 5343 w 1204489"/>
                      <a:gd name="connsiteY6" fmla="*/ 291634 h 452622"/>
                      <a:gd name="connsiteX0" fmla="*/ 5549 w 1204695"/>
                      <a:gd name="connsiteY0" fmla="*/ 310261 h 471249"/>
                      <a:gd name="connsiteX1" fmla="*/ 320156 w 1204695"/>
                      <a:gd name="connsiteY1" fmla="*/ 109430 h 471249"/>
                      <a:gd name="connsiteX2" fmla="*/ 588863 w 1204695"/>
                      <a:gd name="connsiteY2" fmla="*/ 6 h 471249"/>
                      <a:gd name="connsiteX3" fmla="*/ 838587 w 1204695"/>
                      <a:gd name="connsiteY3" fmla="*/ 113562 h 471249"/>
                      <a:gd name="connsiteX4" fmla="*/ 1201628 w 1204695"/>
                      <a:gd name="connsiteY4" fmla="*/ 284754 h 471249"/>
                      <a:gd name="connsiteX5" fmla="*/ 602251 w 1204695"/>
                      <a:gd name="connsiteY5" fmla="*/ 468388 h 471249"/>
                      <a:gd name="connsiteX6" fmla="*/ 5549 w 1204695"/>
                      <a:gd name="connsiteY6" fmla="*/ 310261 h 471249"/>
                      <a:gd name="connsiteX0" fmla="*/ 5549 w 1204695"/>
                      <a:gd name="connsiteY0" fmla="*/ 310782 h 471770"/>
                      <a:gd name="connsiteX1" fmla="*/ 320156 w 1204695"/>
                      <a:gd name="connsiteY1" fmla="*/ 109951 h 471770"/>
                      <a:gd name="connsiteX2" fmla="*/ 588863 w 1204695"/>
                      <a:gd name="connsiteY2" fmla="*/ 527 h 471770"/>
                      <a:gd name="connsiteX3" fmla="*/ 838587 w 1204695"/>
                      <a:gd name="connsiteY3" fmla="*/ 114083 h 471770"/>
                      <a:gd name="connsiteX4" fmla="*/ 1201628 w 1204695"/>
                      <a:gd name="connsiteY4" fmla="*/ 285275 h 471770"/>
                      <a:gd name="connsiteX5" fmla="*/ 602251 w 1204695"/>
                      <a:gd name="connsiteY5" fmla="*/ 468909 h 471770"/>
                      <a:gd name="connsiteX6" fmla="*/ 5549 w 1204695"/>
                      <a:gd name="connsiteY6" fmla="*/ 310782 h 471770"/>
                      <a:gd name="connsiteX0" fmla="*/ 6669 w 1205815"/>
                      <a:gd name="connsiteY0" fmla="*/ 310669 h 471657"/>
                      <a:gd name="connsiteX1" fmla="*/ 321276 w 1205815"/>
                      <a:gd name="connsiteY1" fmla="*/ 109838 h 471657"/>
                      <a:gd name="connsiteX2" fmla="*/ 589983 w 1205815"/>
                      <a:gd name="connsiteY2" fmla="*/ 414 h 471657"/>
                      <a:gd name="connsiteX3" fmla="*/ 839707 w 1205815"/>
                      <a:gd name="connsiteY3" fmla="*/ 113970 h 471657"/>
                      <a:gd name="connsiteX4" fmla="*/ 1202748 w 1205815"/>
                      <a:gd name="connsiteY4" fmla="*/ 285162 h 471657"/>
                      <a:gd name="connsiteX5" fmla="*/ 603371 w 1205815"/>
                      <a:gd name="connsiteY5" fmla="*/ 468796 h 471657"/>
                      <a:gd name="connsiteX6" fmla="*/ 6669 w 1205815"/>
                      <a:gd name="connsiteY6" fmla="*/ 310669 h 471657"/>
                      <a:gd name="connsiteX0" fmla="*/ 9610 w 1208756"/>
                      <a:gd name="connsiteY0" fmla="*/ 310457 h 471347"/>
                      <a:gd name="connsiteX1" fmla="*/ 285877 w 1208756"/>
                      <a:gd name="connsiteY1" fmla="*/ 140284 h 471347"/>
                      <a:gd name="connsiteX2" fmla="*/ 592924 w 1208756"/>
                      <a:gd name="connsiteY2" fmla="*/ 202 h 471347"/>
                      <a:gd name="connsiteX3" fmla="*/ 842648 w 1208756"/>
                      <a:gd name="connsiteY3" fmla="*/ 113758 h 471347"/>
                      <a:gd name="connsiteX4" fmla="*/ 1205689 w 1208756"/>
                      <a:gd name="connsiteY4" fmla="*/ 284950 h 471347"/>
                      <a:gd name="connsiteX5" fmla="*/ 606312 w 1208756"/>
                      <a:gd name="connsiteY5" fmla="*/ 468584 h 471347"/>
                      <a:gd name="connsiteX6" fmla="*/ 9610 w 1208756"/>
                      <a:gd name="connsiteY6" fmla="*/ 310457 h 471347"/>
                      <a:gd name="connsiteX0" fmla="*/ 9330 w 1208476"/>
                      <a:gd name="connsiteY0" fmla="*/ 310457 h 471347"/>
                      <a:gd name="connsiteX1" fmla="*/ 285597 w 1208476"/>
                      <a:gd name="connsiteY1" fmla="*/ 140284 h 471347"/>
                      <a:gd name="connsiteX2" fmla="*/ 592644 w 1208476"/>
                      <a:gd name="connsiteY2" fmla="*/ 202 h 471347"/>
                      <a:gd name="connsiteX3" fmla="*/ 842368 w 1208476"/>
                      <a:gd name="connsiteY3" fmla="*/ 113758 h 471347"/>
                      <a:gd name="connsiteX4" fmla="*/ 1205409 w 1208476"/>
                      <a:gd name="connsiteY4" fmla="*/ 284950 h 471347"/>
                      <a:gd name="connsiteX5" fmla="*/ 606032 w 1208476"/>
                      <a:gd name="connsiteY5" fmla="*/ 468584 h 471347"/>
                      <a:gd name="connsiteX6" fmla="*/ 9330 w 1208476"/>
                      <a:gd name="connsiteY6" fmla="*/ 310457 h 471347"/>
                      <a:gd name="connsiteX0" fmla="*/ 7691 w 1206837"/>
                      <a:gd name="connsiteY0" fmla="*/ 319030 h 479920"/>
                      <a:gd name="connsiteX1" fmla="*/ 283958 w 1206837"/>
                      <a:gd name="connsiteY1" fmla="*/ 148857 h 479920"/>
                      <a:gd name="connsiteX2" fmla="*/ 551446 w 1206837"/>
                      <a:gd name="connsiteY2" fmla="*/ 180 h 479920"/>
                      <a:gd name="connsiteX3" fmla="*/ 840729 w 1206837"/>
                      <a:gd name="connsiteY3" fmla="*/ 122331 h 479920"/>
                      <a:gd name="connsiteX4" fmla="*/ 1203770 w 1206837"/>
                      <a:gd name="connsiteY4" fmla="*/ 293523 h 479920"/>
                      <a:gd name="connsiteX5" fmla="*/ 604393 w 1206837"/>
                      <a:gd name="connsiteY5" fmla="*/ 477157 h 479920"/>
                      <a:gd name="connsiteX6" fmla="*/ 7691 w 1206837"/>
                      <a:gd name="connsiteY6" fmla="*/ 319030 h 479920"/>
                      <a:gd name="connsiteX0" fmla="*/ 8408 w 1207554"/>
                      <a:gd name="connsiteY0" fmla="*/ 319030 h 479920"/>
                      <a:gd name="connsiteX1" fmla="*/ 284675 w 1207554"/>
                      <a:gd name="connsiteY1" fmla="*/ 148857 h 479920"/>
                      <a:gd name="connsiteX2" fmla="*/ 552163 w 1207554"/>
                      <a:gd name="connsiteY2" fmla="*/ 180 h 479920"/>
                      <a:gd name="connsiteX3" fmla="*/ 841446 w 1207554"/>
                      <a:gd name="connsiteY3" fmla="*/ 122331 h 479920"/>
                      <a:gd name="connsiteX4" fmla="*/ 1204487 w 1207554"/>
                      <a:gd name="connsiteY4" fmla="*/ 293523 h 479920"/>
                      <a:gd name="connsiteX5" fmla="*/ 605110 w 1207554"/>
                      <a:gd name="connsiteY5" fmla="*/ 477157 h 479920"/>
                      <a:gd name="connsiteX6" fmla="*/ 8408 w 1207554"/>
                      <a:gd name="connsiteY6" fmla="*/ 319030 h 479920"/>
                      <a:gd name="connsiteX0" fmla="*/ 8408 w 1207275"/>
                      <a:gd name="connsiteY0" fmla="*/ 318852 h 479742"/>
                      <a:gd name="connsiteX1" fmla="*/ 284675 w 1207275"/>
                      <a:gd name="connsiteY1" fmla="*/ 148679 h 479742"/>
                      <a:gd name="connsiteX2" fmla="*/ 552163 w 1207275"/>
                      <a:gd name="connsiteY2" fmla="*/ 2 h 479742"/>
                      <a:gd name="connsiteX3" fmla="*/ 807688 w 1207275"/>
                      <a:gd name="connsiteY3" fmla="*/ 151514 h 479742"/>
                      <a:gd name="connsiteX4" fmla="*/ 1204487 w 1207275"/>
                      <a:gd name="connsiteY4" fmla="*/ 293345 h 479742"/>
                      <a:gd name="connsiteX5" fmla="*/ 605110 w 1207275"/>
                      <a:gd name="connsiteY5" fmla="*/ 476979 h 479742"/>
                      <a:gd name="connsiteX6" fmla="*/ 8408 w 1207275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122"/>
                      <a:gd name="connsiteY0" fmla="*/ 318852 h 479742"/>
                      <a:gd name="connsiteX1" fmla="*/ 284675 w 1207122"/>
                      <a:gd name="connsiteY1" fmla="*/ 148679 h 479742"/>
                      <a:gd name="connsiteX2" fmla="*/ 552163 w 1207122"/>
                      <a:gd name="connsiteY2" fmla="*/ 2 h 479742"/>
                      <a:gd name="connsiteX3" fmla="*/ 807688 w 1207122"/>
                      <a:gd name="connsiteY3" fmla="*/ 151514 h 479742"/>
                      <a:gd name="connsiteX4" fmla="*/ 1204487 w 1207122"/>
                      <a:gd name="connsiteY4" fmla="*/ 293345 h 479742"/>
                      <a:gd name="connsiteX5" fmla="*/ 605110 w 1207122"/>
                      <a:gd name="connsiteY5" fmla="*/ 476979 h 479742"/>
                      <a:gd name="connsiteX6" fmla="*/ 8408 w 1207122"/>
                      <a:gd name="connsiteY6" fmla="*/ 318852 h 479742"/>
                      <a:gd name="connsiteX0" fmla="*/ 7 w 1198721"/>
                      <a:gd name="connsiteY0" fmla="*/ 318852 h 480062"/>
                      <a:gd name="connsiteX1" fmla="*/ 276274 w 1198721"/>
                      <a:gd name="connsiteY1" fmla="*/ 148679 h 480062"/>
                      <a:gd name="connsiteX2" fmla="*/ 543762 w 1198721"/>
                      <a:gd name="connsiteY2" fmla="*/ 2 h 480062"/>
                      <a:gd name="connsiteX3" fmla="*/ 799287 w 1198721"/>
                      <a:gd name="connsiteY3" fmla="*/ 151514 h 480062"/>
                      <a:gd name="connsiteX4" fmla="*/ 1196086 w 1198721"/>
                      <a:gd name="connsiteY4" fmla="*/ 293345 h 480062"/>
                      <a:gd name="connsiteX5" fmla="*/ 596709 w 1198721"/>
                      <a:gd name="connsiteY5" fmla="*/ 476979 h 480062"/>
                      <a:gd name="connsiteX6" fmla="*/ 7 w 1198721"/>
                      <a:gd name="connsiteY6" fmla="*/ 318852 h 480062"/>
                      <a:gd name="connsiteX0" fmla="*/ 4 w 1200930"/>
                      <a:gd name="connsiteY0" fmla="*/ 284829 h 476991"/>
                      <a:gd name="connsiteX1" fmla="*/ 278483 w 1200930"/>
                      <a:gd name="connsiteY1" fmla="*/ 148679 h 476991"/>
                      <a:gd name="connsiteX2" fmla="*/ 545971 w 1200930"/>
                      <a:gd name="connsiteY2" fmla="*/ 2 h 476991"/>
                      <a:gd name="connsiteX3" fmla="*/ 801496 w 1200930"/>
                      <a:gd name="connsiteY3" fmla="*/ 151514 h 476991"/>
                      <a:gd name="connsiteX4" fmla="*/ 1198295 w 1200930"/>
                      <a:gd name="connsiteY4" fmla="*/ 293345 h 476991"/>
                      <a:gd name="connsiteX5" fmla="*/ 598918 w 1200930"/>
                      <a:gd name="connsiteY5" fmla="*/ 476979 h 476991"/>
                      <a:gd name="connsiteX6" fmla="*/ 4 w 1200930"/>
                      <a:gd name="connsiteY6" fmla="*/ 284829 h 476991"/>
                      <a:gd name="connsiteX0" fmla="*/ 208 w 1201134"/>
                      <a:gd name="connsiteY0" fmla="*/ 284829 h 476991"/>
                      <a:gd name="connsiteX1" fmla="*/ 278687 w 1201134"/>
                      <a:gd name="connsiteY1" fmla="*/ 148679 h 476991"/>
                      <a:gd name="connsiteX2" fmla="*/ 546175 w 1201134"/>
                      <a:gd name="connsiteY2" fmla="*/ 2 h 476991"/>
                      <a:gd name="connsiteX3" fmla="*/ 801700 w 1201134"/>
                      <a:gd name="connsiteY3" fmla="*/ 151514 h 476991"/>
                      <a:gd name="connsiteX4" fmla="*/ 1198499 w 1201134"/>
                      <a:gd name="connsiteY4" fmla="*/ 293345 h 476991"/>
                      <a:gd name="connsiteX5" fmla="*/ 599122 w 1201134"/>
                      <a:gd name="connsiteY5" fmla="*/ 476979 h 476991"/>
                      <a:gd name="connsiteX6" fmla="*/ 208 w 1201134"/>
                      <a:gd name="connsiteY6" fmla="*/ 284829 h 476991"/>
                      <a:gd name="connsiteX0" fmla="*/ 256 w 1201182"/>
                      <a:gd name="connsiteY0" fmla="*/ 284829 h 477703"/>
                      <a:gd name="connsiteX1" fmla="*/ 278735 w 1201182"/>
                      <a:gd name="connsiteY1" fmla="*/ 148679 h 477703"/>
                      <a:gd name="connsiteX2" fmla="*/ 546223 w 1201182"/>
                      <a:gd name="connsiteY2" fmla="*/ 2 h 477703"/>
                      <a:gd name="connsiteX3" fmla="*/ 801748 w 1201182"/>
                      <a:gd name="connsiteY3" fmla="*/ 151514 h 477703"/>
                      <a:gd name="connsiteX4" fmla="*/ 1198547 w 1201182"/>
                      <a:gd name="connsiteY4" fmla="*/ 293345 h 477703"/>
                      <a:gd name="connsiteX5" fmla="*/ 599170 w 1201182"/>
                      <a:gd name="connsiteY5" fmla="*/ 476979 h 477703"/>
                      <a:gd name="connsiteX6" fmla="*/ 256 w 1201182"/>
                      <a:gd name="connsiteY6" fmla="*/ 284829 h 477703"/>
                      <a:gd name="connsiteX0" fmla="*/ 5782 w 1206708"/>
                      <a:gd name="connsiteY0" fmla="*/ 284829 h 471562"/>
                      <a:gd name="connsiteX1" fmla="*/ 284261 w 1206708"/>
                      <a:gd name="connsiteY1" fmla="*/ 148679 h 471562"/>
                      <a:gd name="connsiteX2" fmla="*/ 551749 w 1206708"/>
                      <a:gd name="connsiteY2" fmla="*/ 2 h 471562"/>
                      <a:gd name="connsiteX3" fmla="*/ 807274 w 1206708"/>
                      <a:gd name="connsiteY3" fmla="*/ 151514 h 471562"/>
                      <a:gd name="connsiteX4" fmla="*/ 1204073 w 1206708"/>
                      <a:gd name="connsiteY4" fmla="*/ 293345 h 471562"/>
                      <a:gd name="connsiteX5" fmla="*/ 555973 w 1206708"/>
                      <a:gd name="connsiteY5" fmla="*/ 470980 h 471562"/>
                      <a:gd name="connsiteX6" fmla="*/ 5782 w 1206708"/>
                      <a:gd name="connsiteY6" fmla="*/ 284829 h 471562"/>
                      <a:gd name="connsiteX0" fmla="*/ 5782 w 1206708"/>
                      <a:gd name="connsiteY0" fmla="*/ 284829 h 473860"/>
                      <a:gd name="connsiteX1" fmla="*/ 284261 w 1206708"/>
                      <a:gd name="connsiteY1" fmla="*/ 148679 h 473860"/>
                      <a:gd name="connsiteX2" fmla="*/ 551749 w 1206708"/>
                      <a:gd name="connsiteY2" fmla="*/ 2 h 473860"/>
                      <a:gd name="connsiteX3" fmla="*/ 807274 w 1206708"/>
                      <a:gd name="connsiteY3" fmla="*/ 151514 h 473860"/>
                      <a:gd name="connsiteX4" fmla="*/ 1204073 w 1206708"/>
                      <a:gd name="connsiteY4" fmla="*/ 293345 h 473860"/>
                      <a:gd name="connsiteX5" fmla="*/ 555973 w 1206708"/>
                      <a:gd name="connsiteY5" fmla="*/ 470980 h 473860"/>
                      <a:gd name="connsiteX6" fmla="*/ 5782 w 1206708"/>
                      <a:gd name="connsiteY6" fmla="*/ 284829 h 473860"/>
                      <a:gd name="connsiteX0" fmla="*/ 5782 w 1206708"/>
                      <a:gd name="connsiteY0" fmla="*/ 284829 h 471136"/>
                      <a:gd name="connsiteX1" fmla="*/ 284261 w 1206708"/>
                      <a:gd name="connsiteY1" fmla="*/ 148679 h 471136"/>
                      <a:gd name="connsiteX2" fmla="*/ 551749 w 1206708"/>
                      <a:gd name="connsiteY2" fmla="*/ 2 h 471136"/>
                      <a:gd name="connsiteX3" fmla="*/ 807274 w 1206708"/>
                      <a:gd name="connsiteY3" fmla="*/ 151514 h 471136"/>
                      <a:gd name="connsiteX4" fmla="*/ 1204073 w 1206708"/>
                      <a:gd name="connsiteY4" fmla="*/ 293345 h 471136"/>
                      <a:gd name="connsiteX5" fmla="*/ 555973 w 1206708"/>
                      <a:gd name="connsiteY5" fmla="*/ 470980 h 471136"/>
                      <a:gd name="connsiteX6" fmla="*/ 5782 w 1206708"/>
                      <a:gd name="connsiteY6" fmla="*/ 284829 h 471136"/>
                      <a:gd name="connsiteX0" fmla="*/ 5782 w 1206834"/>
                      <a:gd name="connsiteY0" fmla="*/ 284829 h 471136"/>
                      <a:gd name="connsiteX1" fmla="*/ 284261 w 1206834"/>
                      <a:gd name="connsiteY1" fmla="*/ 148679 h 471136"/>
                      <a:gd name="connsiteX2" fmla="*/ 551749 w 1206834"/>
                      <a:gd name="connsiteY2" fmla="*/ 2 h 471136"/>
                      <a:gd name="connsiteX3" fmla="*/ 807274 w 1206834"/>
                      <a:gd name="connsiteY3" fmla="*/ 151514 h 471136"/>
                      <a:gd name="connsiteX4" fmla="*/ 1204073 w 1206834"/>
                      <a:gd name="connsiteY4" fmla="*/ 293345 h 471136"/>
                      <a:gd name="connsiteX5" fmla="*/ 555973 w 1206834"/>
                      <a:gd name="connsiteY5" fmla="*/ 470980 h 471136"/>
                      <a:gd name="connsiteX6" fmla="*/ 5782 w 1206834"/>
                      <a:gd name="connsiteY6" fmla="*/ 284829 h 471136"/>
                      <a:gd name="connsiteX0" fmla="*/ 5782 w 1204812"/>
                      <a:gd name="connsiteY0" fmla="*/ 284829 h 471136"/>
                      <a:gd name="connsiteX1" fmla="*/ 284261 w 1204812"/>
                      <a:gd name="connsiteY1" fmla="*/ 148679 h 471136"/>
                      <a:gd name="connsiteX2" fmla="*/ 551749 w 1204812"/>
                      <a:gd name="connsiteY2" fmla="*/ 2 h 471136"/>
                      <a:gd name="connsiteX3" fmla="*/ 807274 w 1204812"/>
                      <a:gd name="connsiteY3" fmla="*/ 151514 h 471136"/>
                      <a:gd name="connsiteX4" fmla="*/ 1204073 w 1204812"/>
                      <a:gd name="connsiteY4" fmla="*/ 293345 h 471136"/>
                      <a:gd name="connsiteX5" fmla="*/ 555973 w 1204812"/>
                      <a:gd name="connsiteY5" fmla="*/ 470980 h 471136"/>
                      <a:gd name="connsiteX6" fmla="*/ 5782 w 1204812"/>
                      <a:gd name="connsiteY6" fmla="*/ 284829 h 471136"/>
                      <a:gd name="connsiteX0" fmla="*/ 5782 w 1206660"/>
                      <a:gd name="connsiteY0" fmla="*/ 284829 h 471136"/>
                      <a:gd name="connsiteX1" fmla="*/ 284261 w 1206660"/>
                      <a:gd name="connsiteY1" fmla="*/ 148679 h 471136"/>
                      <a:gd name="connsiteX2" fmla="*/ 551749 w 1206660"/>
                      <a:gd name="connsiteY2" fmla="*/ 2 h 471136"/>
                      <a:gd name="connsiteX3" fmla="*/ 807274 w 1206660"/>
                      <a:gd name="connsiteY3" fmla="*/ 151514 h 471136"/>
                      <a:gd name="connsiteX4" fmla="*/ 1204073 w 1206660"/>
                      <a:gd name="connsiteY4" fmla="*/ 293345 h 471136"/>
                      <a:gd name="connsiteX5" fmla="*/ 555973 w 1206660"/>
                      <a:gd name="connsiteY5" fmla="*/ 470980 h 471136"/>
                      <a:gd name="connsiteX6" fmla="*/ 5782 w 1206660"/>
                      <a:gd name="connsiteY6" fmla="*/ 284829 h 471136"/>
                      <a:gd name="connsiteX0" fmla="*/ 3836 w 1204714"/>
                      <a:gd name="connsiteY0" fmla="*/ 284889 h 471193"/>
                      <a:gd name="connsiteX1" fmla="*/ 321530 w 1204714"/>
                      <a:gd name="connsiteY1" fmla="*/ 164855 h 471193"/>
                      <a:gd name="connsiteX2" fmla="*/ 549803 w 1204714"/>
                      <a:gd name="connsiteY2" fmla="*/ 62 h 471193"/>
                      <a:gd name="connsiteX3" fmla="*/ 805328 w 1204714"/>
                      <a:gd name="connsiteY3" fmla="*/ 151574 h 471193"/>
                      <a:gd name="connsiteX4" fmla="*/ 1202127 w 1204714"/>
                      <a:gd name="connsiteY4" fmla="*/ 293405 h 471193"/>
                      <a:gd name="connsiteX5" fmla="*/ 554027 w 1204714"/>
                      <a:gd name="connsiteY5" fmla="*/ 471040 h 471193"/>
                      <a:gd name="connsiteX6" fmla="*/ 3836 w 1204714"/>
                      <a:gd name="connsiteY6" fmla="*/ 284889 h 471193"/>
                      <a:gd name="connsiteX0" fmla="*/ 3504 w 1204382"/>
                      <a:gd name="connsiteY0" fmla="*/ 284889 h 471193"/>
                      <a:gd name="connsiteX1" fmla="*/ 321198 w 1204382"/>
                      <a:gd name="connsiteY1" fmla="*/ 164855 h 471193"/>
                      <a:gd name="connsiteX2" fmla="*/ 549471 w 1204382"/>
                      <a:gd name="connsiteY2" fmla="*/ 62 h 471193"/>
                      <a:gd name="connsiteX3" fmla="*/ 804996 w 1204382"/>
                      <a:gd name="connsiteY3" fmla="*/ 151574 h 471193"/>
                      <a:gd name="connsiteX4" fmla="*/ 1201795 w 1204382"/>
                      <a:gd name="connsiteY4" fmla="*/ 293405 h 471193"/>
                      <a:gd name="connsiteX5" fmla="*/ 553695 w 1204382"/>
                      <a:gd name="connsiteY5" fmla="*/ 471040 h 471193"/>
                      <a:gd name="connsiteX6" fmla="*/ 3504 w 1204382"/>
                      <a:gd name="connsiteY6" fmla="*/ 284889 h 471193"/>
                      <a:gd name="connsiteX0" fmla="*/ 3504 w 1204382"/>
                      <a:gd name="connsiteY0" fmla="*/ 284833 h 471137"/>
                      <a:gd name="connsiteX1" fmla="*/ 321198 w 1204382"/>
                      <a:gd name="connsiteY1" fmla="*/ 164799 h 471137"/>
                      <a:gd name="connsiteX2" fmla="*/ 549471 w 1204382"/>
                      <a:gd name="connsiteY2" fmla="*/ 6 h 471137"/>
                      <a:gd name="connsiteX3" fmla="*/ 804996 w 1204382"/>
                      <a:gd name="connsiteY3" fmla="*/ 151518 h 471137"/>
                      <a:gd name="connsiteX4" fmla="*/ 1201795 w 1204382"/>
                      <a:gd name="connsiteY4" fmla="*/ 293349 h 471137"/>
                      <a:gd name="connsiteX5" fmla="*/ 553695 w 1204382"/>
                      <a:gd name="connsiteY5" fmla="*/ 470984 h 471137"/>
                      <a:gd name="connsiteX6" fmla="*/ 3504 w 1204382"/>
                      <a:gd name="connsiteY6" fmla="*/ 284833 h 471137"/>
                      <a:gd name="connsiteX0" fmla="*/ 271 w 1201149"/>
                      <a:gd name="connsiteY0" fmla="*/ 284833 h 471162"/>
                      <a:gd name="connsiteX1" fmla="*/ 317965 w 1201149"/>
                      <a:gd name="connsiteY1" fmla="*/ 164799 h 471162"/>
                      <a:gd name="connsiteX2" fmla="*/ 546238 w 1201149"/>
                      <a:gd name="connsiteY2" fmla="*/ 6 h 471162"/>
                      <a:gd name="connsiteX3" fmla="*/ 801763 w 1201149"/>
                      <a:gd name="connsiteY3" fmla="*/ 151518 h 471162"/>
                      <a:gd name="connsiteX4" fmla="*/ 1198562 w 1201149"/>
                      <a:gd name="connsiteY4" fmla="*/ 293349 h 471162"/>
                      <a:gd name="connsiteX5" fmla="*/ 550462 w 1201149"/>
                      <a:gd name="connsiteY5" fmla="*/ 470984 h 471162"/>
                      <a:gd name="connsiteX6" fmla="*/ 271 w 1201149"/>
                      <a:gd name="connsiteY6" fmla="*/ 284833 h 471162"/>
                      <a:gd name="connsiteX0" fmla="*/ 289 w 1214226"/>
                      <a:gd name="connsiteY0" fmla="*/ 273682 h 471054"/>
                      <a:gd name="connsiteX1" fmla="*/ 331042 w 1214226"/>
                      <a:gd name="connsiteY1" fmla="*/ 164798 h 471054"/>
                      <a:gd name="connsiteX2" fmla="*/ 559315 w 1214226"/>
                      <a:gd name="connsiteY2" fmla="*/ 5 h 471054"/>
                      <a:gd name="connsiteX3" fmla="*/ 814840 w 1214226"/>
                      <a:gd name="connsiteY3" fmla="*/ 151517 h 471054"/>
                      <a:gd name="connsiteX4" fmla="*/ 1211639 w 1214226"/>
                      <a:gd name="connsiteY4" fmla="*/ 293348 h 471054"/>
                      <a:gd name="connsiteX5" fmla="*/ 563539 w 1214226"/>
                      <a:gd name="connsiteY5" fmla="*/ 470983 h 471054"/>
                      <a:gd name="connsiteX6" fmla="*/ 289 w 1214226"/>
                      <a:gd name="connsiteY6" fmla="*/ 273682 h 471054"/>
                      <a:gd name="connsiteX0" fmla="*/ 289 w 1214226"/>
                      <a:gd name="connsiteY0" fmla="*/ 273682 h 471898"/>
                      <a:gd name="connsiteX1" fmla="*/ 331042 w 1214226"/>
                      <a:gd name="connsiteY1" fmla="*/ 164798 h 471898"/>
                      <a:gd name="connsiteX2" fmla="*/ 559315 w 1214226"/>
                      <a:gd name="connsiteY2" fmla="*/ 5 h 471898"/>
                      <a:gd name="connsiteX3" fmla="*/ 814840 w 1214226"/>
                      <a:gd name="connsiteY3" fmla="*/ 151517 h 471898"/>
                      <a:gd name="connsiteX4" fmla="*/ 1211639 w 1214226"/>
                      <a:gd name="connsiteY4" fmla="*/ 293348 h 471898"/>
                      <a:gd name="connsiteX5" fmla="*/ 563539 w 1214226"/>
                      <a:gd name="connsiteY5" fmla="*/ 470983 h 471898"/>
                      <a:gd name="connsiteX6" fmla="*/ 289 w 1214226"/>
                      <a:gd name="connsiteY6" fmla="*/ 273682 h 471898"/>
                      <a:gd name="connsiteX0" fmla="*/ 289 w 1213657"/>
                      <a:gd name="connsiteY0" fmla="*/ 273682 h 472201"/>
                      <a:gd name="connsiteX1" fmla="*/ 331042 w 1213657"/>
                      <a:gd name="connsiteY1" fmla="*/ 164798 h 472201"/>
                      <a:gd name="connsiteX2" fmla="*/ 559315 w 1213657"/>
                      <a:gd name="connsiteY2" fmla="*/ 5 h 472201"/>
                      <a:gd name="connsiteX3" fmla="*/ 814840 w 1213657"/>
                      <a:gd name="connsiteY3" fmla="*/ 151517 h 472201"/>
                      <a:gd name="connsiteX4" fmla="*/ 1211639 w 1213657"/>
                      <a:gd name="connsiteY4" fmla="*/ 293348 h 472201"/>
                      <a:gd name="connsiteX5" fmla="*/ 563539 w 1213657"/>
                      <a:gd name="connsiteY5" fmla="*/ 470983 h 472201"/>
                      <a:gd name="connsiteX6" fmla="*/ 289 w 1213657"/>
                      <a:gd name="connsiteY6" fmla="*/ 273682 h 472201"/>
                      <a:gd name="connsiteX0" fmla="*/ 710 w 1214078"/>
                      <a:gd name="connsiteY0" fmla="*/ 273682 h 472201"/>
                      <a:gd name="connsiteX1" fmla="*/ 331463 w 1214078"/>
                      <a:gd name="connsiteY1" fmla="*/ 164798 h 472201"/>
                      <a:gd name="connsiteX2" fmla="*/ 559736 w 1214078"/>
                      <a:gd name="connsiteY2" fmla="*/ 5 h 472201"/>
                      <a:gd name="connsiteX3" fmla="*/ 815261 w 1214078"/>
                      <a:gd name="connsiteY3" fmla="*/ 151517 h 472201"/>
                      <a:gd name="connsiteX4" fmla="*/ 1212060 w 1214078"/>
                      <a:gd name="connsiteY4" fmla="*/ 293348 h 472201"/>
                      <a:gd name="connsiteX5" fmla="*/ 563960 w 1214078"/>
                      <a:gd name="connsiteY5" fmla="*/ 470983 h 472201"/>
                      <a:gd name="connsiteX6" fmla="*/ 710 w 1214078"/>
                      <a:gd name="connsiteY6" fmla="*/ 273682 h 472201"/>
                      <a:gd name="connsiteX0" fmla="*/ 710 w 1214078"/>
                      <a:gd name="connsiteY0" fmla="*/ 278234 h 476753"/>
                      <a:gd name="connsiteX1" fmla="*/ 331463 w 1214078"/>
                      <a:gd name="connsiteY1" fmla="*/ 169350 h 476753"/>
                      <a:gd name="connsiteX2" fmla="*/ 559736 w 1214078"/>
                      <a:gd name="connsiteY2" fmla="*/ 4557 h 476753"/>
                      <a:gd name="connsiteX3" fmla="*/ 815261 w 1214078"/>
                      <a:gd name="connsiteY3" fmla="*/ 156069 h 476753"/>
                      <a:gd name="connsiteX4" fmla="*/ 1212060 w 1214078"/>
                      <a:gd name="connsiteY4" fmla="*/ 297900 h 476753"/>
                      <a:gd name="connsiteX5" fmla="*/ 563960 w 1214078"/>
                      <a:gd name="connsiteY5" fmla="*/ 475535 h 476753"/>
                      <a:gd name="connsiteX6" fmla="*/ 710 w 1214078"/>
                      <a:gd name="connsiteY6" fmla="*/ 278234 h 476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14078" h="476753">
                        <a:moveTo>
                          <a:pt x="710" y="278234"/>
                        </a:moveTo>
                        <a:cubicBezTo>
                          <a:pt x="18630" y="191353"/>
                          <a:pt x="238292" y="214963"/>
                          <a:pt x="331463" y="169350"/>
                        </a:cubicBezTo>
                        <a:cubicBezTo>
                          <a:pt x="424634" y="123737"/>
                          <a:pt x="460734" y="29298"/>
                          <a:pt x="559736" y="4557"/>
                        </a:cubicBezTo>
                        <a:cubicBezTo>
                          <a:pt x="658738" y="-20184"/>
                          <a:pt x="728075" y="59417"/>
                          <a:pt x="815261" y="156069"/>
                        </a:cubicBezTo>
                        <a:cubicBezTo>
                          <a:pt x="902447" y="252721"/>
                          <a:pt x="1243322" y="194042"/>
                          <a:pt x="1212060" y="297900"/>
                        </a:cubicBezTo>
                        <a:cubicBezTo>
                          <a:pt x="1180798" y="401758"/>
                          <a:pt x="820456" y="488096"/>
                          <a:pt x="563960" y="475535"/>
                        </a:cubicBezTo>
                        <a:cubicBezTo>
                          <a:pt x="307464" y="462974"/>
                          <a:pt x="-17210" y="365115"/>
                          <a:pt x="710" y="27823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  <a:alpha val="2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7C3CE32F-D557-4BDE-8813-42CEBF641D4F}"/>
                    </a:ext>
                  </a:extLst>
                </p:cNvPr>
                <p:cNvGrpSpPr/>
                <p:nvPr/>
              </p:nvGrpSpPr>
              <p:grpSpPr>
                <a:xfrm>
                  <a:off x="2017522" y="2953310"/>
                  <a:ext cx="1076273" cy="515669"/>
                  <a:chOff x="556977" y="2769522"/>
                  <a:chExt cx="2091843" cy="1181861"/>
                </a:xfrm>
                <a:solidFill>
                  <a:srgbClr val="ED7D31">
                    <a:lumMod val="75000"/>
                    <a:alpha val="50000"/>
                  </a:srgbClr>
                </a:solidFill>
              </p:grpSpPr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2BF65499-C45A-46E4-890D-A652C60E73F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49999" y="276980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BE7C0B7C-0F71-46CA-87E7-D35213081EA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379225" y="30952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1900E22D-E9AB-4F78-973E-C34A4E5314C2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00773" y="342980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63B3F10B-1014-4EF5-8087-FEADC2725D9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693819" y="325839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743972E2-DD95-4805-825E-295811FCE30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44214" y="33720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C0CC9FDF-A3AE-4428-9D9D-AA142676D8E5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207530" y="3670687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0" name="楕円 369">
                    <a:extLst>
                      <a:ext uri="{FF2B5EF4-FFF2-40B4-BE49-F238E27FC236}">
                        <a16:creationId xmlns:a16="http://schemas.microsoft.com/office/drawing/2014/main" id="{8391995B-05E9-4A1B-AE47-48347A9E47CA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945623" y="29164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楕円 370">
                    <a:extLst>
                      <a:ext uri="{FF2B5EF4-FFF2-40B4-BE49-F238E27FC236}">
                        <a16:creationId xmlns:a16="http://schemas.microsoft.com/office/drawing/2014/main" id="{FC5D8EF3-EECD-4766-8FD7-D691ADA13ECF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027515" y="313717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24C4AB0D-68AC-471B-B0B9-138AB85C9BE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012612" y="276952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3" name="楕円 372">
                    <a:extLst>
                      <a:ext uri="{FF2B5EF4-FFF2-40B4-BE49-F238E27FC236}">
                        <a16:creationId xmlns:a16="http://schemas.microsoft.com/office/drawing/2014/main" id="{2720DD3B-79DB-49A5-9474-1C040B142BF9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945720" y="3030884"/>
                    <a:ext cx="45719" cy="5800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4" name="楕円 373">
                    <a:extLst>
                      <a:ext uri="{FF2B5EF4-FFF2-40B4-BE49-F238E27FC236}">
                        <a16:creationId xmlns:a16="http://schemas.microsoft.com/office/drawing/2014/main" id="{36C69375-890B-4470-A427-3392765DE3C0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120157" y="3306529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603A1A87-22B2-41A5-943C-4CEA4103EE14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765973" y="3537458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6" name="楕円 375">
                    <a:extLst>
                      <a:ext uri="{FF2B5EF4-FFF2-40B4-BE49-F238E27FC236}">
                        <a16:creationId xmlns:a16="http://schemas.microsoft.com/office/drawing/2014/main" id="{D3A2E633-4D34-451D-B919-B130F9A90B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36155" y="3795247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F2F310E9-9E2C-4E39-9836-5460C34A41A3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214957" y="3899525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2D1883E7-DE4C-4185-A93A-A1B20AB23143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2214955" y="3574837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98EBA32D-E834-4195-B6D9-79586D57BF5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603102" y="3813800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51A1DF7E-3910-4C95-B09E-FFC0D9F267FD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439362" y="29304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002495AC-89E1-4C3B-BC2B-A2F5EC234D0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525954" y="324358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631A8E46-2CEF-4ED3-A70E-0379D305F9F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58103" y="374037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D1703669-31DB-4ADE-8479-40A58F980C81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625628" y="3101861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5EB5F1A5-EF79-41A9-8470-91D606CA336A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556977" y="3549728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6EDA4A00-8FFE-42C1-8CF8-52804B3A6DD6}"/>
                  </a:ext>
                </a:extLst>
              </p:cNvPr>
              <p:cNvGrpSpPr/>
              <p:nvPr/>
            </p:nvGrpSpPr>
            <p:grpSpPr>
              <a:xfrm>
                <a:off x="1626555" y="3028191"/>
                <a:ext cx="1080089" cy="830216"/>
                <a:chOff x="1866379" y="2505077"/>
                <a:chExt cx="1405416" cy="1080280"/>
              </a:xfrm>
            </p:grpSpPr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880DC10C-B764-41C2-88DB-01FC7B40A744}"/>
                    </a:ext>
                  </a:extLst>
                </p:cNvPr>
                <p:cNvGrpSpPr/>
                <p:nvPr/>
              </p:nvGrpSpPr>
              <p:grpSpPr>
                <a:xfrm>
                  <a:off x="1866379" y="2505077"/>
                  <a:ext cx="1405416" cy="1080280"/>
                  <a:chOff x="1866379" y="2505077"/>
                  <a:chExt cx="1405416" cy="1080280"/>
                </a:xfrm>
              </p:grpSpPr>
              <p:grpSp>
                <p:nvGrpSpPr>
                  <p:cNvPr id="353" name="グループ化 352">
                    <a:extLst>
                      <a:ext uri="{FF2B5EF4-FFF2-40B4-BE49-F238E27FC236}">
                        <a16:creationId xmlns:a16="http://schemas.microsoft.com/office/drawing/2014/main" id="{AC25C267-72A9-486A-ACD8-71D04D07666D}"/>
                      </a:ext>
                    </a:extLst>
                  </p:cNvPr>
                  <p:cNvGrpSpPr/>
                  <p:nvPr/>
                </p:nvGrpSpPr>
                <p:grpSpPr>
                  <a:xfrm>
                    <a:off x="1866379" y="2505077"/>
                    <a:ext cx="1405416" cy="1080280"/>
                    <a:chOff x="1478836" y="2570867"/>
                    <a:chExt cx="1405416" cy="1080280"/>
                  </a:xfrm>
                </p:grpSpPr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6B007801-E412-4194-9D53-DC23B76597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8836" y="2619362"/>
                      <a:ext cx="1405416" cy="1031784"/>
                    </a:xfrm>
                    <a:custGeom>
                      <a:avLst/>
                      <a:gdLst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340061 w 1405308"/>
                        <a:gd name="connsiteY18" fmla="*/ 80150 h 1050382"/>
                        <a:gd name="connsiteX19" fmla="*/ 520962 w 1405308"/>
                        <a:gd name="connsiteY19" fmla="*/ 25232 h 1050382"/>
                        <a:gd name="connsiteX20" fmla="*/ 623289 w 1405308"/>
                        <a:gd name="connsiteY20" fmla="*/ 27032 h 1050382"/>
                        <a:gd name="connsiteX21" fmla="*/ 630243 w 1405308"/>
                        <a:gd name="connsiteY21" fmla="*/ 28787 h 1050382"/>
                        <a:gd name="connsiteX22" fmla="*/ 647072 w 1405308"/>
                        <a:gd name="connsiteY22" fmla="*/ 17469 h 1050382"/>
                        <a:gd name="connsiteX23" fmla="*/ 723872 w 1405308"/>
                        <a:gd name="connsiteY23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520962 w 1405308"/>
                        <a:gd name="connsiteY18" fmla="*/ 25232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1050 w 1405308"/>
                        <a:gd name="connsiteY9" fmla="*/ 415673 h 1050382"/>
                        <a:gd name="connsiteX10" fmla="*/ 1338571 w 1405308"/>
                        <a:gd name="connsiteY10" fmla="*/ 449046 h 1050382"/>
                        <a:gd name="connsiteX11" fmla="*/ 1339407 w 1405308"/>
                        <a:gd name="connsiteY11" fmla="*/ 450209 h 1050382"/>
                        <a:gd name="connsiteX12" fmla="*/ 1389565 w 1405308"/>
                        <a:gd name="connsiteY12" fmla="*/ 759853 h 1050382"/>
                        <a:gd name="connsiteX13" fmla="*/ 555437 w 1405308"/>
                        <a:gd name="connsiteY13" fmla="*/ 1008140 h 1050382"/>
                        <a:gd name="connsiteX14" fmla="*/ 15743 w 1405308"/>
                        <a:gd name="connsiteY14" fmla="*/ 362787 h 1050382"/>
                        <a:gd name="connsiteX15" fmla="*/ 293175 w 1405308"/>
                        <a:gd name="connsiteY15" fmla="*/ 113930 h 1050382"/>
                        <a:gd name="connsiteX16" fmla="*/ 306905 w 1405308"/>
                        <a:gd name="connsiteY16" fmla="*/ 110155 h 1050382"/>
                        <a:gd name="connsiteX17" fmla="*/ 475717 w 1405308"/>
                        <a:gd name="connsiteY17" fmla="*/ 94288 h 1050382"/>
                        <a:gd name="connsiteX18" fmla="*/ 623289 w 1405308"/>
                        <a:gd name="connsiteY18" fmla="*/ 27032 h 1050382"/>
                        <a:gd name="connsiteX19" fmla="*/ 630243 w 1405308"/>
                        <a:gd name="connsiteY19" fmla="*/ 28787 h 1050382"/>
                        <a:gd name="connsiteX20" fmla="*/ 647072 w 1405308"/>
                        <a:gd name="connsiteY20" fmla="*/ 17469 h 1050382"/>
                        <a:gd name="connsiteX21" fmla="*/ 723872 w 1405308"/>
                        <a:gd name="connsiteY21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8571 w 1405308"/>
                        <a:gd name="connsiteY9" fmla="*/ 449046 h 1050382"/>
                        <a:gd name="connsiteX10" fmla="*/ 1339407 w 1405308"/>
                        <a:gd name="connsiteY10" fmla="*/ 450209 h 1050382"/>
                        <a:gd name="connsiteX11" fmla="*/ 1389565 w 1405308"/>
                        <a:gd name="connsiteY11" fmla="*/ 759853 h 1050382"/>
                        <a:gd name="connsiteX12" fmla="*/ 555437 w 1405308"/>
                        <a:gd name="connsiteY12" fmla="*/ 1008140 h 1050382"/>
                        <a:gd name="connsiteX13" fmla="*/ 15743 w 1405308"/>
                        <a:gd name="connsiteY13" fmla="*/ 362787 h 1050382"/>
                        <a:gd name="connsiteX14" fmla="*/ 293175 w 1405308"/>
                        <a:gd name="connsiteY14" fmla="*/ 113930 h 1050382"/>
                        <a:gd name="connsiteX15" fmla="*/ 306905 w 1405308"/>
                        <a:gd name="connsiteY15" fmla="*/ 110155 h 1050382"/>
                        <a:gd name="connsiteX16" fmla="*/ 475717 w 1405308"/>
                        <a:gd name="connsiteY16" fmla="*/ 94288 h 1050382"/>
                        <a:gd name="connsiteX17" fmla="*/ 623289 w 1405308"/>
                        <a:gd name="connsiteY17" fmla="*/ 27032 h 1050382"/>
                        <a:gd name="connsiteX18" fmla="*/ 630243 w 1405308"/>
                        <a:gd name="connsiteY18" fmla="*/ 28787 h 1050382"/>
                        <a:gd name="connsiteX19" fmla="*/ 647072 w 1405308"/>
                        <a:gd name="connsiteY19" fmla="*/ 17469 h 1050382"/>
                        <a:gd name="connsiteX20" fmla="*/ 723872 w 1405308"/>
                        <a:gd name="connsiteY20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647072 w 1405308"/>
                        <a:gd name="connsiteY18" fmla="*/ 17469 h 1050382"/>
                        <a:gd name="connsiteX19" fmla="*/ 723872 w 1405308"/>
                        <a:gd name="connsiteY19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723872 w 1405308"/>
                        <a:gd name="connsiteY18" fmla="*/ 382 h 1050382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23289 w 1405308"/>
                        <a:gd name="connsiteY16" fmla="*/ 28664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49640 w 1405308"/>
                        <a:gd name="connsiteY3" fmla="*/ 77094 h 1052014"/>
                        <a:gd name="connsiteX4" fmla="*/ 1017849 w 1405308"/>
                        <a:gd name="connsiteY4" fmla="*/ 119152 h 1052014"/>
                        <a:gd name="connsiteX5" fmla="*/ 1072405 w 1405308"/>
                        <a:gd name="connsiteY5" fmla="*/ 177847 h 1052014"/>
                        <a:gd name="connsiteX6" fmla="*/ 1178310 w 1405308"/>
                        <a:gd name="connsiteY6" fmla="*/ 321769 h 1052014"/>
                        <a:gd name="connsiteX7" fmla="*/ 1338571 w 1405308"/>
                        <a:gd name="connsiteY7" fmla="*/ 450678 h 1052014"/>
                        <a:gd name="connsiteX8" fmla="*/ 1339407 w 1405308"/>
                        <a:gd name="connsiteY8" fmla="*/ 451841 h 1052014"/>
                        <a:gd name="connsiteX9" fmla="*/ 1389565 w 1405308"/>
                        <a:gd name="connsiteY9" fmla="*/ 761485 h 1052014"/>
                        <a:gd name="connsiteX10" fmla="*/ 555437 w 1405308"/>
                        <a:gd name="connsiteY10" fmla="*/ 1009772 h 1052014"/>
                        <a:gd name="connsiteX11" fmla="*/ 15743 w 1405308"/>
                        <a:gd name="connsiteY11" fmla="*/ 364419 h 1052014"/>
                        <a:gd name="connsiteX12" fmla="*/ 293175 w 1405308"/>
                        <a:gd name="connsiteY12" fmla="*/ 115562 h 1052014"/>
                        <a:gd name="connsiteX13" fmla="*/ 306905 w 1405308"/>
                        <a:gd name="connsiteY13" fmla="*/ 111787 h 1052014"/>
                        <a:gd name="connsiteX14" fmla="*/ 475717 w 1405308"/>
                        <a:gd name="connsiteY14" fmla="*/ 95920 h 1052014"/>
                        <a:gd name="connsiteX15" fmla="*/ 606620 w 1405308"/>
                        <a:gd name="connsiteY15" fmla="*/ 50095 h 1052014"/>
                        <a:gd name="connsiteX16" fmla="*/ 723872 w 1405308"/>
                        <a:gd name="connsiteY16" fmla="*/ 2014 h 1052014"/>
                        <a:gd name="connsiteX0" fmla="*/ 723872 w 1405308"/>
                        <a:gd name="connsiteY0" fmla="*/ 2868 h 1052868"/>
                        <a:gd name="connsiteX1" fmla="*/ 809842 w 1405308"/>
                        <a:gd name="connsiteY1" fmla="*/ 12092 h 1052868"/>
                        <a:gd name="connsiteX2" fmla="*/ 949640 w 1405308"/>
                        <a:gd name="connsiteY2" fmla="*/ 77948 h 1052868"/>
                        <a:gd name="connsiteX3" fmla="*/ 1017849 w 1405308"/>
                        <a:gd name="connsiteY3" fmla="*/ 120006 h 1052868"/>
                        <a:gd name="connsiteX4" fmla="*/ 1072405 w 1405308"/>
                        <a:gd name="connsiteY4" fmla="*/ 178701 h 1052868"/>
                        <a:gd name="connsiteX5" fmla="*/ 1178310 w 1405308"/>
                        <a:gd name="connsiteY5" fmla="*/ 322623 h 1052868"/>
                        <a:gd name="connsiteX6" fmla="*/ 1338571 w 1405308"/>
                        <a:gd name="connsiteY6" fmla="*/ 451532 h 1052868"/>
                        <a:gd name="connsiteX7" fmla="*/ 1339407 w 1405308"/>
                        <a:gd name="connsiteY7" fmla="*/ 452695 h 1052868"/>
                        <a:gd name="connsiteX8" fmla="*/ 1389565 w 1405308"/>
                        <a:gd name="connsiteY8" fmla="*/ 762339 h 1052868"/>
                        <a:gd name="connsiteX9" fmla="*/ 555437 w 1405308"/>
                        <a:gd name="connsiteY9" fmla="*/ 1010626 h 1052868"/>
                        <a:gd name="connsiteX10" fmla="*/ 15743 w 1405308"/>
                        <a:gd name="connsiteY10" fmla="*/ 365273 h 1052868"/>
                        <a:gd name="connsiteX11" fmla="*/ 293175 w 1405308"/>
                        <a:gd name="connsiteY11" fmla="*/ 116416 h 1052868"/>
                        <a:gd name="connsiteX12" fmla="*/ 306905 w 1405308"/>
                        <a:gd name="connsiteY12" fmla="*/ 112641 h 1052868"/>
                        <a:gd name="connsiteX13" fmla="*/ 475717 w 1405308"/>
                        <a:gd name="connsiteY13" fmla="*/ 96774 h 1052868"/>
                        <a:gd name="connsiteX14" fmla="*/ 606620 w 1405308"/>
                        <a:gd name="connsiteY14" fmla="*/ 50949 h 1052868"/>
                        <a:gd name="connsiteX15" fmla="*/ 723872 w 1405308"/>
                        <a:gd name="connsiteY15" fmla="*/ 2868 h 1052868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475717 w 1405308"/>
                        <a:gd name="connsiteY12" fmla="*/ 97057 h 1053151"/>
                        <a:gd name="connsiteX13" fmla="*/ 606620 w 1405308"/>
                        <a:gd name="connsiteY13" fmla="*/ 51232 h 1053151"/>
                        <a:gd name="connsiteX14" fmla="*/ 723872 w 1405308"/>
                        <a:gd name="connsiteY14" fmla="*/ 3151 h 1053151"/>
                        <a:gd name="connsiteX0" fmla="*/ 723872 w 1405308"/>
                        <a:gd name="connsiteY0" fmla="*/ 199 h 1050199"/>
                        <a:gd name="connsiteX1" fmla="*/ 802698 w 1405308"/>
                        <a:gd name="connsiteY1" fmla="*/ 33236 h 1050199"/>
                        <a:gd name="connsiteX2" fmla="*/ 913921 w 1405308"/>
                        <a:gd name="connsiteY2" fmla="*/ 82422 h 1050199"/>
                        <a:gd name="connsiteX3" fmla="*/ 991656 w 1405308"/>
                        <a:gd name="connsiteY3" fmla="*/ 145912 h 1050199"/>
                        <a:gd name="connsiteX4" fmla="*/ 1072405 w 1405308"/>
                        <a:gd name="connsiteY4" fmla="*/ 176032 h 1050199"/>
                        <a:gd name="connsiteX5" fmla="*/ 1178310 w 1405308"/>
                        <a:gd name="connsiteY5" fmla="*/ 319954 h 1050199"/>
                        <a:gd name="connsiteX6" fmla="*/ 1338571 w 1405308"/>
                        <a:gd name="connsiteY6" fmla="*/ 448863 h 1050199"/>
                        <a:gd name="connsiteX7" fmla="*/ 1339407 w 1405308"/>
                        <a:gd name="connsiteY7" fmla="*/ 450026 h 1050199"/>
                        <a:gd name="connsiteX8" fmla="*/ 1389565 w 1405308"/>
                        <a:gd name="connsiteY8" fmla="*/ 759670 h 1050199"/>
                        <a:gd name="connsiteX9" fmla="*/ 555437 w 1405308"/>
                        <a:gd name="connsiteY9" fmla="*/ 1007957 h 1050199"/>
                        <a:gd name="connsiteX10" fmla="*/ 15743 w 1405308"/>
                        <a:gd name="connsiteY10" fmla="*/ 362604 h 1050199"/>
                        <a:gd name="connsiteX11" fmla="*/ 293175 w 1405308"/>
                        <a:gd name="connsiteY11" fmla="*/ 113747 h 1050199"/>
                        <a:gd name="connsiteX12" fmla="*/ 475717 w 1405308"/>
                        <a:gd name="connsiteY12" fmla="*/ 94105 h 1050199"/>
                        <a:gd name="connsiteX13" fmla="*/ 606620 w 1405308"/>
                        <a:gd name="connsiteY13" fmla="*/ 48280 h 1050199"/>
                        <a:gd name="connsiteX14" fmla="*/ 723872 w 1405308"/>
                        <a:gd name="connsiteY14" fmla="*/ 199 h 1050199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3301 h 1053301"/>
                        <a:gd name="connsiteX1" fmla="*/ 821748 w 1405308"/>
                        <a:gd name="connsiteY1" fmla="*/ 24431 h 1053301"/>
                        <a:gd name="connsiteX2" fmla="*/ 923446 w 1405308"/>
                        <a:gd name="connsiteY2" fmla="*/ 71237 h 1053301"/>
                        <a:gd name="connsiteX3" fmla="*/ 991656 w 1405308"/>
                        <a:gd name="connsiteY3" fmla="*/ 149014 h 1053301"/>
                        <a:gd name="connsiteX4" fmla="*/ 1072405 w 1405308"/>
                        <a:gd name="connsiteY4" fmla="*/ 179134 h 1053301"/>
                        <a:gd name="connsiteX5" fmla="*/ 1178310 w 1405308"/>
                        <a:gd name="connsiteY5" fmla="*/ 323056 h 1053301"/>
                        <a:gd name="connsiteX6" fmla="*/ 1338571 w 1405308"/>
                        <a:gd name="connsiteY6" fmla="*/ 451965 h 1053301"/>
                        <a:gd name="connsiteX7" fmla="*/ 1339407 w 1405308"/>
                        <a:gd name="connsiteY7" fmla="*/ 453128 h 1053301"/>
                        <a:gd name="connsiteX8" fmla="*/ 1389565 w 1405308"/>
                        <a:gd name="connsiteY8" fmla="*/ 762772 h 1053301"/>
                        <a:gd name="connsiteX9" fmla="*/ 555437 w 1405308"/>
                        <a:gd name="connsiteY9" fmla="*/ 1011059 h 1053301"/>
                        <a:gd name="connsiteX10" fmla="*/ 15743 w 1405308"/>
                        <a:gd name="connsiteY10" fmla="*/ 365706 h 1053301"/>
                        <a:gd name="connsiteX11" fmla="*/ 293175 w 1405308"/>
                        <a:gd name="connsiteY11" fmla="*/ 116849 h 1053301"/>
                        <a:gd name="connsiteX12" fmla="*/ 475717 w 1405308"/>
                        <a:gd name="connsiteY12" fmla="*/ 97207 h 1053301"/>
                        <a:gd name="connsiteX13" fmla="*/ 606620 w 1405308"/>
                        <a:gd name="connsiteY13" fmla="*/ 51382 h 1053301"/>
                        <a:gd name="connsiteX14" fmla="*/ 723872 w 1405308"/>
                        <a:gd name="connsiteY14" fmla="*/ 3301 h 1053301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72405 w 1405308"/>
                        <a:gd name="connsiteY4" fmla="*/ 175839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10 h 1050010"/>
                        <a:gd name="connsiteX1" fmla="*/ 816986 w 1405308"/>
                        <a:gd name="connsiteY1" fmla="*/ 52096 h 1050010"/>
                        <a:gd name="connsiteX2" fmla="*/ 923446 w 1405308"/>
                        <a:gd name="connsiteY2" fmla="*/ 67946 h 1050010"/>
                        <a:gd name="connsiteX3" fmla="*/ 991656 w 1405308"/>
                        <a:gd name="connsiteY3" fmla="*/ 145723 h 1050010"/>
                        <a:gd name="connsiteX4" fmla="*/ 1084311 w 1405308"/>
                        <a:gd name="connsiteY4" fmla="*/ 209180 h 1050010"/>
                        <a:gd name="connsiteX5" fmla="*/ 1178310 w 1405308"/>
                        <a:gd name="connsiteY5" fmla="*/ 319765 h 1050010"/>
                        <a:gd name="connsiteX6" fmla="*/ 1338571 w 1405308"/>
                        <a:gd name="connsiteY6" fmla="*/ 448674 h 1050010"/>
                        <a:gd name="connsiteX7" fmla="*/ 1339407 w 1405308"/>
                        <a:gd name="connsiteY7" fmla="*/ 449837 h 1050010"/>
                        <a:gd name="connsiteX8" fmla="*/ 1389565 w 1405308"/>
                        <a:gd name="connsiteY8" fmla="*/ 759481 h 1050010"/>
                        <a:gd name="connsiteX9" fmla="*/ 555437 w 1405308"/>
                        <a:gd name="connsiteY9" fmla="*/ 1007768 h 1050010"/>
                        <a:gd name="connsiteX10" fmla="*/ 15743 w 1405308"/>
                        <a:gd name="connsiteY10" fmla="*/ 362415 h 1050010"/>
                        <a:gd name="connsiteX11" fmla="*/ 293175 w 1405308"/>
                        <a:gd name="connsiteY11" fmla="*/ 113558 h 1050010"/>
                        <a:gd name="connsiteX12" fmla="*/ 449523 w 1405308"/>
                        <a:gd name="connsiteY12" fmla="*/ 98679 h 1050010"/>
                        <a:gd name="connsiteX13" fmla="*/ 606620 w 1405308"/>
                        <a:gd name="connsiteY13" fmla="*/ 48091 h 1050010"/>
                        <a:gd name="connsiteX14" fmla="*/ 723872 w 1405308"/>
                        <a:gd name="connsiteY14" fmla="*/ 10 h 1050010"/>
                        <a:gd name="connsiteX0" fmla="*/ 723872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23872 w 1405308"/>
                        <a:gd name="connsiteY14" fmla="*/ 27 h 1050027"/>
                        <a:gd name="connsiteX0" fmla="*/ 723872 w 1405308"/>
                        <a:gd name="connsiteY0" fmla="*/ 15 h 1050015"/>
                        <a:gd name="connsiteX1" fmla="*/ 816986 w 1405308"/>
                        <a:gd name="connsiteY1" fmla="*/ 52101 h 1050015"/>
                        <a:gd name="connsiteX2" fmla="*/ 923446 w 1405308"/>
                        <a:gd name="connsiteY2" fmla="*/ 67951 h 1050015"/>
                        <a:gd name="connsiteX3" fmla="*/ 991656 w 1405308"/>
                        <a:gd name="connsiteY3" fmla="*/ 145728 h 1050015"/>
                        <a:gd name="connsiteX4" fmla="*/ 1084311 w 1405308"/>
                        <a:gd name="connsiteY4" fmla="*/ 209185 h 1050015"/>
                        <a:gd name="connsiteX5" fmla="*/ 1178310 w 1405308"/>
                        <a:gd name="connsiteY5" fmla="*/ 319770 h 1050015"/>
                        <a:gd name="connsiteX6" fmla="*/ 1338571 w 1405308"/>
                        <a:gd name="connsiteY6" fmla="*/ 448679 h 1050015"/>
                        <a:gd name="connsiteX7" fmla="*/ 1339407 w 1405308"/>
                        <a:gd name="connsiteY7" fmla="*/ 449842 h 1050015"/>
                        <a:gd name="connsiteX8" fmla="*/ 1389565 w 1405308"/>
                        <a:gd name="connsiteY8" fmla="*/ 759486 h 1050015"/>
                        <a:gd name="connsiteX9" fmla="*/ 555437 w 1405308"/>
                        <a:gd name="connsiteY9" fmla="*/ 1007773 h 1050015"/>
                        <a:gd name="connsiteX10" fmla="*/ 15743 w 1405308"/>
                        <a:gd name="connsiteY10" fmla="*/ 362420 h 1050015"/>
                        <a:gd name="connsiteX11" fmla="*/ 293175 w 1405308"/>
                        <a:gd name="connsiteY11" fmla="*/ 113563 h 1050015"/>
                        <a:gd name="connsiteX12" fmla="*/ 449523 w 1405308"/>
                        <a:gd name="connsiteY12" fmla="*/ 98684 h 1050015"/>
                        <a:gd name="connsiteX13" fmla="*/ 568520 w 1405308"/>
                        <a:gd name="connsiteY13" fmla="*/ 45715 h 1050015"/>
                        <a:gd name="connsiteX14" fmla="*/ 723872 w 1405308"/>
                        <a:gd name="connsiteY14" fmla="*/ 15 h 1050015"/>
                        <a:gd name="connsiteX0" fmla="*/ 709584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09584 w 1405308"/>
                        <a:gd name="connsiteY14" fmla="*/ 27 h 105002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78310 w 1405308"/>
                        <a:gd name="connsiteY5" fmla="*/ 319772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10336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407122"/>
                        <a:gd name="connsiteY0" fmla="*/ 17 h 1050832"/>
                        <a:gd name="connsiteX1" fmla="*/ 816986 w 1407122"/>
                        <a:gd name="connsiteY1" fmla="*/ 52103 h 1050832"/>
                        <a:gd name="connsiteX2" fmla="*/ 923446 w 1407122"/>
                        <a:gd name="connsiteY2" fmla="*/ 67953 h 1050832"/>
                        <a:gd name="connsiteX3" fmla="*/ 991656 w 1407122"/>
                        <a:gd name="connsiteY3" fmla="*/ 145730 h 1050832"/>
                        <a:gd name="connsiteX4" fmla="*/ 1103361 w 1407122"/>
                        <a:gd name="connsiteY4" fmla="*/ 209187 h 1050832"/>
                        <a:gd name="connsiteX5" fmla="*/ 1197360 w 1407122"/>
                        <a:gd name="connsiteY5" fmla="*/ 322153 h 1050832"/>
                        <a:gd name="connsiteX6" fmla="*/ 1338571 w 1407122"/>
                        <a:gd name="connsiteY6" fmla="*/ 448681 h 1050832"/>
                        <a:gd name="connsiteX7" fmla="*/ 1389565 w 1407122"/>
                        <a:gd name="connsiteY7" fmla="*/ 759488 h 1050832"/>
                        <a:gd name="connsiteX8" fmla="*/ 555437 w 1407122"/>
                        <a:gd name="connsiteY8" fmla="*/ 1007775 h 1050832"/>
                        <a:gd name="connsiteX9" fmla="*/ 15743 w 1407122"/>
                        <a:gd name="connsiteY9" fmla="*/ 362422 h 1050832"/>
                        <a:gd name="connsiteX10" fmla="*/ 293175 w 1407122"/>
                        <a:gd name="connsiteY10" fmla="*/ 113565 h 1050832"/>
                        <a:gd name="connsiteX11" fmla="*/ 449523 w 1407122"/>
                        <a:gd name="connsiteY11" fmla="*/ 98686 h 1050832"/>
                        <a:gd name="connsiteX12" fmla="*/ 568520 w 1407122"/>
                        <a:gd name="connsiteY12" fmla="*/ 45717 h 1050832"/>
                        <a:gd name="connsiteX13" fmla="*/ 709584 w 1407122"/>
                        <a:gd name="connsiteY13" fmla="*/ 17 h 1050832"/>
                        <a:gd name="connsiteX0" fmla="*/ 709584 w 1413783"/>
                        <a:gd name="connsiteY0" fmla="*/ 17 h 1050832"/>
                        <a:gd name="connsiteX1" fmla="*/ 816986 w 1413783"/>
                        <a:gd name="connsiteY1" fmla="*/ 52103 h 1050832"/>
                        <a:gd name="connsiteX2" fmla="*/ 923446 w 1413783"/>
                        <a:gd name="connsiteY2" fmla="*/ 67953 h 1050832"/>
                        <a:gd name="connsiteX3" fmla="*/ 991656 w 1413783"/>
                        <a:gd name="connsiteY3" fmla="*/ 145730 h 1050832"/>
                        <a:gd name="connsiteX4" fmla="*/ 1103361 w 1413783"/>
                        <a:gd name="connsiteY4" fmla="*/ 209187 h 1050832"/>
                        <a:gd name="connsiteX5" fmla="*/ 1197360 w 1413783"/>
                        <a:gd name="connsiteY5" fmla="*/ 322153 h 1050832"/>
                        <a:gd name="connsiteX6" fmla="*/ 1338571 w 1413783"/>
                        <a:gd name="connsiteY6" fmla="*/ 448681 h 1050832"/>
                        <a:gd name="connsiteX7" fmla="*/ 1389565 w 1413783"/>
                        <a:gd name="connsiteY7" fmla="*/ 759488 h 1050832"/>
                        <a:gd name="connsiteX8" fmla="*/ 555437 w 1413783"/>
                        <a:gd name="connsiteY8" fmla="*/ 1007775 h 1050832"/>
                        <a:gd name="connsiteX9" fmla="*/ 15743 w 1413783"/>
                        <a:gd name="connsiteY9" fmla="*/ 362422 h 1050832"/>
                        <a:gd name="connsiteX10" fmla="*/ 293175 w 1413783"/>
                        <a:gd name="connsiteY10" fmla="*/ 113565 h 1050832"/>
                        <a:gd name="connsiteX11" fmla="*/ 449523 w 1413783"/>
                        <a:gd name="connsiteY11" fmla="*/ 98686 h 1050832"/>
                        <a:gd name="connsiteX12" fmla="*/ 568520 w 1413783"/>
                        <a:gd name="connsiteY12" fmla="*/ 45717 h 1050832"/>
                        <a:gd name="connsiteX13" fmla="*/ 709584 w 1413783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3446 w 1405416"/>
                        <a:gd name="connsiteY2" fmla="*/ 48942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13921 w 1405416"/>
                        <a:gd name="connsiteY2" fmla="*/ 53705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10504 w 1405416"/>
                        <a:gd name="connsiteY4" fmla="*/ 185413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68520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405416" h="1031784">
                          <a:moveTo>
                            <a:pt x="702440" y="19"/>
                          </a:moveTo>
                          <a:cubicBezTo>
                            <a:pt x="741470" y="1083"/>
                            <a:pt x="780548" y="5064"/>
                            <a:pt x="816986" y="33055"/>
                          </a:cubicBezTo>
                          <a:cubicBezTo>
                            <a:pt x="867711" y="25328"/>
                            <a:pt x="899097" y="35682"/>
                            <a:pt x="928209" y="51286"/>
                          </a:cubicBezTo>
                          <a:cubicBezTo>
                            <a:pt x="957321" y="66890"/>
                            <a:pt x="961274" y="104334"/>
                            <a:pt x="991656" y="126682"/>
                          </a:cubicBezTo>
                          <a:cubicBezTo>
                            <a:pt x="1022039" y="149030"/>
                            <a:pt x="1076220" y="155972"/>
                            <a:pt x="1110504" y="185376"/>
                          </a:cubicBezTo>
                          <a:cubicBezTo>
                            <a:pt x="1144788" y="214780"/>
                            <a:pt x="1159349" y="262396"/>
                            <a:pt x="1197360" y="303105"/>
                          </a:cubicBezTo>
                          <a:cubicBezTo>
                            <a:pt x="1235371" y="343814"/>
                            <a:pt x="1290617" y="409375"/>
                            <a:pt x="1338571" y="429633"/>
                          </a:cubicBezTo>
                          <a:cubicBezTo>
                            <a:pt x="1386525" y="449891"/>
                            <a:pt x="1429717" y="579688"/>
                            <a:pt x="1389565" y="740440"/>
                          </a:cubicBezTo>
                          <a:cubicBezTo>
                            <a:pt x="1326602" y="992517"/>
                            <a:pt x="934808" y="1098373"/>
                            <a:pt x="555437" y="988727"/>
                          </a:cubicBezTo>
                          <a:cubicBezTo>
                            <a:pt x="176066" y="879080"/>
                            <a:pt x="-65562" y="590145"/>
                            <a:pt x="15743" y="343374"/>
                          </a:cubicBezTo>
                          <a:cubicBezTo>
                            <a:pt x="53855" y="227699"/>
                            <a:pt x="156159" y="141822"/>
                            <a:pt x="293175" y="94517"/>
                          </a:cubicBezTo>
                          <a:cubicBezTo>
                            <a:pt x="345291" y="68125"/>
                            <a:pt x="401251" y="90946"/>
                            <a:pt x="449523" y="79638"/>
                          </a:cubicBezTo>
                          <a:cubicBezTo>
                            <a:pt x="497795" y="68330"/>
                            <a:pt x="528748" y="8983"/>
                            <a:pt x="582808" y="26669"/>
                          </a:cubicBezTo>
                          <a:cubicBezTo>
                            <a:pt x="636868" y="44355"/>
                            <a:pt x="663410" y="-1045"/>
                            <a:pt x="702440" y="1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C000">
                            <a:lumMod val="20000"/>
                            <a:lumOff val="80000"/>
                          </a:srgbClr>
                        </a:gs>
                        <a:gs pos="60000">
                          <a:srgbClr val="FFC000">
                            <a:lumMod val="60000"/>
                            <a:lumOff val="40000"/>
                          </a:srgbClr>
                        </a:gs>
                        <a:gs pos="100000">
                          <a:srgbClr val="FFC000">
                            <a:lumMod val="75000"/>
                          </a:srgbClr>
                        </a:gs>
                      </a:gsLst>
                      <a:lin ang="5400000" scaled="1"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C3D3D432-F919-4260-BC81-F6D05D2C81F3}"/>
                        </a:ext>
                      </a:extLst>
                    </p:cNvPr>
                    <p:cNvSpPr/>
                    <p:nvPr/>
                  </p:nvSpPr>
                  <p:spPr>
                    <a:xfrm rot="12658500">
                      <a:off x="1919423" y="2570867"/>
                      <a:ext cx="76285" cy="922201"/>
                    </a:xfrm>
                    <a:custGeom>
                      <a:avLst/>
                      <a:gdLst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78482 w 188540"/>
                        <a:gd name="connsiteY3" fmla="*/ 524598 h 1050214"/>
                        <a:gd name="connsiteX4" fmla="*/ 114666 w 188540"/>
                        <a:gd name="connsiteY4" fmla="*/ 423780 h 1050214"/>
                        <a:gd name="connsiteX5" fmla="*/ 130092 w 188540"/>
                        <a:gd name="connsiteY5" fmla="*/ 271825 h 1050214"/>
                        <a:gd name="connsiteX6" fmla="*/ 71644 w 188540"/>
                        <a:gd name="connsiteY6" fmla="*/ 0 h 1050214"/>
                        <a:gd name="connsiteX7" fmla="*/ 188540 w 188540"/>
                        <a:gd name="connsiteY7" fmla="*/ 271825 h 1050214"/>
                        <a:gd name="connsiteX8" fmla="*/ 117145 w 188540"/>
                        <a:gd name="connsiteY8" fmla="*/ 522289 h 1050214"/>
                        <a:gd name="connsiteX9" fmla="*/ 110058 w 188540"/>
                        <a:gd name="connsiteY9" fmla="*/ 525616 h 1050214"/>
                        <a:gd name="connsiteX10" fmla="*/ 73874 w 188540"/>
                        <a:gd name="connsiteY10" fmla="*/ 626434 h 1050214"/>
                        <a:gd name="connsiteX11" fmla="*/ 58448 w 188540"/>
                        <a:gd name="connsiteY11" fmla="*/ 778389 h 1050214"/>
                        <a:gd name="connsiteX12" fmla="*/ 116896 w 188540"/>
                        <a:gd name="connsiteY12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110058 w 188540"/>
                        <a:gd name="connsiteY8" fmla="*/ 525616 h 1050214"/>
                        <a:gd name="connsiteX9" fmla="*/ 73874 w 188540"/>
                        <a:gd name="connsiteY9" fmla="*/ 626434 h 1050214"/>
                        <a:gd name="connsiteX10" fmla="*/ 58448 w 188540"/>
                        <a:gd name="connsiteY10" fmla="*/ 778389 h 1050214"/>
                        <a:gd name="connsiteX11" fmla="*/ 116896 w 188540"/>
                        <a:gd name="connsiteY11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73874 w 188540"/>
                        <a:gd name="connsiteY8" fmla="*/ 626434 h 1050214"/>
                        <a:gd name="connsiteX9" fmla="*/ 58448 w 188540"/>
                        <a:gd name="connsiteY9" fmla="*/ 778389 h 1050214"/>
                        <a:gd name="connsiteX10" fmla="*/ 116896 w 188540"/>
                        <a:gd name="connsiteY10" fmla="*/ 1050214 h 10502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8540" h="1050214">
                          <a:moveTo>
                            <a:pt x="116896" y="1050214"/>
                          </a:moveTo>
                          <a:cubicBezTo>
                            <a:pt x="52336" y="1050214"/>
                            <a:pt x="0" y="928514"/>
                            <a:pt x="0" y="778389"/>
                          </a:cubicBezTo>
                          <a:cubicBezTo>
                            <a:pt x="0" y="665795"/>
                            <a:pt x="29439" y="569191"/>
                            <a:pt x="71395" y="527925"/>
                          </a:cubicBezTo>
                          <a:lnTo>
                            <a:pt x="114666" y="423780"/>
                          </a:lnTo>
                          <a:cubicBezTo>
                            <a:pt x="124679" y="377213"/>
                            <a:pt x="130092" y="325299"/>
                            <a:pt x="130092" y="271825"/>
                          </a:cubicBezTo>
                          <a:cubicBezTo>
                            <a:pt x="130092" y="164876"/>
                            <a:pt x="108438" y="64169"/>
                            <a:pt x="71644" y="0"/>
                          </a:cubicBezTo>
                          <a:cubicBezTo>
                            <a:pt x="136204" y="0"/>
                            <a:pt x="188540" y="121700"/>
                            <a:pt x="188540" y="271825"/>
                          </a:cubicBezTo>
                          <a:cubicBezTo>
                            <a:pt x="188540" y="384419"/>
                            <a:pt x="159101" y="481023"/>
                            <a:pt x="117145" y="522289"/>
                          </a:cubicBezTo>
                          <a:lnTo>
                            <a:pt x="73874" y="626434"/>
                          </a:lnTo>
                          <a:cubicBezTo>
                            <a:pt x="63862" y="673001"/>
                            <a:pt x="58448" y="724915"/>
                            <a:pt x="58448" y="778389"/>
                          </a:cubicBezTo>
                          <a:cubicBezTo>
                            <a:pt x="58448" y="885338"/>
                            <a:pt x="80102" y="986045"/>
                            <a:pt x="116896" y="1050214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088E238C-A71A-43B8-BC27-3857CF08C674}"/>
                        </a:ext>
                      </a:extLst>
                    </p:cNvPr>
                    <p:cNvSpPr/>
                    <p:nvPr/>
                  </p:nvSpPr>
                  <p:spPr>
                    <a:xfrm rot="12933681">
                      <a:off x="1662240" y="2673171"/>
                      <a:ext cx="75034" cy="532548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FECF930B-34A0-47C8-BC98-01B3C3B30388}"/>
                        </a:ext>
                      </a:extLst>
                    </p:cNvPr>
                    <p:cNvSpPr/>
                    <p:nvPr/>
                  </p:nvSpPr>
                  <p:spPr>
                    <a:xfrm rot="11132024">
                      <a:off x="2223871" y="2664084"/>
                      <a:ext cx="84036" cy="915198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9" name="フリーフォーム: 図形 358">
                      <a:extLst>
                        <a:ext uri="{FF2B5EF4-FFF2-40B4-BE49-F238E27FC236}">
                          <a16:creationId xmlns:a16="http://schemas.microsoft.com/office/drawing/2014/main" id="{6B97869E-5A3D-4522-8856-908901D8D9B2}"/>
                        </a:ext>
                      </a:extLst>
                    </p:cNvPr>
                    <p:cNvSpPr/>
                    <p:nvPr/>
                  </p:nvSpPr>
                  <p:spPr>
                    <a:xfrm rot="9624501" flipH="1">
                      <a:off x="2545697" y="2749335"/>
                      <a:ext cx="84340" cy="721456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D650A36F-DF9F-4F2B-A5FE-62BFFF7014B9}"/>
                        </a:ext>
                      </a:extLst>
                    </p:cNvPr>
                    <p:cNvSpPr/>
                    <p:nvPr/>
                  </p:nvSpPr>
                  <p:spPr>
                    <a:xfrm rot="13231163">
                      <a:off x="1818871" y="2615786"/>
                      <a:ext cx="79347" cy="607294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45DF844E-E4D2-45B6-8943-46578706C0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2693" y="3228854"/>
                      <a:ext cx="1314492" cy="422293"/>
                    </a:xfrm>
                    <a:custGeom>
                      <a:avLst/>
                      <a:gdLst>
                        <a:gd name="connsiteX0" fmla="*/ 0 w 1314492"/>
                        <a:gd name="connsiteY0" fmla="*/ 0 h 422293"/>
                        <a:gd name="connsiteX1" fmla="*/ 1976 w 1314492"/>
                        <a:gd name="connsiteY1" fmla="*/ 2574 h 422293"/>
                        <a:gd name="connsiteX2" fmla="*/ 505718 w 1314492"/>
                        <a:gd name="connsiteY2" fmla="*/ 278830 h 422293"/>
                        <a:gd name="connsiteX3" fmla="*/ 1237048 w 1314492"/>
                        <a:gd name="connsiteY3" fmla="*/ 248236 h 422293"/>
                        <a:gd name="connsiteX4" fmla="*/ 1314492 w 1314492"/>
                        <a:gd name="connsiteY4" fmla="*/ 202816 h 422293"/>
                        <a:gd name="connsiteX5" fmla="*/ 1307625 w 1314492"/>
                        <a:gd name="connsiteY5" fmla="*/ 218489 h 422293"/>
                        <a:gd name="connsiteX6" fmla="*/ 511855 w 1314492"/>
                        <a:gd name="connsiteY6" fmla="*/ 379236 h 422293"/>
                        <a:gd name="connsiteX7" fmla="*/ 7165 w 1314492"/>
                        <a:gd name="connsiteY7" fmla="*/ 17610 h 422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4492" h="422293">
                          <a:moveTo>
                            <a:pt x="0" y="0"/>
                          </a:moveTo>
                          <a:lnTo>
                            <a:pt x="1976" y="2574"/>
                          </a:lnTo>
                          <a:cubicBezTo>
                            <a:pt x="113133" y="121513"/>
                            <a:pt x="289829" y="222996"/>
                            <a:pt x="505718" y="278830"/>
                          </a:cubicBezTo>
                          <a:cubicBezTo>
                            <a:pt x="775579" y="348622"/>
                            <a:pt x="1050963" y="332682"/>
                            <a:pt x="1237048" y="248236"/>
                          </a:cubicBezTo>
                          <a:lnTo>
                            <a:pt x="1314492" y="202816"/>
                          </a:lnTo>
                          <a:lnTo>
                            <a:pt x="1307625" y="218489"/>
                          </a:lnTo>
                          <a:cubicBezTo>
                            <a:pt x="1185266" y="406123"/>
                            <a:pt x="843805" y="475176"/>
                            <a:pt x="511855" y="379236"/>
                          </a:cubicBezTo>
                          <a:cubicBezTo>
                            <a:pt x="274748" y="310707"/>
                            <a:pt x="91447" y="172143"/>
                            <a:pt x="7165" y="1761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2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54" name="楕円 7">
                    <a:extLst>
                      <a:ext uri="{FF2B5EF4-FFF2-40B4-BE49-F238E27FC236}">
                        <a16:creationId xmlns:a16="http://schemas.microsoft.com/office/drawing/2014/main" id="{2529E9FD-C74E-4A49-A5B2-1DB3B694F339}"/>
                      </a:ext>
                    </a:extLst>
                  </p:cNvPr>
                  <p:cNvSpPr/>
                  <p:nvPr/>
                </p:nvSpPr>
                <p:spPr>
                  <a:xfrm rot="685909">
                    <a:off x="1993496" y="2642400"/>
                    <a:ext cx="1163887" cy="454448"/>
                  </a:xfrm>
                  <a:custGeom>
                    <a:avLst/>
                    <a:gdLst>
                      <a:gd name="connsiteX0" fmla="*/ 0 w 1193404"/>
                      <a:gd name="connsiteY0" fmla="*/ 158127 h 316253"/>
                      <a:gd name="connsiteX1" fmla="*/ 596702 w 1193404"/>
                      <a:gd name="connsiteY1" fmla="*/ 0 h 316253"/>
                      <a:gd name="connsiteX2" fmla="*/ 1193404 w 1193404"/>
                      <a:gd name="connsiteY2" fmla="*/ 158127 h 316253"/>
                      <a:gd name="connsiteX3" fmla="*/ 596702 w 1193404"/>
                      <a:gd name="connsiteY3" fmla="*/ 316254 h 316253"/>
                      <a:gd name="connsiteX4" fmla="*/ 0 w 1193404"/>
                      <a:gd name="connsiteY4" fmla="*/ 158127 h 316253"/>
                      <a:gd name="connsiteX0" fmla="*/ 1500 w 1194904"/>
                      <a:gd name="connsiteY0" fmla="*/ 240171 h 398298"/>
                      <a:gd name="connsiteX1" fmla="*/ 432955 w 1194904"/>
                      <a:gd name="connsiteY1" fmla="*/ 6244 h 398298"/>
                      <a:gd name="connsiteX2" fmla="*/ 598202 w 1194904"/>
                      <a:gd name="connsiteY2" fmla="*/ 82044 h 398298"/>
                      <a:gd name="connsiteX3" fmla="*/ 1194904 w 1194904"/>
                      <a:gd name="connsiteY3" fmla="*/ 240171 h 398298"/>
                      <a:gd name="connsiteX4" fmla="*/ 598202 w 1194904"/>
                      <a:gd name="connsiteY4" fmla="*/ 398298 h 398298"/>
                      <a:gd name="connsiteX5" fmla="*/ 1500 w 1194904"/>
                      <a:gd name="connsiteY5" fmla="*/ 240171 h 398298"/>
                      <a:gd name="connsiteX0" fmla="*/ 1636 w 1195040"/>
                      <a:gd name="connsiteY0" fmla="*/ 271826 h 429953"/>
                      <a:gd name="connsiteX1" fmla="*/ 433091 w 1195040"/>
                      <a:gd name="connsiteY1" fmla="*/ 37899 h 429953"/>
                      <a:gd name="connsiteX2" fmla="*/ 598338 w 1195040"/>
                      <a:gd name="connsiteY2" fmla="*/ 113699 h 429953"/>
                      <a:gd name="connsiteX3" fmla="*/ 1195040 w 1195040"/>
                      <a:gd name="connsiteY3" fmla="*/ 271826 h 429953"/>
                      <a:gd name="connsiteX4" fmla="*/ 598338 w 1195040"/>
                      <a:gd name="connsiteY4" fmla="*/ 429953 h 429953"/>
                      <a:gd name="connsiteX5" fmla="*/ 1636 w 1195040"/>
                      <a:gd name="connsiteY5" fmla="*/ 271826 h 429953"/>
                      <a:gd name="connsiteX0" fmla="*/ 1535 w 1194939"/>
                      <a:gd name="connsiteY0" fmla="*/ 305760 h 463887"/>
                      <a:gd name="connsiteX1" fmla="*/ 432990 w 1194939"/>
                      <a:gd name="connsiteY1" fmla="*/ 71833 h 463887"/>
                      <a:gd name="connsiteX2" fmla="*/ 649569 w 1194939"/>
                      <a:gd name="connsiteY2" fmla="*/ 14298 h 463887"/>
                      <a:gd name="connsiteX3" fmla="*/ 1194939 w 1194939"/>
                      <a:gd name="connsiteY3" fmla="*/ 305760 h 463887"/>
                      <a:gd name="connsiteX4" fmla="*/ 598237 w 1194939"/>
                      <a:gd name="connsiteY4" fmla="*/ 463887 h 463887"/>
                      <a:gd name="connsiteX5" fmla="*/ 1535 w 1194939"/>
                      <a:gd name="connsiteY5" fmla="*/ 305760 h 463887"/>
                      <a:gd name="connsiteX0" fmla="*/ 4890 w 1198294"/>
                      <a:gd name="connsiteY0" fmla="*/ 300067 h 458194"/>
                      <a:gd name="connsiteX1" fmla="*/ 336184 w 1198294"/>
                      <a:gd name="connsiteY1" fmla="*/ 96984 h 458194"/>
                      <a:gd name="connsiteX2" fmla="*/ 652924 w 1198294"/>
                      <a:gd name="connsiteY2" fmla="*/ 8605 h 458194"/>
                      <a:gd name="connsiteX3" fmla="*/ 1198294 w 1198294"/>
                      <a:gd name="connsiteY3" fmla="*/ 300067 h 458194"/>
                      <a:gd name="connsiteX4" fmla="*/ 601592 w 1198294"/>
                      <a:gd name="connsiteY4" fmla="*/ 458194 h 458194"/>
                      <a:gd name="connsiteX5" fmla="*/ 4890 w 1198294"/>
                      <a:gd name="connsiteY5" fmla="*/ 300067 h 458194"/>
                      <a:gd name="connsiteX0" fmla="*/ 4557 w 1197961"/>
                      <a:gd name="connsiteY0" fmla="*/ 305244 h 463371"/>
                      <a:gd name="connsiteX1" fmla="*/ 335851 w 1197961"/>
                      <a:gd name="connsiteY1" fmla="*/ 102161 h 463371"/>
                      <a:gd name="connsiteX2" fmla="*/ 652591 w 1197961"/>
                      <a:gd name="connsiteY2" fmla="*/ 13782 h 463371"/>
                      <a:gd name="connsiteX3" fmla="*/ 1197961 w 1197961"/>
                      <a:gd name="connsiteY3" fmla="*/ 305244 h 463371"/>
                      <a:gd name="connsiteX4" fmla="*/ 601259 w 1197961"/>
                      <a:gd name="connsiteY4" fmla="*/ 463371 h 463371"/>
                      <a:gd name="connsiteX5" fmla="*/ 4557 w 1197961"/>
                      <a:gd name="connsiteY5" fmla="*/ 305244 h 463371"/>
                      <a:gd name="connsiteX0" fmla="*/ 5343 w 1198747"/>
                      <a:gd name="connsiteY0" fmla="*/ 304688 h 462815"/>
                      <a:gd name="connsiteX1" fmla="*/ 319950 w 1198747"/>
                      <a:gd name="connsiteY1" fmla="*/ 103857 h 462815"/>
                      <a:gd name="connsiteX2" fmla="*/ 653377 w 1198747"/>
                      <a:gd name="connsiteY2" fmla="*/ 13226 h 462815"/>
                      <a:gd name="connsiteX3" fmla="*/ 1198747 w 1198747"/>
                      <a:gd name="connsiteY3" fmla="*/ 304688 h 462815"/>
                      <a:gd name="connsiteX4" fmla="*/ 602045 w 1198747"/>
                      <a:gd name="connsiteY4" fmla="*/ 462815 h 462815"/>
                      <a:gd name="connsiteX5" fmla="*/ 5343 w 1198747"/>
                      <a:gd name="connsiteY5" fmla="*/ 304688 h 462815"/>
                      <a:gd name="connsiteX0" fmla="*/ 5343 w 1201427"/>
                      <a:gd name="connsiteY0" fmla="*/ 292651 h 450778"/>
                      <a:gd name="connsiteX1" fmla="*/ 319950 w 1201427"/>
                      <a:gd name="connsiteY1" fmla="*/ 91820 h 450778"/>
                      <a:gd name="connsiteX2" fmla="*/ 653377 w 1201427"/>
                      <a:gd name="connsiteY2" fmla="*/ 1189 h 450778"/>
                      <a:gd name="connsiteX3" fmla="*/ 786982 w 1201427"/>
                      <a:gd name="connsiteY3" fmla="*/ 115460 h 450778"/>
                      <a:gd name="connsiteX4" fmla="*/ 1198747 w 1201427"/>
                      <a:gd name="connsiteY4" fmla="*/ 292651 h 450778"/>
                      <a:gd name="connsiteX5" fmla="*/ 602045 w 1201427"/>
                      <a:gd name="connsiteY5" fmla="*/ 450778 h 450778"/>
                      <a:gd name="connsiteX6" fmla="*/ 5343 w 1201427"/>
                      <a:gd name="connsiteY6" fmla="*/ 292651 h 450778"/>
                      <a:gd name="connsiteX0" fmla="*/ 5343 w 1204084"/>
                      <a:gd name="connsiteY0" fmla="*/ 292651 h 450906"/>
                      <a:gd name="connsiteX1" fmla="*/ 319950 w 1204084"/>
                      <a:gd name="connsiteY1" fmla="*/ 91820 h 450906"/>
                      <a:gd name="connsiteX2" fmla="*/ 653377 w 1204084"/>
                      <a:gd name="connsiteY2" fmla="*/ 1189 h 450906"/>
                      <a:gd name="connsiteX3" fmla="*/ 786982 w 1204084"/>
                      <a:gd name="connsiteY3" fmla="*/ 115460 h 450906"/>
                      <a:gd name="connsiteX4" fmla="*/ 1201422 w 1204084"/>
                      <a:gd name="connsiteY4" fmla="*/ 267144 h 450906"/>
                      <a:gd name="connsiteX5" fmla="*/ 602045 w 1204084"/>
                      <a:gd name="connsiteY5" fmla="*/ 450778 h 450906"/>
                      <a:gd name="connsiteX6" fmla="*/ 5343 w 1204084"/>
                      <a:gd name="connsiteY6" fmla="*/ 292651 h 450906"/>
                      <a:gd name="connsiteX0" fmla="*/ 5343 w 1204084"/>
                      <a:gd name="connsiteY0" fmla="*/ 292651 h 453639"/>
                      <a:gd name="connsiteX1" fmla="*/ 319950 w 1204084"/>
                      <a:gd name="connsiteY1" fmla="*/ 91820 h 453639"/>
                      <a:gd name="connsiteX2" fmla="*/ 653377 w 1204084"/>
                      <a:gd name="connsiteY2" fmla="*/ 1189 h 453639"/>
                      <a:gd name="connsiteX3" fmla="*/ 786982 w 1204084"/>
                      <a:gd name="connsiteY3" fmla="*/ 115460 h 453639"/>
                      <a:gd name="connsiteX4" fmla="*/ 1201422 w 1204084"/>
                      <a:gd name="connsiteY4" fmla="*/ 267144 h 453639"/>
                      <a:gd name="connsiteX5" fmla="*/ 602045 w 1204084"/>
                      <a:gd name="connsiteY5" fmla="*/ 450778 h 453639"/>
                      <a:gd name="connsiteX6" fmla="*/ 5343 w 1204084"/>
                      <a:gd name="connsiteY6" fmla="*/ 292651 h 453639"/>
                      <a:gd name="connsiteX0" fmla="*/ 5343 w 1204084"/>
                      <a:gd name="connsiteY0" fmla="*/ 307904 h 468892"/>
                      <a:gd name="connsiteX1" fmla="*/ 319950 w 1204084"/>
                      <a:gd name="connsiteY1" fmla="*/ 107073 h 468892"/>
                      <a:gd name="connsiteX2" fmla="*/ 653377 w 1204084"/>
                      <a:gd name="connsiteY2" fmla="*/ 16442 h 468892"/>
                      <a:gd name="connsiteX3" fmla="*/ 786982 w 1204084"/>
                      <a:gd name="connsiteY3" fmla="*/ 130713 h 468892"/>
                      <a:gd name="connsiteX4" fmla="*/ 1201422 w 1204084"/>
                      <a:gd name="connsiteY4" fmla="*/ 282397 h 468892"/>
                      <a:gd name="connsiteX5" fmla="*/ 602045 w 1204084"/>
                      <a:gd name="connsiteY5" fmla="*/ 466031 h 468892"/>
                      <a:gd name="connsiteX6" fmla="*/ 5343 w 1204084"/>
                      <a:gd name="connsiteY6" fmla="*/ 307904 h 468892"/>
                      <a:gd name="connsiteX0" fmla="*/ 5343 w 1204489"/>
                      <a:gd name="connsiteY0" fmla="*/ 291634 h 452622"/>
                      <a:gd name="connsiteX1" fmla="*/ 319950 w 1204489"/>
                      <a:gd name="connsiteY1" fmla="*/ 90803 h 452622"/>
                      <a:gd name="connsiteX2" fmla="*/ 653377 w 1204489"/>
                      <a:gd name="connsiteY2" fmla="*/ 172 h 452622"/>
                      <a:gd name="connsiteX3" fmla="*/ 838381 w 1204489"/>
                      <a:gd name="connsiteY3" fmla="*/ 94935 h 452622"/>
                      <a:gd name="connsiteX4" fmla="*/ 1201422 w 1204489"/>
                      <a:gd name="connsiteY4" fmla="*/ 266127 h 452622"/>
                      <a:gd name="connsiteX5" fmla="*/ 602045 w 1204489"/>
                      <a:gd name="connsiteY5" fmla="*/ 449761 h 452622"/>
                      <a:gd name="connsiteX6" fmla="*/ 5343 w 1204489"/>
                      <a:gd name="connsiteY6" fmla="*/ 291634 h 452622"/>
                      <a:gd name="connsiteX0" fmla="*/ 5549 w 1204695"/>
                      <a:gd name="connsiteY0" fmla="*/ 310261 h 471249"/>
                      <a:gd name="connsiteX1" fmla="*/ 320156 w 1204695"/>
                      <a:gd name="connsiteY1" fmla="*/ 109430 h 471249"/>
                      <a:gd name="connsiteX2" fmla="*/ 588863 w 1204695"/>
                      <a:gd name="connsiteY2" fmla="*/ 6 h 471249"/>
                      <a:gd name="connsiteX3" fmla="*/ 838587 w 1204695"/>
                      <a:gd name="connsiteY3" fmla="*/ 113562 h 471249"/>
                      <a:gd name="connsiteX4" fmla="*/ 1201628 w 1204695"/>
                      <a:gd name="connsiteY4" fmla="*/ 284754 h 471249"/>
                      <a:gd name="connsiteX5" fmla="*/ 602251 w 1204695"/>
                      <a:gd name="connsiteY5" fmla="*/ 468388 h 471249"/>
                      <a:gd name="connsiteX6" fmla="*/ 5549 w 1204695"/>
                      <a:gd name="connsiteY6" fmla="*/ 310261 h 471249"/>
                      <a:gd name="connsiteX0" fmla="*/ 5549 w 1204695"/>
                      <a:gd name="connsiteY0" fmla="*/ 310782 h 471770"/>
                      <a:gd name="connsiteX1" fmla="*/ 320156 w 1204695"/>
                      <a:gd name="connsiteY1" fmla="*/ 109951 h 471770"/>
                      <a:gd name="connsiteX2" fmla="*/ 588863 w 1204695"/>
                      <a:gd name="connsiteY2" fmla="*/ 527 h 471770"/>
                      <a:gd name="connsiteX3" fmla="*/ 838587 w 1204695"/>
                      <a:gd name="connsiteY3" fmla="*/ 114083 h 471770"/>
                      <a:gd name="connsiteX4" fmla="*/ 1201628 w 1204695"/>
                      <a:gd name="connsiteY4" fmla="*/ 285275 h 471770"/>
                      <a:gd name="connsiteX5" fmla="*/ 602251 w 1204695"/>
                      <a:gd name="connsiteY5" fmla="*/ 468909 h 471770"/>
                      <a:gd name="connsiteX6" fmla="*/ 5549 w 1204695"/>
                      <a:gd name="connsiteY6" fmla="*/ 310782 h 471770"/>
                      <a:gd name="connsiteX0" fmla="*/ 6669 w 1205815"/>
                      <a:gd name="connsiteY0" fmla="*/ 310669 h 471657"/>
                      <a:gd name="connsiteX1" fmla="*/ 321276 w 1205815"/>
                      <a:gd name="connsiteY1" fmla="*/ 109838 h 471657"/>
                      <a:gd name="connsiteX2" fmla="*/ 589983 w 1205815"/>
                      <a:gd name="connsiteY2" fmla="*/ 414 h 471657"/>
                      <a:gd name="connsiteX3" fmla="*/ 839707 w 1205815"/>
                      <a:gd name="connsiteY3" fmla="*/ 113970 h 471657"/>
                      <a:gd name="connsiteX4" fmla="*/ 1202748 w 1205815"/>
                      <a:gd name="connsiteY4" fmla="*/ 285162 h 471657"/>
                      <a:gd name="connsiteX5" fmla="*/ 603371 w 1205815"/>
                      <a:gd name="connsiteY5" fmla="*/ 468796 h 471657"/>
                      <a:gd name="connsiteX6" fmla="*/ 6669 w 1205815"/>
                      <a:gd name="connsiteY6" fmla="*/ 310669 h 471657"/>
                      <a:gd name="connsiteX0" fmla="*/ 9610 w 1208756"/>
                      <a:gd name="connsiteY0" fmla="*/ 310457 h 471347"/>
                      <a:gd name="connsiteX1" fmla="*/ 285877 w 1208756"/>
                      <a:gd name="connsiteY1" fmla="*/ 140284 h 471347"/>
                      <a:gd name="connsiteX2" fmla="*/ 592924 w 1208756"/>
                      <a:gd name="connsiteY2" fmla="*/ 202 h 471347"/>
                      <a:gd name="connsiteX3" fmla="*/ 842648 w 1208756"/>
                      <a:gd name="connsiteY3" fmla="*/ 113758 h 471347"/>
                      <a:gd name="connsiteX4" fmla="*/ 1205689 w 1208756"/>
                      <a:gd name="connsiteY4" fmla="*/ 284950 h 471347"/>
                      <a:gd name="connsiteX5" fmla="*/ 606312 w 1208756"/>
                      <a:gd name="connsiteY5" fmla="*/ 468584 h 471347"/>
                      <a:gd name="connsiteX6" fmla="*/ 9610 w 1208756"/>
                      <a:gd name="connsiteY6" fmla="*/ 310457 h 471347"/>
                      <a:gd name="connsiteX0" fmla="*/ 9330 w 1208476"/>
                      <a:gd name="connsiteY0" fmla="*/ 310457 h 471347"/>
                      <a:gd name="connsiteX1" fmla="*/ 285597 w 1208476"/>
                      <a:gd name="connsiteY1" fmla="*/ 140284 h 471347"/>
                      <a:gd name="connsiteX2" fmla="*/ 592644 w 1208476"/>
                      <a:gd name="connsiteY2" fmla="*/ 202 h 471347"/>
                      <a:gd name="connsiteX3" fmla="*/ 842368 w 1208476"/>
                      <a:gd name="connsiteY3" fmla="*/ 113758 h 471347"/>
                      <a:gd name="connsiteX4" fmla="*/ 1205409 w 1208476"/>
                      <a:gd name="connsiteY4" fmla="*/ 284950 h 471347"/>
                      <a:gd name="connsiteX5" fmla="*/ 606032 w 1208476"/>
                      <a:gd name="connsiteY5" fmla="*/ 468584 h 471347"/>
                      <a:gd name="connsiteX6" fmla="*/ 9330 w 1208476"/>
                      <a:gd name="connsiteY6" fmla="*/ 310457 h 471347"/>
                      <a:gd name="connsiteX0" fmla="*/ 7691 w 1206837"/>
                      <a:gd name="connsiteY0" fmla="*/ 319030 h 479920"/>
                      <a:gd name="connsiteX1" fmla="*/ 283958 w 1206837"/>
                      <a:gd name="connsiteY1" fmla="*/ 148857 h 479920"/>
                      <a:gd name="connsiteX2" fmla="*/ 551446 w 1206837"/>
                      <a:gd name="connsiteY2" fmla="*/ 180 h 479920"/>
                      <a:gd name="connsiteX3" fmla="*/ 840729 w 1206837"/>
                      <a:gd name="connsiteY3" fmla="*/ 122331 h 479920"/>
                      <a:gd name="connsiteX4" fmla="*/ 1203770 w 1206837"/>
                      <a:gd name="connsiteY4" fmla="*/ 293523 h 479920"/>
                      <a:gd name="connsiteX5" fmla="*/ 604393 w 1206837"/>
                      <a:gd name="connsiteY5" fmla="*/ 477157 h 479920"/>
                      <a:gd name="connsiteX6" fmla="*/ 7691 w 1206837"/>
                      <a:gd name="connsiteY6" fmla="*/ 319030 h 479920"/>
                      <a:gd name="connsiteX0" fmla="*/ 8408 w 1207554"/>
                      <a:gd name="connsiteY0" fmla="*/ 319030 h 479920"/>
                      <a:gd name="connsiteX1" fmla="*/ 284675 w 1207554"/>
                      <a:gd name="connsiteY1" fmla="*/ 148857 h 479920"/>
                      <a:gd name="connsiteX2" fmla="*/ 552163 w 1207554"/>
                      <a:gd name="connsiteY2" fmla="*/ 180 h 479920"/>
                      <a:gd name="connsiteX3" fmla="*/ 841446 w 1207554"/>
                      <a:gd name="connsiteY3" fmla="*/ 122331 h 479920"/>
                      <a:gd name="connsiteX4" fmla="*/ 1204487 w 1207554"/>
                      <a:gd name="connsiteY4" fmla="*/ 293523 h 479920"/>
                      <a:gd name="connsiteX5" fmla="*/ 605110 w 1207554"/>
                      <a:gd name="connsiteY5" fmla="*/ 477157 h 479920"/>
                      <a:gd name="connsiteX6" fmla="*/ 8408 w 1207554"/>
                      <a:gd name="connsiteY6" fmla="*/ 319030 h 479920"/>
                      <a:gd name="connsiteX0" fmla="*/ 8408 w 1207275"/>
                      <a:gd name="connsiteY0" fmla="*/ 318852 h 479742"/>
                      <a:gd name="connsiteX1" fmla="*/ 284675 w 1207275"/>
                      <a:gd name="connsiteY1" fmla="*/ 148679 h 479742"/>
                      <a:gd name="connsiteX2" fmla="*/ 552163 w 1207275"/>
                      <a:gd name="connsiteY2" fmla="*/ 2 h 479742"/>
                      <a:gd name="connsiteX3" fmla="*/ 807688 w 1207275"/>
                      <a:gd name="connsiteY3" fmla="*/ 151514 h 479742"/>
                      <a:gd name="connsiteX4" fmla="*/ 1204487 w 1207275"/>
                      <a:gd name="connsiteY4" fmla="*/ 293345 h 479742"/>
                      <a:gd name="connsiteX5" fmla="*/ 605110 w 1207275"/>
                      <a:gd name="connsiteY5" fmla="*/ 476979 h 479742"/>
                      <a:gd name="connsiteX6" fmla="*/ 8408 w 1207275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122"/>
                      <a:gd name="connsiteY0" fmla="*/ 318852 h 479742"/>
                      <a:gd name="connsiteX1" fmla="*/ 284675 w 1207122"/>
                      <a:gd name="connsiteY1" fmla="*/ 148679 h 479742"/>
                      <a:gd name="connsiteX2" fmla="*/ 552163 w 1207122"/>
                      <a:gd name="connsiteY2" fmla="*/ 2 h 479742"/>
                      <a:gd name="connsiteX3" fmla="*/ 807688 w 1207122"/>
                      <a:gd name="connsiteY3" fmla="*/ 151514 h 479742"/>
                      <a:gd name="connsiteX4" fmla="*/ 1204487 w 1207122"/>
                      <a:gd name="connsiteY4" fmla="*/ 293345 h 479742"/>
                      <a:gd name="connsiteX5" fmla="*/ 605110 w 1207122"/>
                      <a:gd name="connsiteY5" fmla="*/ 476979 h 479742"/>
                      <a:gd name="connsiteX6" fmla="*/ 8408 w 1207122"/>
                      <a:gd name="connsiteY6" fmla="*/ 318852 h 479742"/>
                      <a:gd name="connsiteX0" fmla="*/ 7 w 1198721"/>
                      <a:gd name="connsiteY0" fmla="*/ 318852 h 480062"/>
                      <a:gd name="connsiteX1" fmla="*/ 276274 w 1198721"/>
                      <a:gd name="connsiteY1" fmla="*/ 148679 h 480062"/>
                      <a:gd name="connsiteX2" fmla="*/ 543762 w 1198721"/>
                      <a:gd name="connsiteY2" fmla="*/ 2 h 480062"/>
                      <a:gd name="connsiteX3" fmla="*/ 799287 w 1198721"/>
                      <a:gd name="connsiteY3" fmla="*/ 151514 h 480062"/>
                      <a:gd name="connsiteX4" fmla="*/ 1196086 w 1198721"/>
                      <a:gd name="connsiteY4" fmla="*/ 293345 h 480062"/>
                      <a:gd name="connsiteX5" fmla="*/ 596709 w 1198721"/>
                      <a:gd name="connsiteY5" fmla="*/ 476979 h 480062"/>
                      <a:gd name="connsiteX6" fmla="*/ 7 w 1198721"/>
                      <a:gd name="connsiteY6" fmla="*/ 318852 h 480062"/>
                      <a:gd name="connsiteX0" fmla="*/ 4 w 1200930"/>
                      <a:gd name="connsiteY0" fmla="*/ 284829 h 476991"/>
                      <a:gd name="connsiteX1" fmla="*/ 278483 w 1200930"/>
                      <a:gd name="connsiteY1" fmla="*/ 148679 h 476991"/>
                      <a:gd name="connsiteX2" fmla="*/ 545971 w 1200930"/>
                      <a:gd name="connsiteY2" fmla="*/ 2 h 476991"/>
                      <a:gd name="connsiteX3" fmla="*/ 801496 w 1200930"/>
                      <a:gd name="connsiteY3" fmla="*/ 151514 h 476991"/>
                      <a:gd name="connsiteX4" fmla="*/ 1198295 w 1200930"/>
                      <a:gd name="connsiteY4" fmla="*/ 293345 h 476991"/>
                      <a:gd name="connsiteX5" fmla="*/ 598918 w 1200930"/>
                      <a:gd name="connsiteY5" fmla="*/ 476979 h 476991"/>
                      <a:gd name="connsiteX6" fmla="*/ 4 w 1200930"/>
                      <a:gd name="connsiteY6" fmla="*/ 284829 h 476991"/>
                      <a:gd name="connsiteX0" fmla="*/ 208 w 1201134"/>
                      <a:gd name="connsiteY0" fmla="*/ 284829 h 476991"/>
                      <a:gd name="connsiteX1" fmla="*/ 278687 w 1201134"/>
                      <a:gd name="connsiteY1" fmla="*/ 148679 h 476991"/>
                      <a:gd name="connsiteX2" fmla="*/ 546175 w 1201134"/>
                      <a:gd name="connsiteY2" fmla="*/ 2 h 476991"/>
                      <a:gd name="connsiteX3" fmla="*/ 801700 w 1201134"/>
                      <a:gd name="connsiteY3" fmla="*/ 151514 h 476991"/>
                      <a:gd name="connsiteX4" fmla="*/ 1198499 w 1201134"/>
                      <a:gd name="connsiteY4" fmla="*/ 293345 h 476991"/>
                      <a:gd name="connsiteX5" fmla="*/ 599122 w 1201134"/>
                      <a:gd name="connsiteY5" fmla="*/ 476979 h 476991"/>
                      <a:gd name="connsiteX6" fmla="*/ 208 w 1201134"/>
                      <a:gd name="connsiteY6" fmla="*/ 284829 h 476991"/>
                      <a:gd name="connsiteX0" fmla="*/ 256 w 1201182"/>
                      <a:gd name="connsiteY0" fmla="*/ 284829 h 477703"/>
                      <a:gd name="connsiteX1" fmla="*/ 278735 w 1201182"/>
                      <a:gd name="connsiteY1" fmla="*/ 148679 h 477703"/>
                      <a:gd name="connsiteX2" fmla="*/ 546223 w 1201182"/>
                      <a:gd name="connsiteY2" fmla="*/ 2 h 477703"/>
                      <a:gd name="connsiteX3" fmla="*/ 801748 w 1201182"/>
                      <a:gd name="connsiteY3" fmla="*/ 151514 h 477703"/>
                      <a:gd name="connsiteX4" fmla="*/ 1198547 w 1201182"/>
                      <a:gd name="connsiteY4" fmla="*/ 293345 h 477703"/>
                      <a:gd name="connsiteX5" fmla="*/ 599170 w 1201182"/>
                      <a:gd name="connsiteY5" fmla="*/ 476979 h 477703"/>
                      <a:gd name="connsiteX6" fmla="*/ 256 w 1201182"/>
                      <a:gd name="connsiteY6" fmla="*/ 284829 h 477703"/>
                      <a:gd name="connsiteX0" fmla="*/ 5782 w 1206708"/>
                      <a:gd name="connsiteY0" fmla="*/ 284829 h 471562"/>
                      <a:gd name="connsiteX1" fmla="*/ 284261 w 1206708"/>
                      <a:gd name="connsiteY1" fmla="*/ 148679 h 471562"/>
                      <a:gd name="connsiteX2" fmla="*/ 551749 w 1206708"/>
                      <a:gd name="connsiteY2" fmla="*/ 2 h 471562"/>
                      <a:gd name="connsiteX3" fmla="*/ 807274 w 1206708"/>
                      <a:gd name="connsiteY3" fmla="*/ 151514 h 471562"/>
                      <a:gd name="connsiteX4" fmla="*/ 1204073 w 1206708"/>
                      <a:gd name="connsiteY4" fmla="*/ 293345 h 471562"/>
                      <a:gd name="connsiteX5" fmla="*/ 555973 w 1206708"/>
                      <a:gd name="connsiteY5" fmla="*/ 470980 h 471562"/>
                      <a:gd name="connsiteX6" fmla="*/ 5782 w 1206708"/>
                      <a:gd name="connsiteY6" fmla="*/ 284829 h 471562"/>
                      <a:gd name="connsiteX0" fmla="*/ 5782 w 1206708"/>
                      <a:gd name="connsiteY0" fmla="*/ 284829 h 473860"/>
                      <a:gd name="connsiteX1" fmla="*/ 284261 w 1206708"/>
                      <a:gd name="connsiteY1" fmla="*/ 148679 h 473860"/>
                      <a:gd name="connsiteX2" fmla="*/ 551749 w 1206708"/>
                      <a:gd name="connsiteY2" fmla="*/ 2 h 473860"/>
                      <a:gd name="connsiteX3" fmla="*/ 807274 w 1206708"/>
                      <a:gd name="connsiteY3" fmla="*/ 151514 h 473860"/>
                      <a:gd name="connsiteX4" fmla="*/ 1204073 w 1206708"/>
                      <a:gd name="connsiteY4" fmla="*/ 293345 h 473860"/>
                      <a:gd name="connsiteX5" fmla="*/ 555973 w 1206708"/>
                      <a:gd name="connsiteY5" fmla="*/ 470980 h 473860"/>
                      <a:gd name="connsiteX6" fmla="*/ 5782 w 1206708"/>
                      <a:gd name="connsiteY6" fmla="*/ 284829 h 473860"/>
                      <a:gd name="connsiteX0" fmla="*/ 5782 w 1206708"/>
                      <a:gd name="connsiteY0" fmla="*/ 284829 h 471136"/>
                      <a:gd name="connsiteX1" fmla="*/ 284261 w 1206708"/>
                      <a:gd name="connsiteY1" fmla="*/ 148679 h 471136"/>
                      <a:gd name="connsiteX2" fmla="*/ 551749 w 1206708"/>
                      <a:gd name="connsiteY2" fmla="*/ 2 h 471136"/>
                      <a:gd name="connsiteX3" fmla="*/ 807274 w 1206708"/>
                      <a:gd name="connsiteY3" fmla="*/ 151514 h 471136"/>
                      <a:gd name="connsiteX4" fmla="*/ 1204073 w 1206708"/>
                      <a:gd name="connsiteY4" fmla="*/ 293345 h 471136"/>
                      <a:gd name="connsiteX5" fmla="*/ 555973 w 1206708"/>
                      <a:gd name="connsiteY5" fmla="*/ 470980 h 471136"/>
                      <a:gd name="connsiteX6" fmla="*/ 5782 w 1206708"/>
                      <a:gd name="connsiteY6" fmla="*/ 284829 h 471136"/>
                      <a:gd name="connsiteX0" fmla="*/ 5782 w 1206834"/>
                      <a:gd name="connsiteY0" fmla="*/ 284829 h 471136"/>
                      <a:gd name="connsiteX1" fmla="*/ 284261 w 1206834"/>
                      <a:gd name="connsiteY1" fmla="*/ 148679 h 471136"/>
                      <a:gd name="connsiteX2" fmla="*/ 551749 w 1206834"/>
                      <a:gd name="connsiteY2" fmla="*/ 2 h 471136"/>
                      <a:gd name="connsiteX3" fmla="*/ 807274 w 1206834"/>
                      <a:gd name="connsiteY3" fmla="*/ 151514 h 471136"/>
                      <a:gd name="connsiteX4" fmla="*/ 1204073 w 1206834"/>
                      <a:gd name="connsiteY4" fmla="*/ 293345 h 471136"/>
                      <a:gd name="connsiteX5" fmla="*/ 555973 w 1206834"/>
                      <a:gd name="connsiteY5" fmla="*/ 470980 h 471136"/>
                      <a:gd name="connsiteX6" fmla="*/ 5782 w 1206834"/>
                      <a:gd name="connsiteY6" fmla="*/ 284829 h 471136"/>
                      <a:gd name="connsiteX0" fmla="*/ 5782 w 1204812"/>
                      <a:gd name="connsiteY0" fmla="*/ 284829 h 471136"/>
                      <a:gd name="connsiteX1" fmla="*/ 284261 w 1204812"/>
                      <a:gd name="connsiteY1" fmla="*/ 148679 h 471136"/>
                      <a:gd name="connsiteX2" fmla="*/ 551749 w 1204812"/>
                      <a:gd name="connsiteY2" fmla="*/ 2 h 471136"/>
                      <a:gd name="connsiteX3" fmla="*/ 807274 w 1204812"/>
                      <a:gd name="connsiteY3" fmla="*/ 151514 h 471136"/>
                      <a:gd name="connsiteX4" fmla="*/ 1204073 w 1204812"/>
                      <a:gd name="connsiteY4" fmla="*/ 293345 h 471136"/>
                      <a:gd name="connsiteX5" fmla="*/ 555973 w 1204812"/>
                      <a:gd name="connsiteY5" fmla="*/ 470980 h 471136"/>
                      <a:gd name="connsiteX6" fmla="*/ 5782 w 1204812"/>
                      <a:gd name="connsiteY6" fmla="*/ 284829 h 471136"/>
                      <a:gd name="connsiteX0" fmla="*/ 5782 w 1206660"/>
                      <a:gd name="connsiteY0" fmla="*/ 284829 h 471136"/>
                      <a:gd name="connsiteX1" fmla="*/ 284261 w 1206660"/>
                      <a:gd name="connsiteY1" fmla="*/ 148679 h 471136"/>
                      <a:gd name="connsiteX2" fmla="*/ 551749 w 1206660"/>
                      <a:gd name="connsiteY2" fmla="*/ 2 h 471136"/>
                      <a:gd name="connsiteX3" fmla="*/ 807274 w 1206660"/>
                      <a:gd name="connsiteY3" fmla="*/ 151514 h 471136"/>
                      <a:gd name="connsiteX4" fmla="*/ 1204073 w 1206660"/>
                      <a:gd name="connsiteY4" fmla="*/ 293345 h 471136"/>
                      <a:gd name="connsiteX5" fmla="*/ 555973 w 1206660"/>
                      <a:gd name="connsiteY5" fmla="*/ 470980 h 471136"/>
                      <a:gd name="connsiteX6" fmla="*/ 5782 w 1206660"/>
                      <a:gd name="connsiteY6" fmla="*/ 284829 h 471136"/>
                      <a:gd name="connsiteX0" fmla="*/ 3836 w 1204714"/>
                      <a:gd name="connsiteY0" fmla="*/ 284889 h 471193"/>
                      <a:gd name="connsiteX1" fmla="*/ 321530 w 1204714"/>
                      <a:gd name="connsiteY1" fmla="*/ 164855 h 471193"/>
                      <a:gd name="connsiteX2" fmla="*/ 549803 w 1204714"/>
                      <a:gd name="connsiteY2" fmla="*/ 62 h 471193"/>
                      <a:gd name="connsiteX3" fmla="*/ 805328 w 1204714"/>
                      <a:gd name="connsiteY3" fmla="*/ 151574 h 471193"/>
                      <a:gd name="connsiteX4" fmla="*/ 1202127 w 1204714"/>
                      <a:gd name="connsiteY4" fmla="*/ 293405 h 471193"/>
                      <a:gd name="connsiteX5" fmla="*/ 554027 w 1204714"/>
                      <a:gd name="connsiteY5" fmla="*/ 471040 h 471193"/>
                      <a:gd name="connsiteX6" fmla="*/ 3836 w 1204714"/>
                      <a:gd name="connsiteY6" fmla="*/ 284889 h 471193"/>
                      <a:gd name="connsiteX0" fmla="*/ 3504 w 1204382"/>
                      <a:gd name="connsiteY0" fmla="*/ 284889 h 471193"/>
                      <a:gd name="connsiteX1" fmla="*/ 321198 w 1204382"/>
                      <a:gd name="connsiteY1" fmla="*/ 164855 h 471193"/>
                      <a:gd name="connsiteX2" fmla="*/ 549471 w 1204382"/>
                      <a:gd name="connsiteY2" fmla="*/ 62 h 471193"/>
                      <a:gd name="connsiteX3" fmla="*/ 804996 w 1204382"/>
                      <a:gd name="connsiteY3" fmla="*/ 151574 h 471193"/>
                      <a:gd name="connsiteX4" fmla="*/ 1201795 w 1204382"/>
                      <a:gd name="connsiteY4" fmla="*/ 293405 h 471193"/>
                      <a:gd name="connsiteX5" fmla="*/ 553695 w 1204382"/>
                      <a:gd name="connsiteY5" fmla="*/ 471040 h 471193"/>
                      <a:gd name="connsiteX6" fmla="*/ 3504 w 1204382"/>
                      <a:gd name="connsiteY6" fmla="*/ 284889 h 471193"/>
                      <a:gd name="connsiteX0" fmla="*/ 3504 w 1204382"/>
                      <a:gd name="connsiteY0" fmla="*/ 284833 h 471137"/>
                      <a:gd name="connsiteX1" fmla="*/ 321198 w 1204382"/>
                      <a:gd name="connsiteY1" fmla="*/ 164799 h 471137"/>
                      <a:gd name="connsiteX2" fmla="*/ 549471 w 1204382"/>
                      <a:gd name="connsiteY2" fmla="*/ 6 h 471137"/>
                      <a:gd name="connsiteX3" fmla="*/ 804996 w 1204382"/>
                      <a:gd name="connsiteY3" fmla="*/ 151518 h 471137"/>
                      <a:gd name="connsiteX4" fmla="*/ 1201795 w 1204382"/>
                      <a:gd name="connsiteY4" fmla="*/ 293349 h 471137"/>
                      <a:gd name="connsiteX5" fmla="*/ 553695 w 1204382"/>
                      <a:gd name="connsiteY5" fmla="*/ 470984 h 471137"/>
                      <a:gd name="connsiteX6" fmla="*/ 3504 w 1204382"/>
                      <a:gd name="connsiteY6" fmla="*/ 284833 h 471137"/>
                      <a:gd name="connsiteX0" fmla="*/ 271 w 1201149"/>
                      <a:gd name="connsiteY0" fmla="*/ 284833 h 471162"/>
                      <a:gd name="connsiteX1" fmla="*/ 317965 w 1201149"/>
                      <a:gd name="connsiteY1" fmla="*/ 164799 h 471162"/>
                      <a:gd name="connsiteX2" fmla="*/ 546238 w 1201149"/>
                      <a:gd name="connsiteY2" fmla="*/ 6 h 471162"/>
                      <a:gd name="connsiteX3" fmla="*/ 801763 w 1201149"/>
                      <a:gd name="connsiteY3" fmla="*/ 151518 h 471162"/>
                      <a:gd name="connsiteX4" fmla="*/ 1198562 w 1201149"/>
                      <a:gd name="connsiteY4" fmla="*/ 293349 h 471162"/>
                      <a:gd name="connsiteX5" fmla="*/ 550462 w 1201149"/>
                      <a:gd name="connsiteY5" fmla="*/ 470984 h 471162"/>
                      <a:gd name="connsiteX6" fmla="*/ 271 w 1201149"/>
                      <a:gd name="connsiteY6" fmla="*/ 284833 h 471162"/>
                      <a:gd name="connsiteX0" fmla="*/ 289 w 1214226"/>
                      <a:gd name="connsiteY0" fmla="*/ 273682 h 471054"/>
                      <a:gd name="connsiteX1" fmla="*/ 331042 w 1214226"/>
                      <a:gd name="connsiteY1" fmla="*/ 164798 h 471054"/>
                      <a:gd name="connsiteX2" fmla="*/ 559315 w 1214226"/>
                      <a:gd name="connsiteY2" fmla="*/ 5 h 471054"/>
                      <a:gd name="connsiteX3" fmla="*/ 814840 w 1214226"/>
                      <a:gd name="connsiteY3" fmla="*/ 151517 h 471054"/>
                      <a:gd name="connsiteX4" fmla="*/ 1211639 w 1214226"/>
                      <a:gd name="connsiteY4" fmla="*/ 293348 h 471054"/>
                      <a:gd name="connsiteX5" fmla="*/ 563539 w 1214226"/>
                      <a:gd name="connsiteY5" fmla="*/ 470983 h 471054"/>
                      <a:gd name="connsiteX6" fmla="*/ 289 w 1214226"/>
                      <a:gd name="connsiteY6" fmla="*/ 273682 h 471054"/>
                      <a:gd name="connsiteX0" fmla="*/ 289 w 1214226"/>
                      <a:gd name="connsiteY0" fmla="*/ 273682 h 471898"/>
                      <a:gd name="connsiteX1" fmla="*/ 331042 w 1214226"/>
                      <a:gd name="connsiteY1" fmla="*/ 164798 h 471898"/>
                      <a:gd name="connsiteX2" fmla="*/ 559315 w 1214226"/>
                      <a:gd name="connsiteY2" fmla="*/ 5 h 471898"/>
                      <a:gd name="connsiteX3" fmla="*/ 814840 w 1214226"/>
                      <a:gd name="connsiteY3" fmla="*/ 151517 h 471898"/>
                      <a:gd name="connsiteX4" fmla="*/ 1211639 w 1214226"/>
                      <a:gd name="connsiteY4" fmla="*/ 293348 h 471898"/>
                      <a:gd name="connsiteX5" fmla="*/ 563539 w 1214226"/>
                      <a:gd name="connsiteY5" fmla="*/ 470983 h 471898"/>
                      <a:gd name="connsiteX6" fmla="*/ 289 w 1214226"/>
                      <a:gd name="connsiteY6" fmla="*/ 273682 h 471898"/>
                      <a:gd name="connsiteX0" fmla="*/ 289 w 1213657"/>
                      <a:gd name="connsiteY0" fmla="*/ 273682 h 472201"/>
                      <a:gd name="connsiteX1" fmla="*/ 331042 w 1213657"/>
                      <a:gd name="connsiteY1" fmla="*/ 164798 h 472201"/>
                      <a:gd name="connsiteX2" fmla="*/ 559315 w 1213657"/>
                      <a:gd name="connsiteY2" fmla="*/ 5 h 472201"/>
                      <a:gd name="connsiteX3" fmla="*/ 814840 w 1213657"/>
                      <a:gd name="connsiteY3" fmla="*/ 151517 h 472201"/>
                      <a:gd name="connsiteX4" fmla="*/ 1211639 w 1213657"/>
                      <a:gd name="connsiteY4" fmla="*/ 293348 h 472201"/>
                      <a:gd name="connsiteX5" fmla="*/ 563539 w 1213657"/>
                      <a:gd name="connsiteY5" fmla="*/ 470983 h 472201"/>
                      <a:gd name="connsiteX6" fmla="*/ 289 w 1213657"/>
                      <a:gd name="connsiteY6" fmla="*/ 273682 h 472201"/>
                      <a:gd name="connsiteX0" fmla="*/ 710 w 1214078"/>
                      <a:gd name="connsiteY0" fmla="*/ 273682 h 472201"/>
                      <a:gd name="connsiteX1" fmla="*/ 331463 w 1214078"/>
                      <a:gd name="connsiteY1" fmla="*/ 164798 h 472201"/>
                      <a:gd name="connsiteX2" fmla="*/ 559736 w 1214078"/>
                      <a:gd name="connsiteY2" fmla="*/ 5 h 472201"/>
                      <a:gd name="connsiteX3" fmla="*/ 815261 w 1214078"/>
                      <a:gd name="connsiteY3" fmla="*/ 151517 h 472201"/>
                      <a:gd name="connsiteX4" fmla="*/ 1212060 w 1214078"/>
                      <a:gd name="connsiteY4" fmla="*/ 293348 h 472201"/>
                      <a:gd name="connsiteX5" fmla="*/ 563960 w 1214078"/>
                      <a:gd name="connsiteY5" fmla="*/ 470983 h 472201"/>
                      <a:gd name="connsiteX6" fmla="*/ 710 w 1214078"/>
                      <a:gd name="connsiteY6" fmla="*/ 273682 h 472201"/>
                      <a:gd name="connsiteX0" fmla="*/ 710 w 1214078"/>
                      <a:gd name="connsiteY0" fmla="*/ 278234 h 476753"/>
                      <a:gd name="connsiteX1" fmla="*/ 331463 w 1214078"/>
                      <a:gd name="connsiteY1" fmla="*/ 169350 h 476753"/>
                      <a:gd name="connsiteX2" fmla="*/ 559736 w 1214078"/>
                      <a:gd name="connsiteY2" fmla="*/ 4557 h 476753"/>
                      <a:gd name="connsiteX3" fmla="*/ 815261 w 1214078"/>
                      <a:gd name="connsiteY3" fmla="*/ 156069 h 476753"/>
                      <a:gd name="connsiteX4" fmla="*/ 1212060 w 1214078"/>
                      <a:gd name="connsiteY4" fmla="*/ 297900 h 476753"/>
                      <a:gd name="connsiteX5" fmla="*/ 563960 w 1214078"/>
                      <a:gd name="connsiteY5" fmla="*/ 475535 h 476753"/>
                      <a:gd name="connsiteX6" fmla="*/ 710 w 1214078"/>
                      <a:gd name="connsiteY6" fmla="*/ 278234 h 476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14078" h="476753">
                        <a:moveTo>
                          <a:pt x="710" y="278234"/>
                        </a:moveTo>
                        <a:cubicBezTo>
                          <a:pt x="18630" y="191353"/>
                          <a:pt x="238292" y="214963"/>
                          <a:pt x="331463" y="169350"/>
                        </a:cubicBezTo>
                        <a:cubicBezTo>
                          <a:pt x="424634" y="123737"/>
                          <a:pt x="460734" y="29298"/>
                          <a:pt x="559736" y="4557"/>
                        </a:cubicBezTo>
                        <a:cubicBezTo>
                          <a:pt x="658738" y="-20184"/>
                          <a:pt x="728075" y="59417"/>
                          <a:pt x="815261" y="156069"/>
                        </a:cubicBezTo>
                        <a:cubicBezTo>
                          <a:pt x="902447" y="252721"/>
                          <a:pt x="1243322" y="194042"/>
                          <a:pt x="1212060" y="297900"/>
                        </a:cubicBezTo>
                        <a:cubicBezTo>
                          <a:pt x="1180798" y="401758"/>
                          <a:pt x="820456" y="488096"/>
                          <a:pt x="563960" y="475535"/>
                        </a:cubicBezTo>
                        <a:cubicBezTo>
                          <a:pt x="307464" y="462974"/>
                          <a:pt x="-17210" y="365115"/>
                          <a:pt x="710" y="27823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  <a:alpha val="2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9E97EC36-9056-4994-8022-394F9E78EC76}"/>
                    </a:ext>
                  </a:extLst>
                </p:cNvPr>
                <p:cNvGrpSpPr/>
                <p:nvPr/>
              </p:nvGrpSpPr>
              <p:grpSpPr>
                <a:xfrm>
                  <a:off x="2017522" y="2953310"/>
                  <a:ext cx="1076273" cy="515669"/>
                  <a:chOff x="556977" y="2769522"/>
                  <a:chExt cx="2091843" cy="1181861"/>
                </a:xfrm>
                <a:solidFill>
                  <a:srgbClr val="ED7D31">
                    <a:lumMod val="75000"/>
                    <a:alpha val="50000"/>
                  </a:srgbClr>
                </a:solidFill>
              </p:grpSpPr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20017AF7-ABE2-448E-99A7-3F0C0D05B2FB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49999" y="276980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606B9B9E-0765-4DDE-B944-AB24D4ECF5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379225" y="30952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3B5B4688-50D4-48CF-A4AE-5F24EAB7A7B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00773" y="342980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E63F6ED5-F513-456D-BA7E-C308F8AEDF77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693819" y="325839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0DE24DA8-878C-4A10-96ED-DEF1059F362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44214" y="33720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7A6CB096-BCF5-4BA0-8572-820E189DDA57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207530" y="3670687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39CA85E4-3538-4B1F-A330-6EDC627A2E5F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945623" y="29164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C02F312A-14F5-45C9-B00D-625D22BF8FE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027515" y="313717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75C7EF75-F42D-4E0A-9B1C-1DA5F6926312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012612" y="276952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28B3B8BA-CC85-49C1-A847-AA40188B8F2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945720" y="3030884"/>
                    <a:ext cx="45719" cy="5800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47D7ED2E-725C-4234-807F-ECC68A19C493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120157" y="3306529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020130C3-4CB1-4015-A533-04906FBF8B1B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765973" y="3537458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1B36A5A2-2A99-4A61-B396-A84F793F0D1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36155" y="3795247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701088BE-ABE3-4E45-8EFE-8712614EE2E7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214957" y="3899525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33480748-5A2C-4933-9CE1-8036E7804AD0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2214955" y="3574837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AC1C079F-E6D1-42B6-81B1-4F16BE7B8A75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603102" y="3813800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22D171DD-B758-4E1F-8092-AE24C16E096A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439362" y="29304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A76BA4D4-17E3-4856-968B-4A46C660D8B2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525954" y="324358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E64694BF-D898-463C-9D46-8F159D762DE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58103" y="374037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0EC49EE1-479C-47E0-A024-2DE0249308E7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625628" y="3101861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F8F72393-8FE4-4FB3-8FE5-8CB300BC1DC2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556977" y="3549728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396" name="テキスト ボックス 395">
            <a:extLst>
              <a:ext uri="{FF2B5EF4-FFF2-40B4-BE49-F238E27FC236}">
                <a16:creationId xmlns:a16="http://schemas.microsoft.com/office/drawing/2014/main" id="{294D9275-A666-4FA0-AE77-2289956B4819}"/>
              </a:ext>
            </a:extLst>
          </p:cNvPr>
          <p:cNvSpPr txBox="1"/>
          <p:nvPr/>
        </p:nvSpPr>
        <p:spPr>
          <a:xfrm>
            <a:off x="8506948" y="5056533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栗きんとん</a:t>
            </a:r>
          </a:p>
        </p:txBody>
      </p:sp>
      <p:sp>
        <p:nvSpPr>
          <p:cNvPr id="397" name="テキスト ボックス 396">
            <a:extLst>
              <a:ext uri="{FF2B5EF4-FFF2-40B4-BE49-F238E27FC236}">
                <a16:creationId xmlns:a16="http://schemas.microsoft.com/office/drawing/2014/main" id="{E68BF473-C847-4F5F-A994-08F3EC167625}"/>
              </a:ext>
            </a:extLst>
          </p:cNvPr>
          <p:cNvSpPr txBox="1"/>
          <p:nvPr/>
        </p:nvSpPr>
        <p:spPr>
          <a:xfrm>
            <a:off x="7211641" y="631539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五平餅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D92BE9F7-A860-42B7-A858-59645EF12262}"/>
              </a:ext>
            </a:extLst>
          </p:cNvPr>
          <p:cNvGrpSpPr/>
          <p:nvPr/>
        </p:nvGrpSpPr>
        <p:grpSpPr>
          <a:xfrm>
            <a:off x="5152987" y="3174567"/>
            <a:ext cx="853030" cy="754474"/>
            <a:chOff x="2313094" y="4734228"/>
            <a:chExt cx="1538595" cy="1360831"/>
          </a:xfrm>
        </p:grpSpPr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0B07F64B-039A-4E1A-8DC1-702A331A2DBC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D2970191-7E3F-402E-9389-F340469D1AFC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BE94B06A-D091-4B2B-8988-397AEA606E0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37871FC1-463D-4050-8AD3-14CFDD52B6E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3F6DDA80-A1F9-4EBC-BF07-ADF1AB18306A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F257942E-524F-447C-A887-1A4366A094E9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5A5575C2-DB52-4AE3-BEE6-C3BA446411C5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D4095ADD-A296-4F34-9A5F-DFAEC9F19FF9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BCE63B00-AEC8-4E31-B5D9-879736FC69E4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41" name="円/楕円 834">
                  <a:extLst>
                    <a:ext uri="{FF2B5EF4-FFF2-40B4-BE49-F238E27FC236}">
                      <a16:creationId xmlns:a16="http://schemas.microsoft.com/office/drawing/2014/main" id="{C4A07E17-7941-4825-B5A2-D41797425323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835">
                  <a:extLst>
                    <a:ext uri="{FF2B5EF4-FFF2-40B4-BE49-F238E27FC236}">
                      <a16:creationId xmlns:a16="http://schemas.microsoft.com/office/drawing/2014/main" id="{E5A62771-FAA3-422E-A37F-41064960248F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円/楕円 836">
                  <a:extLst>
                    <a:ext uri="{FF2B5EF4-FFF2-40B4-BE49-F238E27FC236}">
                      <a16:creationId xmlns:a16="http://schemas.microsoft.com/office/drawing/2014/main" id="{5CEFD74F-5C71-44A6-8330-62DFD0293C86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円/楕円 837">
                  <a:extLst>
                    <a:ext uri="{FF2B5EF4-FFF2-40B4-BE49-F238E27FC236}">
                      <a16:creationId xmlns:a16="http://schemas.microsoft.com/office/drawing/2014/main" id="{C9EF128C-0D48-4D55-9230-3B6A72CA8B1A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AC7C4403-0EA6-4F5F-AF14-F617811336BC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39" name="円/楕円 838">
                  <a:extLst>
                    <a:ext uri="{FF2B5EF4-FFF2-40B4-BE49-F238E27FC236}">
                      <a16:creationId xmlns:a16="http://schemas.microsoft.com/office/drawing/2014/main" id="{FD84E77D-2304-4409-9D4D-6EBD1C310E9A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円/楕円 839">
                  <a:extLst>
                    <a:ext uri="{FF2B5EF4-FFF2-40B4-BE49-F238E27FC236}">
                      <a16:creationId xmlns:a16="http://schemas.microsoft.com/office/drawing/2014/main" id="{5D11DE18-C37A-4580-9A22-1FBAA827EC6E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2" name="円/楕円 840">
                <a:extLst>
                  <a:ext uri="{FF2B5EF4-FFF2-40B4-BE49-F238E27FC236}">
                    <a16:creationId xmlns:a16="http://schemas.microsoft.com/office/drawing/2014/main" id="{61614B25-E96C-491F-8971-D181E23F7A5C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B06FE3C0-88FF-44A7-B8F7-CD45D34106C1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437" name="フローチャート: 端子 685">
                  <a:extLst>
                    <a:ext uri="{FF2B5EF4-FFF2-40B4-BE49-F238E27FC236}">
                      <a16:creationId xmlns:a16="http://schemas.microsoft.com/office/drawing/2014/main" id="{68E8494C-855A-4416-B0E2-BA6B95B37974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フローチャート: 端子 686">
                  <a:extLst>
                    <a:ext uri="{FF2B5EF4-FFF2-40B4-BE49-F238E27FC236}">
                      <a16:creationId xmlns:a16="http://schemas.microsoft.com/office/drawing/2014/main" id="{6AC94EC9-918C-4E80-8924-1CE5A81F125A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CD974777-4FD2-4F62-B38F-525DE825135A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 1196">
                <a:extLst>
                  <a:ext uri="{FF2B5EF4-FFF2-40B4-BE49-F238E27FC236}">
                    <a16:creationId xmlns:a16="http://schemas.microsoft.com/office/drawing/2014/main" id="{BA3D5CBD-41CF-438A-A6C5-99B8DFC1C607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円/楕円 4">
                <a:extLst>
                  <a:ext uri="{FF2B5EF4-FFF2-40B4-BE49-F238E27FC236}">
                    <a16:creationId xmlns:a16="http://schemas.microsoft.com/office/drawing/2014/main" id="{66ED850C-4FA0-4556-8AAB-C845B53B416F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2" name="月 401">
              <a:extLst>
                <a:ext uri="{FF2B5EF4-FFF2-40B4-BE49-F238E27FC236}">
                  <a16:creationId xmlns:a16="http://schemas.microsoft.com/office/drawing/2014/main" id="{71F103E1-B07B-4468-BD3D-948D801DCE05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3" name="月 402">
              <a:extLst>
                <a:ext uri="{FF2B5EF4-FFF2-40B4-BE49-F238E27FC236}">
                  <a16:creationId xmlns:a16="http://schemas.microsoft.com/office/drawing/2014/main" id="{F2E4960B-EC0F-486C-8502-88A8203AFEC7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26A45253-0AA1-41C4-9625-B2B276848C14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281F2F5E-AEEF-440C-8654-425048945D5C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0AFF33F-6AEF-4048-81FE-2BDE6EB659D0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8139399C-7CD8-4A03-BDF0-2B407EA89FA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D9BD4414-7DCA-4287-952C-CCBD5FBD5A7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A8133A52-B615-45A5-9DC1-35BC22B1353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CF1A3D1-0DC2-4C81-A816-D5526250E25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C2F03E70-2B55-4027-BE05-EE0B02EAE76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A66354A4-F537-4E94-8A43-783B68EC164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28389DEE-D291-4AE2-AB1F-098F76187A76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7203A87-D978-4E4B-B363-DF9EF4AC004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CF05993D-0D3D-40BA-AB25-C56D93698F8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0E384BD1-E1FC-4092-8180-A7AA8002A16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2414F07A-8000-4439-99CE-80F0236D002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B0674C43-1681-4B98-87A8-54DDDAF7F79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714DDC06-7283-45CA-8967-7C1374AC9486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7E973014-1630-4042-B141-BA4B309B9CAD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FFDF7134-7C77-402A-9758-B86D971BC1DD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FBB47626-68F4-464B-A4B0-62A796CE3A25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EA498B5B-2184-4226-8A83-B94D625DA148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98052F68-325D-474C-BE2A-6D3B7AC6D557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1C62176-B5C3-4E3C-80D3-44021D0309CD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749958B-1DCA-44DF-9B67-B1AF1689AE24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217A05FA-0190-4397-AC60-B88CB182835E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C459B0F4-0731-4042-96F2-49C0717FACBB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C6C2346E-977C-4B63-A203-39A65AFC4530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50F56DB5-2BB0-4F65-9999-9670166C07B9}"/>
              </a:ext>
            </a:extLst>
          </p:cNvPr>
          <p:cNvSpPr txBox="1"/>
          <p:nvPr/>
        </p:nvSpPr>
        <p:spPr>
          <a:xfrm>
            <a:off x="5064535" y="39418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下呂温泉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6362ACCB-2A33-4AE0-8B67-75A7BBB4202A}"/>
              </a:ext>
            </a:extLst>
          </p:cNvPr>
          <p:cNvGrpSpPr/>
          <p:nvPr/>
        </p:nvGrpSpPr>
        <p:grpSpPr>
          <a:xfrm>
            <a:off x="2204265" y="2329431"/>
            <a:ext cx="1478728" cy="1049734"/>
            <a:chOff x="1616117" y="3529423"/>
            <a:chExt cx="2027629" cy="1425391"/>
          </a:xfrm>
        </p:grpSpPr>
        <p:sp>
          <p:nvSpPr>
            <p:cNvPr id="453" name="楕円 63">
              <a:extLst>
                <a:ext uri="{FF2B5EF4-FFF2-40B4-BE49-F238E27FC236}">
                  <a16:creationId xmlns:a16="http://schemas.microsoft.com/office/drawing/2014/main" id="{7F06A466-35C1-45AE-B5DA-759AADA84AD7}"/>
                </a:ext>
              </a:extLst>
            </p:cNvPr>
            <p:cNvSpPr/>
            <p:nvPr/>
          </p:nvSpPr>
          <p:spPr>
            <a:xfrm rot="10800000">
              <a:off x="2255177" y="4455424"/>
              <a:ext cx="749508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lgConfetti">
              <a:fgClr>
                <a:srgbClr val="4472C4"/>
              </a:fgClr>
              <a:bgClr>
                <a:srgbClr val="5B9BD5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4" name="楕円 63">
              <a:extLst>
                <a:ext uri="{FF2B5EF4-FFF2-40B4-BE49-F238E27FC236}">
                  <a16:creationId xmlns:a16="http://schemas.microsoft.com/office/drawing/2014/main" id="{F7D3F134-4141-412B-AC07-289AC7C0D12C}"/>
                </a:ext>
              </a:extLst>
            </p:cNvPr>
            <p:cNvSpPr/>
            <p:nvPr/>
          </p:nvSpPr>
          <p:spPr>
            <a:xfrm rot="10800000">
              <a:off x="2255176" y="4455424"/>
              <a:ext cx="749508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alpha val="20000"/>
                  </a:sysClr>
                </a:gs>
                <a:gs pos="10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5" name="楕円 63">
              <a:extLst>
                <a:ext uri="{FF2B5EF4-FFF2-40B4-BE49-F238E27FC236}">
                  <a16:creationId xmlns:a16="http://schemas.microsoft.com/office/drawing/2014/main" id="{10373A8D-722B-4A13-A449-C0CF35518A38}"/>
                </a:ext>
              </a:extLst>
            </p:cNvPr>
            <p:cNvSpPr/>
            <p:nvPr/>
          </p:nvSpPr>
          <p:spPr>
            <a:xfrm>
              <a:off x="1616117" y="3529423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lgConfetti">
              <a:fgClr>
                <a:srgbClr val="4472C4"/>
              </a:fgClr>
              <a:bgClr>
                <a:srgbClr val="5B9BD5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楕円 63">
              <a:extLst>
                <a:ext uri="{FF2B5EF4-FFF2-40B4-BE49-F238E27FC236}">
                  <a16:creationId xmlns:a16="http://schemas.microsoft.com/office/drawing/2014/main" id="{B6E49E17-726B-4944-AE75-EF04E4C6C078}"/>
                </a:ext>
              </a:extLst>
            </p:cNvPr>
            <p:cNvSpPr/>
            <p:nvPr/>
          </p:nvSpPr>
          <p:spPr>
            <a:xfrm>
              <a:off x="1616117" y="3529423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002060">
                    <a:alpha val="80000"/>
                  </a:srgbClr>
                </a:gs>
                <a:gs pos="50000">
                  <a:srgbClr val="5B9BD5">
                    <a:lumMod val="75000"/>
                    <a:alpha val="0"/>
                  </a:srgbClr>
                </a:gs>
                <a:gs pos="80000">
                  <a:srgbClr val="002060">
                    <a:alpha val="8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BD926662-8F75-4FAB-9E9C-5CEF0F7FF4DE}"/>
                </a:ext>
              </a:extLst>
            </p:cNvPr>
            <p:cNvSpPr/>
            <p:nvPr/>
          </p:nvSpPr>
          <p:spPr>
            <a:xfrm>
              <a:off x="1664175" y="3576639"/>
              <a:ext cx="1931514" cy="981218"/>
            </a:xfrm>
            <a:prstGeom prst="ellipse">
              <a:avLst/>
            </a:prstGeom>
            <a:gradFill flip="none" rotWithShape="1">
              <a:gsLst>
                <a:gs pos="20000">
                  <a:srgbClr val="002060"/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4989BE6D-729B-4FBB-8DAC-359FB4DA8201}"/>
                </a:ext>
              </a:extLst>
            </p:cNvPr>
            <p:cNvSpPr/>
            <p:nvPr/>
          </p:nvSpPr>
          <p:spPr>
            <a:xfrm>
              <a:off x="1921351" y="4402268"/>
              <a:ext cx="1417162" cy="167029"/>
            </a:xfrm>
            <a:custGeom>
              <a:avLst/>
              <a:gdLst>
                <a:gd name="connsiteX0" fmla="*/ 0 w 1441580"/>
                <a:gd name="connsiteY0" fmla="*/ 0 h 167029"/>
                <a:gd name="connsiteX1" fmla="*/ 139111 w 1441580"/>
                <a:gd name="connsiteY1" fmla="*/ 57453 h 167029"/>
                <a:gd name="connsiteX2" fmla="*/ 720790 w 1441580"/>
                <a:gd name="connsiteY2" fmla="*/ 146393 h 167029"/>
                <a:gd name="connsiteX3" fmla="*/ 1302470 w 1441580"/>
                <a:gd name="connsiteY3" fmla="*/ 57453 h 167029"/>
                <a:gd name="connsiteX4" fmla="*/ 1441580 w 1441580"/>
                <a:gd name="connsiteY4" fmla="*/ 0 h 167029"/>
                <a:gd name="connsiteX5" fmla="*/ 1403684 w 1441580"/>
                <a:gd name="connsiteY5" fmla="*/ 23333 h 167029"/>
                <a:gd name="connsiteX6" fmla="*/ 720790 w 1441580"/>
                <a:gd name="connsiteY6" fmla="*/ 167029 h 167029"/>
                <a:gd name="connsiteX7" fmla="*/ 37897 w 1441580"/>
                <a:gd name="connsiteY7" fmla="*/ 23333 h 16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580" h="167029">
                  <a:moveTo>
                    <a:pt x="0" y="0"/>
                  </a:moveTo>
                  <a:lnTo>
                    <a:pt x="139111" y="57453"/>
                  </a:lnTo>
                  <a:cubicBezTo>
                    <a:pt x="305155" y="113605"/>
                    <a:pt x="505323" y="146393"/>
                    <a:pt x="720790" y="146393"/>
                  </a:cubicBezTo>
                  <a:cubicBezTo>
                    <a:pt x="936257" y="146393"/>
                    <a:pt x="1136426" y="113605"/>
                    <a:pt x="1302470" y="57453"/>
                  </a:cubicBezTo>
                  <a:lnTo>
                    <a:pt x="1441580" y="0"/>
                  </a:lnTo>
                  <a:lnTo>
                    <a:pt x="1403684" y="23333"/>
                  </a:lnTo>
                  <a:cubicBezTo>
                    <a:pt x="1228916" y="112116"/>
                    <a:pt x="987477" y="167029"/>
                    <a:pt x="720790" y="167029"/>
                  </a:cubicBezTo>
                  <a:cubicBezTo>
                    <a:pt x="454104" y="167029"/>
                    <a:pt x="212664" y="112116"/>
                    <a:pt x="37897" y="23333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3DA44753-5F6B-4462-9A97-94CF6149CDF7}"/>
              </a:ext>
            </a:extLst>
          </p:cNvPr>
          <p:cNvSpPr txBox="1"/>
          <p:nvPr/>
        </p:nvSpPr>
        <p:spPr>
          <a:xfrm>
            <a:off x="2518813" y="345009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美濃焼</a:t>
            </a:r>
          </a:p>
        </p:txBody>
      </p:sp>
      <p:sp>
        <p:nvSpPr>
          <p:cNvPr id="460" name="吹き出し: 円形 459">
            <a:extLst>
              <a:ext uri="{FF2B5EF4-FFF2-40B4-BE49-F238E27FC236}">
                <a16:creationId xmlns:a16="http://schemas.microsoft.com/office/drawing/2014/main" id="{26E840FE-6A38-40F4-8C0D-A3A626A6DC7E}"/>
              </a:ext>
            </a:extLst>
          </p:cNvPr>
          <p:cNvSpPr/>
          <p:nvPr/>
        </p:nvSpPr>
        <p:spPr>
          <a:xfrm>
            <a:off x="2337758" y="1276708"/>
            <a:ext cx="1746788" cy="786383"/>
          </a:xfrm>
          <a:prstGeom prst="wedgeEllipseCallout">
            <a:avLst>
              <a:gd name="adj1" fmla="val 52111"/>
              <a:gd name="adj2" fmla="val 13977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飛騨高山は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アニメでも有名に</a:t>
            </a:r>
          </a:p>
        </p:txBody>
      </p:sp>
      <p:grpSp>
        <p:nvGrpSpPr>
          <p:cNvPr id="462" name="グループ化 461">
            <a:extLst>
              <a:ext uri="{FF2B5EF4-FFF2-40B4-BE49-F238E27FC236}">
                <a16:creationId xmlns:a16="http://schemas.microsoft.com/office/drawing/2014/main" id="{F6B78663-5AD3-42EF-9065-683BAD90E5B3}"/>
              </a:ext>
            </a:extLst>
          </p:cNvPr>
          <p:cNvGrpSpPr/>
          <p:nvPr/>
        </p:nvGrpSpPr>
        <p:grpSpPr>
          <a:xfrm>
            <a:off x="7164554" y="1036807"/>
            <a:ext cx="2243581" cy="1376421"/>
            <a:chOff x="900588" y="2585836"/>
            <a:chExt cx="2541910" cy="1559444"/>
          </a:xfrm>
        </p:grpSpPr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6B4DA47A-28DC-416A-B470-E6E0F891AF0E}"/>
                </a:ext>
              </a:extLst>
            </p:cNvPr>
            <p:cNvSpPr/>
            <p:nvPr/>
          </p:nvSpPr>
          <p:spPr>
            <a:xfrm>
              <a:off x="900588" y="2663219"/>
              <a:ext cx="2541910" cy="148206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60000">
                  <a:sysClr val="window" lastClr="FFFFFF"/>
                </a:gs>
              </a:gsLst>
              <a:lin ang="5400000" scaled="1"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A035CF76-6551-471A-9868-4C834B37F1A9}"/>
                </a:ext>
              </a:extLst>
            </p:cNvPr>
            <p:cNvGrpSpPr/>
            <p:nvPr/>
          </p:nvGrpSpPr>
          <p:grpSpPr>
            <a:xfrm>
              <a:off x="2503064" y="2585836"/>
              <a:ext cx="499453" cy="553445"/>
              <a:chOff x="4618647" y="3005225"/>
              <a:chExt cx="740077" cy="820081"/>
            </a:xfrm>
          </p:grpSpPr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8E063948-2B15-4977-8EF8-094D09A339CF}"/>
                  </a:ext>
                </a:extLst>
              </p:cNvPr>
              <p:cNvGrpSpPr/>
              <p:nvPr/>
            </p:nvGrpSpPr>
            <p:grpSpPr>
              <a:xfrm>
                <a:off x="4618647" y="3005225"/>
                <a:ext cx="740077" cy="820081"/>
                <a:chOff x="2384430" y="3148669"/>
                <a:chExt cx="977896" cy="1083608"/>
              </a:xfrm>
              <a:solidFill>
                <a:sysClr val="window" lastClr="FFFFFF"/>
              </a:solidFill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8123446-19B6-4180-8970-1236ECDCBC4C}"/>
                    </a:ext>
                  </a:extLst>
                </p:cNvPr>
                <p:cNvSpPr/>
                <p:nvPr/>
              </p:nvSpPr>
              <p:spPr>
                <a:xfrm rot="16200000">
                  <a:off x="2359026" y="3228978"/>
                  <a:ext cx="1028703" cy="977896"/>
                </a:xfrm>
                <a:custGeom>
                  <a:avLst/>
                  <a:gdLst>
                    <a:gd name="connsiteX0" fmla="*/ 1057275 w 1057275"/>
                    <a:gd name="connsiteY0" fmla="*/ 418429 h 977896"/>
                    <a:gd name="connsiteX1" fmla="*/ 1057275 w 1057275"/>
                    <a:gd name="connsiteY1" fmla="*/ 559467 h 977896"/>
                    <a:gd name="connsiteX2" fmla="*/ 322556 w 1057275"/>
                    <a:gd name="connsiteY2" fmla="*/ 977896 h 977896"/>
                    <a:gd name="connsiteX3" fmla="*/ 0 w 1057275"/>
                    <a:gd name="connsiteY3" fmla="*/ 977896 h 977896"/>
                    <a:gd name="connsiteX4" fmla="*/ 0 w 1057275"/>
                    <a:gd name="connsiteY4" fmla="*/ 0 h 977896"/>
                    <a:gd name="connsiteX5" fmla="*/ 322556 w 1057275"/>
                    <a:gd name="connsiteY5" fmla="*/ 0 h 977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7275" h="977896">
                      <a:moveTo>
                        <a:pt x="1057275" y="418429"/>
                      </a:moveTo>
                      <a:lnTo>
                        <a:pt x="1057275" y="559467"/>
                      </a:lnTo>
                      <a:lnTo>
                        <a:pt x="322556" y="977896"/>
                      </a:lnTo>
                      <a:lnTo>
                        <a:pt x="0" y="977896"/>
                      </a:lnTo>
                      <a:lnTo>
                        <a:pt x="0" y="0"/>
                      </a:lnTo>
                      <a:lnTo>
                        <a:pt x="322556" y="0"/>
                      </a:lnTo>
                      <a:close/>
                    </a:path>
                  </a:pathLst>
                </a:custGeom>
                <a:pattFill prst="dkVert">
                  <a:fgClr>
                    <a:srgbClr val="663300"/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EF7C09E4-A3F0-4BBB-A206-88DA2E0B6169}"/>
                    </a:ext>
                  </a:extLst>
                </p:cNvPr>
                <p:cNvSpPr/>
                <p:nvPr/>
              </p:nvSpPr>
              <p:spPr>
                <a:xfrm rot="1800000">
                  <a:off x="2491660" y="3181763"/>
                  <a:ext cx="109810" cy="859452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2574E583-2AFD-4A29-BD0D-A2C19EFD4258}"/>
                    </a:ext>
                  </a:extLst>
                </p:cNvPr>
                <p:cNvSpPr/>
                <p:nvPr/>
              </p:nvSpPr>
              <p:spPr>
                <a:xfrm rot="19800000">
                  <a:off x="3145284" y="3181763"/>
                  <a:ext cx="109810" cy="859452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81741AC5-52BD-4E64-94B3-5C1BE73B57A2}"/>
                    </a:ext>
                  </a:extLst>
                </p:cNvPr>
                <p:cNvSpPr/>
                <p:nvPr/>
              </p:nvSpPr>
              <p:spPr>
                <a:xfrm rot="16200000">
                  <a:off x="2818472" y="3104492"/>
                  <a:ext cx="109810" cy="198164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79F8C329-62C3-494C-A6DE-BD8A6DC78BBD}"/>
                    </a:ext>
                  </a:extLst>
                </p:cNvPr>
                <p:cNvSpPr/>
                <p:nvPr/>
              </p:nvSpPr>
              <p:spPr>
                <a:xfrm rot="16200000">
                  <a:off x="2844762" y="3506801"/>
                  <a:ext cx="60410" cy="770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9" name="台形 528">
                <a:extLst>
                  <a:ext uri="{FF2B5EF4-FFF2-40B4-BE49-F238E27FC236}">
                    <a16:creationId xmlns:a16="http://schemas.microsoft.com/office/drawing/2014/main" id="{4A339F72-920D-4F61-8059-736F789DFD7D}"/>
                  </a:ext>
                </a:extLst>
              </p:cNvPr>
              <p:cNvSpPr/>
              <p:nvPr/>
            </p:nvSpPr>
            <p:spPr>
              <a:xfrm>
                <a:off x="4848602" y="3119889"/>
                <a:ext cx="280166" cy="179930"/>
              </a:xfrm>
              <a:prstGeom prst="trapezoid">
                <a:avLst>
                  <a:gd name="adj" fmla="val 55486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台形 529">
                <a:extLst>
                  <a:ext uri="{FF2B5EF4-FFF2-40B4-BE49-F238E27FC236}">
                    <a16:creationId xmlns:a16="http://schemas.microsoft.com/office/drawing/2014/main" id="{7776AC25-F907-4634-86E8-CB3D07EC8786}"/>
                  </a:ext>
                </a:extLst>
              </p:cNvPr>
              <p:cNvSpPr/>
              <p:nvPr/>
            </p:nvSpPr>
            <p:spPr>
              <a:xfrm>
                <a:off x="4695757" y="3426619"/>
                <a:ext cx="585856" cy="123684"/>
              </a:xfrm>
              <a:prstGeom prst="trapezoid">
                <a:avLst>
                  <a:gd name="adj" fmla="val 55486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7845E06A-929A-4D2C-BA3C-72BDF3A7BF57}"/>
                </a:ext>
              </a:extLst>
            </p:cNvPr>
            <p:cNvGrpSpPr/>
            <p:nvPr/>
          </p:nvGrpSpPr>
          <p:grpSpPr>
            <a:xfrm>
              <a:off x="2180560" y="2700554"/>
              <a:ext cx="393667" cy="484338"/>
              <a:chOff x="1636574" y="3783151"/>
              <a:chExt cx="1530489" cy="2069518"/>
            </a:xfrm>
          </p:grpSpPr>
          <p:sp>
            <p:nvSpPr>
              <p:cNvPr id="520" name="台形 519">
                <a:extLst>
                  <a:ext uri="{FF2B5EF4-FFF2-40B4-BE49-F238E27FC236}">
                    <a16:creationId xmlns:a16="http://schemas.microsoft.com/office/drawing/2014/main" id="{86AA8F29-C33B-4E82-B23C-9B211ED5F4BF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3A226880-C4A3-4D9A-91DC-69948952224B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238705C3-C532-4DF9-9264-04F46CFB99B2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8D38094A-E23F-4EE8-90B9-487F2032F4BA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7B0B9B66-E211-49B7-AC03-0AB2639C7528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87C234AC-E595-4A3E-9E07-2E9F7225C923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CB3D89A6-A70A-4FF6-BC17-A315DB561807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BEAB0F32-459D-44D2-BBAA-E39B260475A9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EDDD04C9-0B07-4487-B507-3FC5E27684EF}"/>
                </a:ext>
              </a:extLst>
            </p:cNvPr>
            <p:cNvGrpSpPr/>
            <p:nvPr/>
          </p:nvGrpSpPr>
          <p:grpSpPr>
            <a:xfrm>
              <a:off x="900588" y="2600554"/>
              <a:ext cx="564249" cy="694208"/>
              <a:chOff x="1636574" y="3783151"/>
              <a:chExt cx="1530489" cy="2069518"/>
            </a:xfrm>
          </p:grpSpPr>
          <p:sp>
            <p:nvSpPr>
              <p:cNvPr id="512" name="台形 511">
                <a:extLst>
                  <a:ext uri="{FF2B5EF4-FFF2-40B4-BE49-F238E27FC236}">
                    <a16:creationId xmlns:a16="http://schemas.microsoft.com/office/drawing/2014/main" id="{33A93E0D-1EE6-498C-9A18-7A243AC8CFAC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EE2A2180-FF00-465B-B7E1-3002BA2533F0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8EFEFF87-A5FB-4AAC-B9F8-215BC8EB65CC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27A127B0-713A-428B-BC11-703B54F9F6B9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2E48FF26-E7C9-4A37-BE51-744A4A4EEB76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5235F4D2-B9AA-46A5-83C5-EA5039C747D0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4822EFCE-7074-4C62-B93D-1B1DD0330B25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1B4C9C80-3D18-44C9-AD1D-020432860EDA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48BC2AF2-54D5-45DB-A1DB-EA306B711C2B}"/>
                </a:ext>
              </a:extLst>
            </p:cNvPr>
            <p:cNvGrpSpPr/>
            <p:nvPr/>
          </p:nvGrpSpPr>
          <p:grpSpPr>
            <a:xfrm>
              <a:off x="1185861" y="2953531"/>
              <a:ext cx="546641" cy="549653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21AE3549-7579-4A58-AFFC-E7CD7294D779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A6C94801-49DB-4264-A6CD-56064ED27E83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EE0CBE7C-10C8-4EA4-B83F-A4809AA533D7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86F0AC87-EDA8-4C74-978B-AE8D74862156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8871FEE3-00BF-4FFB-99EE-A0B145F5DB8B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67009E2F-EC98-4668-8857-0702DEE970FF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90A8025F-D2B3-46A1-B3E1-1AC84CBC1081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C6F0049A-C502-49EC-B67A-77CAF91C4BA3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B8F4C1F7-6813-4625-878E-DCE7CB1C9FE1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37DB7970-1651-4D2A-A40C-5607ED358BEE}"/>
                </a:ext>
              </a:extLst>
            </p:cNvPr>
            <p:cNvGrpSpPr/>
            <p:nvPr/>
          </p:nvGrpSpPr>
          <p:grpSpPr>
            <a:xfrm>
              <a:off x="2233483" y="3005225"/>
              <a:ext cx="649164" cy="652741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37070416-FF89-4754-A8E4-BBA20614F43E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9E0901A9-CF91-46E3-AEBB-27ABAF924621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305D97D9-B10B-41A2-B53B-95F718C77E44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38395185-5268-48F0-BA94-C03D50093A17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BCAFA5B-9FB4-4DDD-838D-C48AE84005BC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538FF1F0-B32A-4C19-AEA6-E9E8ED16F9F0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ED55D358-56B7-4ED6-8563-8788292B32E7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49E9E440-3FDF-49CE-99A6-70D971BA3B9E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CED61921-FC19-4DBD-B18B-D190EFDF61F9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755FCCAD-28DB-4B29-A82F-DA991E9F2824}"/>
                </a:ext>
              </a:extLst>
            </p:cNvPr>
            <p:cNvGrpSpPr/>
            <p:nvPr/>
          </p:nvGrpSpPr>
          <p:grpSpPr>
            <a:xfrm>
              <a:off x="1623380" y="3005225"/>
              <a:ext cx="815587" cy="820081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D89101A2-8C58-4EF2-A822-ED4FD429BFF0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四角形: 角を丸くする 485">
                <a:extLst>
                  <a:ext uri="{FF2B5EF4-FFF2-40B4-BE49-F238E27FC236}">
                    <a16:creationId xmlns:a16="http://schemas.microsoft.com/office/drawing/2014/main" id="{C78EDD46-3AE7-4315-B75F-82378AE08564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四角形: 角を丸くする 486">
                <a:extLst>
                  <a:ext uri="{FF2B5EF4-FFF2-40B4-BE49-F238E27FC236}">
                    <a16:creationId xmlns:a16="http://schemas.microsoft.com/office/drawing/2014/main" id="{BDD542D6-7920-4ECB-97EE-9909E8E8E3A5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67F928A5-F153-47F2-8739-1533B2D8BFA6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280D8AAC-355B-42C9-9983-5ADD67BB7385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E09AB4EA-4795-4F14-BA23-CA28A4E1630A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9ABDF2C0-949A-4AC5-946D-09EF9820D235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11C65F47-E198-44A2-A0E1-4F68809FC725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A9CD153A-BBA0-4C1D-B192-9B781841B6BD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5DE2C1AA-EAA8-4B8B-8329-5B4793A05B86}"/>
                </a:ext>
              </a:extLst>
            </p:cNvPr>
            <p:cNvGrpSpPr/>
            <p:nvPr/>
          </p:nvGrpSpPr>
          <p:grpSpPr>
            <a:xfrm>
              <a:off x="2545958" y="2880912"/>
              <a:ext cx="820644" cy="1009657"/>
              <a:chOff x="1636574" y="3783151"/>
              <a:chExt cx="1530489" cy="2069518"/>
            </a:xfrm>
          </p:grpSpPr>
          <p:sp>
            <p:nvSpPr>
              <p:cNvPr id="477" name="台形 476">
                <a:extLst>
                  <a:ext uri="{FF2B5EF4-FFF2-40B4-BE49-F238E27FC236}">
                    <a16:creationId xmlns:a16="http://schemas.microsoft.com/office/drawing/2014/main" id="{3A8ACAA3-D59F-4B12-8C75-A4583417674B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08091C73-8FFF-45D9-A7CF-95DDBCADF569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677C4903-44EC-431D-9E61-B5860B3FE743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E453B06D-9A0B-4FDE-87F4-93D9BA4F2A01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EE160664-2593-455D-B07D-09D9A2A22179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F8250320-8249-482E-AA0F-9B0CC4B120D5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354BDE5-0CFE-4F09-8330-B614B18A0777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E913D864-36C1-4CF8-9C4C-FE7D6D965297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FA746F21-2DCF-4F22-BA16-571A56C676D9}"/>
                </a:ext>
              </a:extLst>
            </p:cNvPr>
            <p:cNvGrpSpPr/>
            <p:nvPr/>
          </p:nvGrpSpPr>
          <p:grpSpPr>
            <a:xfrm>
              <a:off x="1609505" y="2719608"/>
              <a:ext cx="285843" cy="316743"/>
              <a:chOff x="2384430" y="3148669"/>
              <a:chExt cx="977896" cy="1083608"/>
            </a:xfrm>
            <a:solidFill>
              <a:sysClr val="window" lastClr="FFFFFF"/>
            </a:solidFill>
          </p:grpSpPr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0AAD1AF4-58F3-4145-9D61-CA2285AE3832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637F9C4F-9091-4F89-9B33-B9994A37A8A9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ADB82AAB-3C17-4AFF-BF9D-D91B090DE8B9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417A5562-1D23-4712-9107-8684883187E7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正方形/長方形 475">
                <a:extLst>
                  <a:ext uri="{FF2B5EF4-FFF2-40B4-BE49-F238E27FC236}">
                    <a16:creationId xmlns:a16="http://schemas.microsoft.com/office/drawing/2014/main" id="{88E905B3-1B39-43D9-A408-2E7748877803}"/>
                  </a:ext>
                </a:extLst>
              </p:cNvPr>
              <p:cNvSpPr/>
              <p:nvPr/>
            </p:nvSpPr>
            <p:spPr>
              <a:xfrm>
                <a:off x="2740581" y="3572763"/>
                <a:ext cx="265593" cy="13667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36" name="テキスト ボックス 535">
            <a:extLst>
              <a:ext uri="{FF2B5EF4-FFF2-40B4-BE49-F238E27FC236}">
                <a16:creationId xmlns:a16="http://schemas.microsoft.com/office/drawing/2014/main" id="{BFAE2F16-8ADA-46AD-B1AA-FDFA0E649B26}"/>
              </a:ext>
            </a:extLst>
          </p:cNvPr>
          <p:cNvSpPr txBox="1"/>
          <p:nvPr/>
        </p:nvSpPr>
        <p:spPr>
          <a:xfrm>
            <a:off x="7644756" y="2432178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白川郷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（白川村）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4DE97B-1F02-469A-85A1-BEDA0C76D748}"/>
              </a:ext>
            </a:extLst>
          </p:cNvPr>
          <p:cNvCxnSpPr>
            <a:cxnSpLocks/>
            <a:stCxn id="463" idx="2"/>
          </p:cNvCxnSpPr>
          <p:nvPr/>
        </p:nvCxnSpPr>
        <p:spPr>
          <a:xfrm flipH="1">
            <a:off x="4435408" y="1759168"/>
            <a:ext cx="2729146" cy="247185"/>
          </a:xfrm>
          <a:prstGeom prst="straightConnector1">
            <a:avLst/>
          </a:prstGeom>
          <a:ln w="127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7" name="吹き出し: 円形 536">
            <a:extLst>
              <a:ext uri="{FF2B5EF4-FFF2-40B4-BE49-F238E27FC236}">
                <a16:creationId xmlns:a16="http://schemas.microsoft.com/office/drawing/2014/main" id="{5EB53C48-6379-4074-9041-F4A5CCFEF85D}"/>
              </a:ext>
            </a:extLst>
          </p:cNvPr>
          <p:cNvSpPr/>
          <p:nvPr/>
        </p:nvSpPr>
        <p:spPr>
          <a:xfrm>
            <a:off x="6641577" y="2087018"/>
            <a:ext cx="1189904" cy="666846"/>
          </a:xfrm>
          <a:prstGeom prst="wedgeEllipseCallout">
            <a:avLst>
              <a:gd name="adj1" fmla="val 38915"/>
              <a:gd name="adj2" fmla="val -6089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世界遺産</a:t>
            </a:r>
          </a:p>
        </p:txBody>
      </p: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141AC3D5-58B7-410C-86DF-22A3588A9639}"/>
              </a:ext>
            </a:extLst>
          </p:cNvPr>
          <p:cNvGrpSpPr/>
          <p:nvPr/>
        </p:nvGrpSpPr>
        <p:grpSpPr>
          <a:xfrm>
            <a:off x="1593506" y="4805470"/>
            <a:ext cx="979783" cy="1486465"/>
            <a:chOff x="1636574" y="3783151"/>
            <a:chExt cx="1530489" cy="2321961"/>
          </a:xfrm>
        </p:grpSpPr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327357F9-57F0-4ADD-A93E-F4C2B6439D6B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D1794088-6E4B-4BBD-8866-6FE2646AE523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541" name="台形 540">
                <a:extLst>
                  <a:ext uri="{FF2B5EF4-FFF2-40B4-BE49-F238E27FC236}">
                    <a16:creationId xmlns:a16="http://schemas.microsoft.com/office/drawing/2014/main" id="{B071D887-C26C-4280-A95A-A88619C22A3E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31BBB260-35DA-4042-93A2-398913D1D01B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1E2CDCC-AF31-4B31-AABF-02D6EB87477C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67247F01-2E32-465F-B63A-9D89BACAA18B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1BD9E033-4D57-450C-884F-803E69445F5F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F7F0F8F4-B314-443F-9951-4A26C97F999F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DD243353-D3FE-4CE4-9C23-E46EE5BBCBF8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C1A715BF-E2DE-4770-98A5-44B7DB26007A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DED0CB4-70E7-40A9-BA68-EDED965C6616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64F619CD-B3CE-4704-A942-1C9DE59F3237}"/>
              </a:ext>
            </a:extLst>
          </p:cNvPr>
          <p:cNvGrpSpPr/>
          <p:nvPr/>
        </p:nvGrpSpPr>
        <p:grpSpPr>
          <a:xfrm>
            <a:off x="282421" y="4146423"/>
            <a:ext cx="1289606" cy="1171488"/>
            <a:chOff x="167595" y="299561"/>
            <a:chExt cx="4534400" cy="4119086"/>
          </a:xfrm>
        </p:grpSpPr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07F6B4D1-517C-4092-8B3B-41F47F52320D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840AEE71-8E9E-494F-AA97-27CFDA89E79B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6732F97-A16B-41B1-BBBF-BEB0E67883E1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A5C294AB-C0F0-415A-B3F8-497CFA8CA29F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A6A9D5DC-F254-46C0-B7BB-3D49D7E4DD1A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29BFECFE-6DFF-46D9-AE73-7DFF81EBD367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台形 563">
                <a:extLst>
                  <a:ext uri="{FF2B5EF4-FFF2-40B4-BE49-F238E27FC236}">
                    <a16:creationId xmlns:a16="http://schemas.microsoft.com/office/drawing/2014/main" id="{11E9E9D0-988E-4E6C-AE46-0F1C569773BB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87D63202-3662-4777-8879-42C7358F4B45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95E0F7C4-C1C0-4BD5-BC02-A7AEAD5C2AB2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楕円 3">
                <a:extLst>
                  <a:ext uri="{FF2B5EF4-FFF2-40B4-BE49-F238E27FC236}">
                    <a16:creationId xmlns:a16="http://schemas.microsoft.com/office/drawing/2014/main" id="{E8B94BFC-B86F-4F10-94B6-CA9973ED6AEC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楕円 3">
                <a:extLst>
                  <a:ext uri="{FF2B5EF4-FFF2-40B4-BE49-F238E27FC236}">
                    <a16:creationId xmlns:a16="http://schemas.microsoft.com/office/drawing/2014/main" id="{6AA64B4E-D433-4F5E-B9AD-031899FF4BE2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2B9DC0A4-105C-405B-92E2-0210F9BB887D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CEC282BD-7DD3-47DA-851C-1AF5156D9530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2" name="四角形: 角を丸くする 551">
              <a:extLst>
                <a:ext uri="{FF2B5EF4-FFF2-40B4-BE49-F238E27FC236}">
                  <a16:creationId xmlns:a16="http://schemas.microsoft.com/office/drawing/2014/main" id="{8165F4D9-654E-49C8-957F-A8B6DC5877E4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3" name="四角形: 角を丸くする 552">
              <a:extLst>
                <a:ext uri="{FF2B5EF4-FFF2-40B4-BE49-F238E27FC236}">
                  <a16:creationId xmlns:a16="http://schemas.microsoft.com/office/drawing/2014/main" id="{57E1E9FB-3CD8-49C1-AD5C-22A15FC5B45F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4" name="四角形: 角を丸くする 553">
              <a:extLst>
                <a:ext uri="{FF2B5EF4-FFF2-40B4-BE49-F238E27FC236}">
                  <a16:creationId xmlns:a16="http://schemas.microsoft.com/office/drawing/2014/main" id="{2CB94674-5CA7-44FB-A099-CFCBF05C0265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5" name="楕円 554">
              <a:extLst>
                <a:ext uri="{FF2B5EF4-FFF2-40B4-BE49-F238E27FC236}">
                  <a16:creationId xmlns:a16="http://schemas.microsoft.com/office/drawing/2014/main" id="{7EBCE431-4443-41E4-94A9-7B7BCB5A0AC3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6" name="楕円 555">
              <a:extLst>
                <a:ext uri="{FF2B5EF4-FFF2-40B4-BE49-F238E27FC236}">
                  <a16:creationId xmlns:a16="http://schemas.microsoft.com/office/drawing/2014/main" id="{C646434C-F2AE-46E9-95D5-ED64720A4311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7" name="四角形: 角を丸くする 556">
              <a:extLst>
                <a:ext uri="{FF2B5EF4-FFF2-40B4-BE49-F238E27FC236}">
                  <a16:creationId xmlns:a16="http://schemas.microsoft.com/office/drawing/2014/main" id="{428B9746-9B60-4914-845B-29F8B003E324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四角形: 角を丸くする 557">
              <a:extLst>
                <a:ext uri="{FF2B5EF4-FFF2-40B4-BE49-F238E27FC236}">
                  <a16:creationId xmlns:a16="http://schemas.microsoft.com/office/drawing/2014/main" id="{2702EC86-7BAD-451F-A6A5-1870C6065CF7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71" name="テキスト ボックス 570">
            <a:extLst>
              <a:ext uri="{FF2B5EF4-FFF2-40B4-BE49-F238E27FC236}">
                <a16:creationId xmlns:a16="http://schemas.microsoft.com/office/drawing/2014/main" id="{7BCE4A7B-EFD2-4E9E-B00E-391B3CD316F7}"/>
              </a:ext>
            </a:extLst>
          </p:cNvPr>
          <p:cNvSpPr txBox="1"/>
          <p:nvPr/>
        </p:nvSpPr>
        <p:spPr>
          <a:xfrm>
            <a:off x="543231" y="536183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飛騨牛</a:t>
            </a:r>
          </a:p>
        </p:txBody>
      </p:sp>
      <p:sp>
        <p:nvSpPr>
          <p:cNvPr id="572" name="テキスト ボックス 571">
            <a:extLst>
              <a:ext uri="{FF2B5EF4-FFF2-40B4-BE49-F238E27FC236}">
                <a16:creationId xmlns:a16="http://schemas.microsoft.com/office/drawing/2014/main" id="{787AE0B7-D8A0-4BB8-B248-5AC47B4DAF8B}"/>
              </a:ext>
            </a:extLst>
          </p:cNvPr>
          <p:cNvSpPr txBox="1"/>
          <p:nvPr/>
        </p:nvSpPr>
        <p:spPr>
          <a:xfrm>
            <a:off x="1470982" y="630534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東濃ひのき</a:t>
            </a:r>
          </a:p>
        </p:txBody>
      </p:sp>
      <p:sp>
        <p:nvSpPr>
          <p:cNvPr id="573" name="吹き出し: 円形 572">
            <a:extLst>
              <a:ext uri="{FF2B5EF4-FFF2-40B4-BE49-F238E27FC236}">
                <a16:creationId xmlns:a16="http://schemas.microsoft.com/office/drawing/2014/main" id="{13EDDCA0-4023-4977-BE58-05180AF55675}"/>
              </a:ext>
            </a:extLst>
          </p:cNvPr>
          <p:cNvSpPr/>
          <p:nvPr/>
        </p:nvSpPr>
        <p:spPr>
          <a:xfrm>
            <a:off x="1043796" y="3277462"/>
            <a:ext cx="1422054" cy="889095"/>
          </a:xfrm>
          <a:prstGeom prst="wedgeEllipseCallout">
            <a:avLst>
              <a:gd name="adj1" fmla="val 38915"/>
              <a:gd name="adj2" fmla="val -4795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焼き物は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日本屈指の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生産量</a:t>
            </a:r>
          </a:p>
        </p:txBody>
      </p:sp>
      <p:sp>
        <p:nvSpPr>
          <p:cNvPr id="574" name="テキスト ボックス 573">
            <a:extLst>
              <a:ext uri="{FF2B5EF4-FFF2-40B4-BE49-F238E27FC236}">
                <a16:creationId xmlns:a16="http://schemas.microsoft.com/office/drawing/2014/main" id="{F963E940-4039-4678-9C2F-606693A9DEC2}"/>
              </a:ext>
            </a:extLst>
          </p:cNvPr>
          <p:cNvSpPr txBox="1"/>
          <p:nvPr/>
        </p:nvSpPr>
        <p:spPr>
          <a:xfrm rot="21170720">
            <a:off x="3747574" y="1125617"/>
            <a:ext cx="9268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Your name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3DA8C67A-6428-438C-8BEB-E808B22FE14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岐阜県と言えば</a:t>
            </a: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E7F83935-6A24-4F80-B2B6-059238FFC259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さるぼぼ</a:t>
            </a: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697FAC88-853D-4A04-A7D3-B5AEC2B9A06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白川郷</a:t>
            </a: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CD4013C1-2747-462F-B0F3-012BBE0E5BF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五平餅</a:t>
            </a: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E0644E5A-6441-4E9E-8FBB-13FF82508AF5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栗きんとん</a:t>
            </a: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A7C37F4A-D936-4259-82B4-057C77F917C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岐阜城</a:t>
            </a: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0E04C586-78D4-4090-8724-F4EBB2E6143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下呂温泉</a:t>
            </a:r>
          </a:p>
        </p:txBody>
      </p: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9763D7BE-344A-4FDF-8AB6-0849CE74E877}"/>
              </a:ext>
            </a:extLst>
          </p:cNvPr>
          <p:cNvGrpSpPr/>
          <p:nvPr/>
        </p:nvGrpSpPr>
        <p:grpSpPr>
          <a:xfrm>
            <a:off x="748345" y="4336777"/>
            <a:ext cx="2541910" cy="1559444"/>
            <a:chOff x="900588" y="2585836"/>
            <a:chExt cx="2541910" cy="1559444"/>
          </a:xfrm>
        </p:grpSpPr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7A3E6D3A-9D0D-4886-909A-318E44F14506}"/>
                </a:ext>
              </a:extLst>
            </p:cNvPr>
            <p:cNvSpPr/>
            <p:nvPr/>
          </p:nvSpPr>
          <p:spPr>
            <a:xfrm>
              <a:off x="900588" y="2663219"/>
              <a:ext cx="2541910" cy="1482061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85000"/>
                  </a:sysClr>
                </a:gs>
                <a:gs pos="60000">
                  <a:sysClr val="window" lastClr="FFFFFF"/>
                </a:gs>
              </a:gsLst>
              <a:lin ang="5400000" scaled="1"/>
            </a:gra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D0FD482E-E12B-4C48-B7A2-6E415FF6F668}"/>
                </a:ext>
              </a:extLst>
            </p:cNvPr>
            <p:cNvGrpSpPr/>
            <p:nvPr/>
          </p:nvGrpSpPr>
          <p:grpSpPr>
            <a:xfrm>
              <a:off x="2503064" y="2585836"/>
              <a:ext cx="499453" cy="553445"/>
              <a:chOff x="4618647" y="3005225"/>
              <a:chExt cx="740077" cy="820081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68CA4D41-2450-420B-9DBF-F7B460C01599}"/>
                  </a:ext>
                </a:extLst>
              </p:cNvPr>
              <p:cNvGrpSpPr/>
              <p:nvPr/>
            </p:nvGrpSpPr>
            <p:grpSpPr>
              <a:xfrm>
                <a:off x="4618647" y="3005225"/>
                <a:ext cx="740077" cy="820081"/>
                <a:chOff x="2384430" y="3148669"/>
                <a:chExt cx="977896" cy="1083608"/>
              </a:xfrm>
              <a:solidFill>
                <a:sysClr val="window" lastClr="FFFFFF"/>
              </a:solidFill>
            </p:grpSpPr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737D3F44-1E25-4247-A6CA-1501DD0B924D}"/>
                    </a:ext>
                  </a:extLst>
                </p:cNvPr>
                <p:cNvSpPr/>
                <p:nvPr/>
              </p:nvSpPr>
              <p:spPr>
                <a:xfrm rot="16200000">
                  <a:off x="2359026" y="3228978"/>
                  <a:ext cx="1028703" cy="977896"/>
                </a:xfrm>
                <a:custGeom>
                  <a:avLst/>
                  <a:gdLst>
                    <a:gd name="connsiteX0" fmla="*/ 1057275 w 1057275"/>
                    <a:gd name="connsiteY0" fmla="*/ 418429 h 977896"/>
                    <a:gd name="connsiteX1" fmla="*/ 1057275 w 1057275"/>
                    <a:gd name="connsiteY1" fmla="*/ 559467 h 977896"/>
                    <a:gd name="connsiteX2" fmla="*/ 322556 w 1057275"/>
                    <a:gd name="connsiteY2" fmla="*/ 977896 h 977896"/>
                    <a:gd name="connsiteX3" fmla="*/ 0 w 1057275"/>
                    <a:gd name="connsiteY3" fmla="*/ 977896 h 977896"/>
                    <a:gd name="connsiteX4" fmla="*/ 0 w 1057275"/>
                    <a:gd name="connsiteY4" fmla="*/ 0 h 977896"/>
                    <a:gd name="connsiteX5" fmla="*/ 322556 w 1057275"/>
                    <a:gd name="connsiteY5" fmla="*/ 0 h 977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57275" h="977896">
                      <a:moveTo>
                        <a:pt x="1057275" y="418429"/>
                      </a:moveTo>
                      <a:lnTo>
                        <a:pt x="1057275" y="559467"/>
                      </a:lnTo>
                      <a:lnTo>
                        <a:pt x="322556" y="977896"/>
                      </a:lnTo>
                      <a:lnTo>
                        <a:pt x="0" y="977896"/>
                      </a:lnTo>
                      <a:lnTo>
                        <a:pt x="0" y="0"/>
                      </a:lnTo>
                      <a:lnTo>
                        <a:pt x="322556" y="0"/>
                      </a:lnTo>
                      <a:close/>
                    </a:path>
                  </a:pathLst>
                </a:custGeom>
                <a:pattFill prst="dkVert">
                  <a:fgClr>
                    <a:srgbClr val="663300"/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四角形: 角を丸くする 399">
                  <a:extLst>
                    <a:ext uri="{FF2B5EF4-FFF2-40B4-BE49-F238E27FC236}">
                      <a16:creationId xmlns:a16="http://schemas.microsoft.com/office/drawing/2014/main" id="{CDE0751E-8542-485F-BDEB-21C080E73EAE}"/>
                    </a:ext>
                  </a:extLst>
                </p:cNvPr>
                <p:cNvSpPr/>
                <p:nvPr/>
              </p:nvSpPr>
              <p:spPr>
                <a:xfrm rot="1800000">
                  <a:off x="2491660" y="3181763"/>
                  <a:ext cx="109810" cy="859452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四角形: 角を丸くする 400">
                  <a:extLst>
                    <a:ext uri="{FF2B5EF4-FFF2-40B4-BE49-F238E27FC236}">
                      <a16:creationId xmlns:a16="http://schemas.microsoft.com/office/drawing/2014/main" id="{64442BC2-FF20-48D0-B49E-2D12D47B4CC6}"/>
                    </a:ext>
                  </a:extLst>
                </p:cNvPr>
                <p:cNvSpPr/>
                <p:nvPr/>
              </p:nvSpPr>
              <p:spPr>
                <a:xfrm rot="19800000">
                  <a:off x="3145284" y="3181763"/>
                  <a:ext cx="109810" cy="859452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E47EC5BC-E2D7-4425-9563-CDEC83BED849}"/>
                    </a:ext>
                  </a:extLst>
                </p:cNvPr>
                <p:cNvSpPr/>
                <p:nvPr/>
              </p:nvSpPr>
              <p:spPr>
                <a:xfrm rot="16200000">
                  <a:off x="2818472" y="3104492"/>
                  <a:ext cx="109810" cy="198164"/>
                </a:xfrm>
                <a:prstGeom prst="roundRect">
                  <a:avLst>
                    <a:gd name="adj" fmla="val 2845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03230843-D9F2-4B07-A7D8-34F84FCABC06}"/>
                    </a:ext>
                  </a:extLst>
                </p:cNvPr>
                <p:cNvSpPr/>
                <p:nvPr/>
              </p:nvSpPr>
              <p:spPr>
                <a:xfrm rot="16200000">
                  <a:off x="2844762" y="3506801"/>
                  <a:ext cx="60410" cy="770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5BC69B2A-B117-44E3-9D50-A01FB31EE942}"/>
                  </a:ext>
                </a:extLst>
              </p:cNvPr>
              <p:cNvSpPr/>
              <p:nvPr/>
            </p:nvSpPr>
            <p:spPr>
              <a:xfrm>
                <a:off x="4848602" y="3119889"/>
                <a:ext cx="280166" cy="179930"/>
              </a:xfrm>
              <a:prstGeom prst="trapezoid">
                <a:avLst>
                  <a:gd name="adj" fmla="val 55486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A75A011C-1695-4D4D-8227-D7C7304EB3C8}"/>
                  </a:ext>
                </a:extLst>
              </p:cNvPr>
              <p:cNvSpPr/>
              <p:nvPr/>
            </p:nvSpPr>
            <p:spPr>
              <a:xfrm>
                <a:off x="4695757" y="3426619"/>
                <a:ext cx="585856" cy="123684"/>
              </a:xfrm>
              <a:prstGeom prst="trapezoid">
                <a:avLst>
                  <a:gd name="adj" fmla="val 55486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EB18BC27-3942-4734-A9D2-ABD7C92A5F29}"/>
                </a:ext>
              </a:extLst>
            </p:cNvPr>
            <p:cNvGrpSpPr/>
            <p:nvPr/>
          </p:nvGrpSpPr>
          <p:grpSpPr>
            <a:xfrm>
              <a:off x="2180560" y="2700554"/>
              <a:ext cx="393667" cy="484338"/>
              <a:chOff x="1636574" y="3783151"/>
              <a:chExt cx="1530489" cy="2069518"/>
            </a:xfrm>
          </p:grpSpPr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2EBEF673-353D-4C74-98F5-8F7CB737FDF0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A26E5AC8-C127-4FEC-8BFC-1E295B3DFADA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D6C5588-8A9C-4410-91B0-E25FAC7A3429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E9B12487-B03C-47A4-BDA8-966DC7F83D77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856567B-AE4B-4002-BE89-7D70411EE782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573724B3-F9F7-4603-81F7-9D8BD7916E09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9AF89CA3-AB11-452D-9733-982F5A2E79EE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0D9F82D7-1ACA-47DB-AA2E-8344DC0A5137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A2B0D12D-724A-497C-AC95-2F7571499371}"/>
                </a:ext>
              </a:extLst>
            </p:cNvPr>
            <p:cNvGrpSpPr/>
            <p:nvPr/>
          </p:nvGrpSpPr>
          <p:grpSpPr>
            <a:xfrm>
              <a:off x="900588" y="2600554"/>
              <a:ext cx="564249" cy="694208"/>
              <a:chOff x="1636574" y="3783151"/>
              <a:chExt cx="1530489" cy="2069518"/>
            </a:xfrm>
          </p:grpSpPr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DFC60AF4-680D-4EDE-B154-3A1FD160D97C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77458FB8-9EDD-4986-B73D-E47E20027EA6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066F8ECD-E617-4996-9245-B639D3BD3EB2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A348A5A1-1F96-4E81-8CE1-96453267B4C4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96410353-140C-4115-8CC8-589BFAC4CF43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D7B8BB5-729C-475D-808C-6D770A1C9FDB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32AACD7-D79B-451E-9B04-306F7AC951A3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B4A71C49-A191-4933-B825-3661098A7B8F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71FE267-AB47-4597-B067-F7B60A7955FD}"/>
                </a:ext>
              </a:extLst>
            </p:cNvPr>
            <p:cNvGrpSpPr/>
            <p:nvPr/>
          </p:nvGrpSpPr>
          <p:grpSpPr>
            <a:xfrm>
              <a:off x="1185861" y="2953531"/>
              <a:ext cx="546641" cy="549653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B4F548B8-E4B3-43A3-BEF1-294733D228C5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FC0B5DED-6C82-4700-8FDD-CD84ABF9D808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7B13C60F-0B08-4E09-961A-B90E06C96310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1A4FE222-D322-4147-956C-828C085E450D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BA7AA00-D486-4919-BE33-36BB14959717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正方形/長方形 375">
                <a:extLst>
                  <a:ext uri="{FF2B5EF4-FFF2-40B4-BE49-F238E27FC236}">
                    <a16:creationId xmlns:a16="http://schemas.microsoft.com/office/drawing/2014/main" id="{F7892E58-1144-4A61-B304-68F67B15AD0A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9DBE4290-ABEE-4A77-B7D6-47F5D634B5BC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E0380C65-8522-45C0-87DC-7C7F56EDCB64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553F4E37-4D4F-410F-BC45-90B25DD06A9A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45E5B195-B614-4193-8CA5-475F2BA6548B}"/>
                </a:ext>
              </a:extLst>
            </p:cNvPr>
            <p:cNvGrpSpPr/>
            <p:nvPr/>
          </p:nvGrpSpPr>
          <p:grpSpPr>
            <a:xfrm>
              <a:off x="2233483" y="3005225"/>
              <a:ext cx="649164" cy="652741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94A3D29-5B8C-437E-B908-C766EE4B3A59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A403292B-E9B6-4154-9C2C-2E6D7A1825C9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四角形: 角を丸くする 361">
                <a:extLst>
                  <a:ext uri="{FF2B5EF4-FFF2-40B4-BE49-F238E27FC236}">
                    <a16:creationId xmlns:a16="http://schemas.microsoft.com/office/drawing/2014/main" id="{360670E9-B9CC-4328-B27E-504C8A611101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四角形: 角を丸くする 364">
                <a:extLst>
                  <a:ext uri="{FF2B5EF4-FFF2-40B4-BE49-F238E27FC236}">
                    <a16:creationId xmlns:a16="http://schemas.microsoft.com/office/drawing/2014/main" id="{308CF084-CE0D-43D9-8A54-DD6E3B666CED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E73E2016-7DA5-4220-98BE-38C9F51E7191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DB71CEE9-11CC-4F6B-9860-93DC87D07371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D5B9FDCF-FAB3-4D20-8B50-A5E151D13D61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7C5A64F5-E430-4EF8-9360-719CEEB79CDC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78B9699D-4B46-4DBD-9E81-725219FC5B66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0A99F53-7230-49B2-A377-89542D7D56B6}"/>
                </a:ext>
              </a:extLst>
            </p:cNvPr>
            <p:cNvGrpSpPr/>
            <p:nvPr/>
          </p:nvGrpSpPr>
          <p:grpSpPr>
            <a:xfrm>
              <a:off x="1623380" y="3005225"/>
              <a:ext cx="815587" cy="820081"/>
              <a:chOff x="2334543" y="3148669"/>
              <a:chExt cx="1077670" cy="1083608"/>
            </a:xfrm>
            <a:solidFill>
              <a:sysClr val="window" lastClr="FFFFFF"/>
            </a:solidFill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DD160ACB-1F80-491E-B006-8A25645EAB21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四角形: 角を丸くする 351">
                <a:extLst>
                  <a:ext uri="{FF2B5EF4-FFF2-40B4-BE49-F238E27FC236}">
                    <a16:creationId xmlns:a16="http://schemas.microsoft.com/office/drawing/2014/main" id="{345C7E41-2989-4ABE-A4ED-BF3777FA9146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四角形: 角を丸くする 352">
                <a:extLst>
                  <a:ext uri="{FF2B5EF4-FFF2-40B4-BE49-F238E27FC236}">
                    <a16:creationId xmlns:a16="http://schemas.microsoft.com/office/drawing/2014/main" id="{4CAE74D7-C2F0-49B9-8B3E-2ACF2529F304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DB81F138-51FD-4278-8DFB-434EF5DE5E5B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F8B54198-06E8-4345-B94D-31D624381E21}"/>
                  </a:ext>
                </a:extLst>
              </p:cNvPr>
              <p:cNvSpPr/>
              <p:nvPr/>
            </p:nvSpPr>
            <p:spPr>
              <a:xfrm rot="16200000">
                <a:off x="2777370" y="3459475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正方形/長方形 355">
                <a:extLst>
                  <a:ext uri="{FF2B5EF4-FFF2-40B4-BE49-F238E27FC236}">
                    <a16:creationId xmlns:a16="http://schemas.microsoft.com/office/drawing/2014/main" id="{0243EB1C-3572-47D2-A502-DB4D4B74F370}"/>
                  </a:ext>
                </a:extLst>
              </p:cNvPr>
              <p:cNvSpPr/>
              <p:nvPr/>
            </p:nvSpPr>
            <p:spPr>
              <a:xfrm>
                <a:off x="2790904" y="3440444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BBA057FF-9FF5-4839-910F-B69D0F06FB4D}"/>
                  </a:ext>
                </a:extLst>
              </p:cNvPr>
              <p:cNvSpPr/>
              <p:nvPr/>
            </p:nvSpPr>
            <p:spPr>
              <a:xfrm>
                <a:off x="262742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正方形/長方形 357">
                <a:extLst>
                  <a:ext uri="{FF2B5EF4-FFF2-40B4-BE49-F238E27FC236}">
                    <a16:creationId xmlns:a16="http://schemas.microsoft.com/office/drawing/2014/main" id="{CB014D6C-648D-4ED5-B628-1ABFC3890DAA}"/>
                  </a:ext>
                </a:extLst>
              </p:cNvPr>
              <p:cNvSpPr/>
              <p:nvPr/>
            </p:nvSpPr>
            <p:spPr>
              <a:xfrm>
                <a:off x="2951273" y="3643119"/>
                <a:ext cx="164946" cy="113638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DF91C9A-9248-4B46-93B0-94134A000C77}"/>
                  </a:ext>
                </a:extLst>
              </p:cNvPr>
              <p:cNvSpPr/>
              <p:nvPr/>
            </p:nvSpPr>
            <p:spPr>
              <a:xfrm rot="16200000">
                <a:off x="2777370" y="3431157"/>
                <a:ext cx="192016" cy="1077670"/>
              </a:xfrm>
              <a:custGeom>
                <a:avLst/>
                <a:gdLst>
                  <a:gd name="connsiteX0" fmla="*/ 202841 w 202841"/>
                  <a:gd name="connsiteY0" fmla="*/ 575911 h 1138418"/>
                  <a:gd name="connsiteX1" fmla="*/ 55323 w 202841"/>
                  <a:gd name="connsiteY1" fmla="*/ 1126457 h 1138418"/>
                  <a:gd name="connsiteX2" fmla="*/ 35564 w 202841"/>
                  <a:gd name="connsiteY2" fmla="*/ 1137865 h 1138418"/>
                  <a:gd name="connsiteX3" fmla="*/ 11961 w 202841"/>
                  <a:gd name="connsiteY3" fmla="*/ 1131541 h 1138418"/>
                  <a:gd name="connsiteX4" fmla="*/ 554 w 202841"/>
                  <a:gd name="connsiteY4" fmla="*/ 1111782 h 1138418"/>
                  <a:gd name="connsiteX5" fmla="*/ 145935 w 202841"/>
                  <a:gd name="connsiteY5" fmla="*/ 569211 h 1138418"/>
                  <a:gd name="connsiteX6" fmla="*/ 553 w 202841"/>
                  <a:gd name="connsiteY6" fmla="*/ 26636 h 1138418"/>
                  <a:gd name="connsiteX7" fmla="*/ 11960 w 202841"/>
                  <a:gd name="connsiteY7" fmla="*/ 6877 h 1138418"/>
                  <a:gd name="connsiteX8" fmla="*/ 35563 w 202841"/>
                  <a:gd name="connsiteY8" fmla="*/ 553 h 1138418"/>
                  <a:gd name="connsiteX9" fmla="*/ 55322 w 202841"/>
                  <a:gd name="connsiteY9" fmla="*/ 11961 h 1138418"/>
                  <a:gd name="connsiteX10" fmla="*/ 202840 w 202841"/>
                  <a:gd name="connsiteY10" fmla="*/ 562507 h 1138418"/>
                  <a:gd name="connsiteX11" fmla="*/ 201958 w 202841"/>
                  <a:gd name="connsiteY11" fmla="*/ 569205 h 113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2841" h="1138418">
                    <a:moveTo>
                      <a:pt x="202841" y="575911"/>
                    </a:moveTo>
                    <a:lnTo>
                      <a:pt x="55323" y="1126457"/>
                    </a:lnTo>
                    <a:cubicBezTo>
                      <a:pt x="53017" y="1135064"/>
                      <a:pt x="44170" y="1140171"/>
                      <a:pt x="35564" y="1137865"/>
                    </a:cubicBezTo>
                    <a:lnTo>
                      <a:pt x="11961" y="1131541"/>
                    </a:lnTo>
                    <a:cubicBezTo>
                      <a:pt x="3355" y="1129235"/>
                      <a:pt x="-1752" y="1120388"/>
                      <a:pt x="554" y="1111782"/>
                    </a:cubicBezTo>
                    <a:lnTo>
                      <a:pt x="145935" y="569211"/>
                    </a:lnTo>
                    <a:lnTo>
                      <a:pt x="553" y="26636"/>
                    </a:lnTo>
                    <a:cubicBezTo>
                      <a:pt x="-1753" y="18030"/>
                      <a:pt x="3354" y="9183"/>
                      <a:pt x="11960" y="6877"/>
                    </a:cubicBezTo>
                    <a:lnTo>
                      <a:pt x="35563" y="553"/>
                    </a:lnTo>
                    <a:cubicBezTo>
                      <a:pt x="44169" y="-1753"/>
                      <a:pt x="53016" y="3354"/>
                      <a:pt x="55322" y="11961"/>
                    </a:cubicBezTo>
                    <a:lnTo>
                      <a:pt x="202840" y="562507"/>
                    </a:lnTo>
                    <a:lnTo>
                      <a:pt x="201958" y="56920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5E4FA80-EB84-46C1-B464-9FB8625BBFFB}"/>
                </a:ext>
              </a:extLst>
            </p:cNvPr>
            <p:cNvGrpSpPr/>
            <p:nvPr/>
          </p:nvGrpSpPr>
          <p:grpSpPr>
            <a:xfrm>
              <a:off x="2545958" y="2880912"/>
              <a:ext cx="820644" cy="1009657"/>
              <a:chOff x="1636574" y="3783151"/>
              <a:chExt cx="1530489" cy="2069518"/>
            </a:xfrm>
          </p:grpSpPr>
          <p:sp>
            <p:nvSpPr>
              <p:cNvPr id="343" name="台形 342">
                <a:extLst>
                  <a:ext uri="{FF2B5EF4-FFF2-40B4-BE49-F238E27FC236}">
                    <a16:creationId xmlns:a16="http://schemas.microsoft.com/office/drawing/2014/main" id="{C3854068-22BA-45C0-A343-1E446E41B9D6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2CBDE131-A4ED-4968-B5A0-19CB67559FB6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6C0B822-045F-4FF9-B97A-418F1BECFB05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F7592EC-9E9E-48FC-B53C-79D6BDECFF2C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852F0241-4D3E-4583-8184-BC8FA7B43DDC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751FFB1-6977-4BA4-A7D9-E53C96474B3E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9C5F62D-7B54-4AF0-A309-9DF68A6CA3C8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B121B978-BB87-4C30-A894-90A32058D9A5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2D036543-CB50-45C1-86F3-291B0D6DB3B5}"/>
                </a:ext>
              </a:extLst>
            </p:cNvPr>
            <p:cNvGrpSpPr/>
            <p:nvPr/>
          </p:nvGrpSpPr>
          <p:grpSpPr>
            <a:xfrm>
              <a:off x="1609505" y="2719608"/>
              <a:ext cx="285843" cy="316743"/>
              <a:chOff x="2384430" y="3148669"/>
              <a:chExt cx="977896" cy="1083608"/>
            </a:xfrm>
            <a:solidFill>
              <a:sysClr val="window" lastClr="FFFFFF"/>
            </a:solidFill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54AAD745-0B09-4321-9BD0-32956A1BED63}"/>
                  </a:ext>
                </a:extLst>
              </p:cNvPr>
              <p:cNvSpPr/>
              <p:nvPr/>
            </p:nvSpPr>
            <p:spPr>
              <a:xfrm rot="16200000">
                <a:off x="2359026" y="3228978"/>
                <a:ext cx="1028703" cy="977896"/>
              </a:xfrm>
              <a:custGeom>
                <a:avLst/>
                <a:gdLst>
                  <a:gd name="connsiteX0" fmla="*/ 1057275 w 1057275"/>
                  <a:gd name="connsiteY0" fmla="*/ 418429 h 977896"/>
                  <a:gd name="connsiteX1" fmla="*/ 1057275 w 1057275"/>
                  <a:gd name="connsiteY1" fmla="*/ 559467 h 977896"/>
                  <a:gd name="connsiteX2" fmla="*/ 322556 w 1057275"/>
                  <a:gd name="connsiteY2" fmla="*/ 977896 h 977896"/>
                  <a:gd name="connsiteX3" fmla="*/ 0 w 1057275"/>
                  <a:gd name="connsiteY3" fmla="*/ 977896 h 977896"/>
                  <a:gd name="connsiteX4" fmla="*/ 0 w 1057275"/>
                  <a:gd name="connsiteY4" fmla="*/ 0 h 977896"/>
                  <a:gd name="connsiteX5" fmla="*/ 322556 w 1057275"/>
                  <a:gd name="connsiteY5" fmla="*/ 0 h 977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275" h="977896">
                    <a:moveTo>
                      <a:pt x="1057275" y="418429"/>
                    </a:moveTo>
                    <a:lnTo>
                      <a:pt x="1057275" y="559467"/>
                    </a:lnTo>
                    <a:lnTo>
                      <a:pt x="322556" y="977896"/>
                    </a:lnTo>
                    <a:lnTo>
                      <a:pt x="0" y="977896"/>
                    </a:lnTo>
                    <a:lnTo>
                      <a:pt x="0" y="0"/>
                    </a:lnTo>
                    <a:lnTo>
                      <a:pt x="322556" y="0"/>
                    </a:lnTo>
                    <a:close/>
                  </a:path>
                </a:pathLst>
              </a:custGeom>
              <a:pattFill prst="dkVert">
                <a:fgClr>
                  <a:srgbClr val="6633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8A9A1B29-5314-43F8-94B2-EA1D439A0C3C}"/>
                  </a:ext>
                </a:extLst>
              </p:cNvPr>
              <p:cNvSpPr/>
              <p:nvPr/>
            </p:nvSpPr>
            <p:spPr>
              <a:xfrm rot="1800000">
                <a:off x="2491660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D85B1C7B-1D2F-4F08-BC54-97B7361272BF}"/>
                  </a:ext>
                </a:extLst>
              </p:cNvPr>
              <p:cNvSpPr/>
              <p:nvPr/>
            </p:nvSpPr>
            <p:spPr>
              <a:xfrm rot="19800000">
                <a:off x="3145284" y="3181763"/>
                <a:ext cx="109810" cy="859452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5CB56A24-08E9-46EC-BEC4-AC7C98BB079E}"/>
                  </a:ext>
                </a:extLst>
              </p:cNvPr>
              <p:cNvSpPr/>
              <p:nvPr/>
            </p:nvSpPr>
            <p:spPr>
              <a:xfrm rot="16200000">
                <a:off x="2818472" y="3104492"/>
                <a:ext cx="109810" cy="198164"/>
              </a:xfrm>
              <a:prstGeom prst="roundRect">
                <a:avLst>
                  <a:gd name="adj" fmla="val 2845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9E334DC1-41B2-42B1-9336-6B5CBDD1BB4B}"/>
                  </a:ext>
                </a:extLst>
              </p:cNvPr>
              <p:cNvSpPr/>
              <p:nvPr/>
            </p:nvSpPr>
            <p:spPr>
              <a:xfrm>
                <a:off x="2740581" y="3572763"/>
                <a:ext cx="265593" cy="13667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17EE0318-B33B-4336-A1DB-B6B224D69A94}"/>
              </a:ext>
            </a:extLst>
          </p:cNvPr>
          <p:cNvGrpSpPr/>
          <p:nvPr/>
        </p:nvGrpSpPr>
        <p:grpSpPr>
          <a:xfrm>
            <a:off x="6813762" y="983411"/>
            <a:ext cx="2215824" cy="2459411"/>
            <a:chOff x="162796" y="2109374"/>
            <a:chExt cx="3675780" cy="4079860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C2B99B45-192E-4930-9DEE-D285B6E071F4}"/>
                </a:ext>
              </a:extLst>
            </p:cNvPr>
            <p:cNvGrpSpPr/>
            <p:nvPr/>
          </p:nvGrpSpPr>
          <p:grpSpPr>
            <a:xfrm>
              <a:off x="281845" y="5407942"/>
              <a:ext cx="3437683" cy="781292"/>
              <a:chOff x="2243447" y="3757522"/>
              <a:chExt cx="4400550" cy="1000125"/>
            </a:xfrm>
          </p:grpSpPr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666C9B06-4BB6-40AD-9520-A35BA3F4A6E7}"/>
                  </a:ext>
                </a:extLst>
              </p:cNvPr>
              <p:cNvSpPr/>
              <p:nvPr/>
            </p:nvSpPr>
            <p:spPr>
              <a:xfrm>
                <a:off x="2243447" y="3757522"/>
                <a:ext cx="4400550" cy="1000125"/>
              </a:xfrm>
              <a:prstGeom prst="trapezoid">
                <a:avLst>
                  <a:gd name="adj" fmla="val 23064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E33BA20-73F5-457B-8E18-D76B2A396DB2}"/>
                  </a:ext>
                </a:extLst>
              </p:cNvPr>
              <p:cNvSpPr/>
              <p:nvPr/>
            </p:nvSpPr>
            <p:spPr>
              <a:xfrm>
                <a:off x="2243448" y="3757522"/>
                <a:ext cx="4397079" cy="1000125"/>
              </a:xfrm>
              <a:custGeom>
                <a:avLst/>
                <a:gdLst>
                  <a:gd name="connsiteX0" fmla="*/ 1651199 w 4397079"/>
                  <a:gd name="connsiteY0" fmla="*/ 997797 h 1000125"/>
                  <a:gd name="connsiteX1" fmla="*/ 1656821 w 4397079"/>
                  <a:gd name="connsiteY1" fmla="*/ 1000125 h 1000125"/>
                  <a:gd name="connsiteX2" fmla="*/ 1645578 w 4397079"/>
                  <a:gd name="connsiteY2" fmla="*/ 1000125 h 1000125"/>
                  <a:gd name="connsiteX3" fmla="*/ 3909292 w 4397079"/>
                  <a:gd name="connsiteY3" fmla="*/ 992940 h 1000125"/>
                  <a:gd name="connsiteX4" fmla="*/ 3924830 w 4397079"/>
                  <a:gd name="connsiteY4" fmla="*/ 999376 h 1000125"/>
                  <a:gd name="connsiteX5" fmla="*/ 3925579 w 4397079"/>
                  <a:gd name="connsiteY5" fmla="*/ 1000125 h 1000125"/>
                  <a:gd name="connsiteX6" fmla="*/ 3893005 w 4397079"/>
                  <a:gd name="connsiteY6" fmla="*/ 1000125 h 1000125"/>
                  <a:gd name="connsiteX7" fmla="*/ 3893754 w 4397079"/>
                  <a:gd name="connsiteY7" fmla="*/ 999376 h 1000125"/>
                  <a:gd name="connsiteX8" fmla="*/ 3909292 w 4397079"/>
                  <a:gd name="connsiteY8" fmla="*/ 992940 h 1000125"/>
                  <a:gd name="connsiteX9" fmla="*/ 4260506 w 4397079"/>
                  <a:gd name="connsiteY9" fmla="*/ 986510 h 1000125"/>
                  <a:gd name="connsiteX10" fmla="*/ 4276044 w 4397079"/>
                  <a:gd name="connsiteY10" fmla="*/ 992945 h 1000125"/>
                  <a:gd name="connsiteX11" fmla="*/ 4283224 w 4397079"/>
                  <a:gd name="connsiteY11" fmla="*/ 1000125 h 1000125"/>
                  <a:gd name="connsiteX12" fmla="*/ 4237788 w 4397079"/>
                  <a:gd name="connsiteY12" fmla="*/ 1000125 h 1000125"/>
                  <a:gd name="connsiteX13" fmla="*/ 4244968 w 4397079"/>
                  <a:gd name="connsiteY13" fmla="*/ 992945 h 1000125"/>
                  <a:gd name="connsiteX14" fmla="*/ 4260506 w 4397079"/>
                  <a:gd name="connsiteY14" fmla="*/ 986510 h 1000125"/>
                  <a:gd name="connsiteX15" fmla="*/ 2015407 w 4397079"/>
                  <a:gd name="connsiteY15" fmla="*/ 983229 h 1000125"/>
                  <a:gd name="connsiteX16" fmla="*/ 2030945 w 4397079"/>
                  <a:gd name="connsiteY16" fmla="*/ 989665 h 1000125"/>
                  <a:gd name="connsiteX17" fmla="*/ 2041405 w 4397079"/>
                  <a:gd name="connsiteY17" fmla="*/ 1000125 h 1000125"/>
                  <a:gd name="connsiteX18" fmla="*/ 1989410 w 4397079"/>
                  <a:gd name="connsiteY18" fmla="*/ 1000125 h 1000125"/>
                  <a:gd name="connsiteX19" fmla="*/ 1999870 w 4397079"/>
                  <a:gd name="connsiteY19" fmla="*/ 989665 h 1000125"/>
                  <a:gd name="connsiteX20" fmla="*/ 2015407 w 4397079"/>
                  <a:gd name="connsiteY20" fmla="*/ 983229 h 1000125"/>
                  <a:gd name="connsiteX21" fmla="*/ 2366621 w 4397079"/>
                  <a:gd name="connsiteY21" fmla="*/ 976799 h 1000125"/>
                  <a:gd name="connsiteX22" fmla="*/ 2382159 w 4397079"/>
                  <a:gd name="connsiteY22" fmla="*/ 983235 h 1000125"/>
                  <a:gd name="connsiteX23" fmla="*/ 2399049 w 4397079"/>
                  <a:gd name="connsiteY23" fmla="*/ 1000125 h 1000125"/>
                  <a:gd name="connsiteX24" fmla="*/ 2334193 w 4397079"/>
                  <a:gd name="connsiteY24" fmla="*/ 1000125 h 1000125"/>
                  <a:gd name="connsiteX25" fmla="*/ 2351083 w 4397079"/>
                  <a:gd name="connsiteY25" fmla="*/ 983235 h 1000125"/>
                  <a:gd name="connsiteX26" fmla="*/ 2366621 w 4397079"/>
                  <a:gd name="connsiteY26" fmla="*/ 976799 h 1000125"/>
                  <a:gd name="connsiteX27" fmla="*/ 462175 w 4397079"/>
                  <a:gd name="connsiteY27" fmla="*/ 972794 h 1000125"/>
                  <a:gd name="connsiteX28" fmla="*/ 477713 w 4397079"/>
                  <a:gd name="connsiteY28" fmla="*/ 979230 h 1000125"/>
                  <a:gd name="connsiteX29" fmla="*/ 498609 w 4397079"/>
                  <a:gd name="connsiteY29" fmla="*/ 1000125 h 1000125"/>
                  <a:gd name="connsiteX30" fmla="*/ 425742 w 4397079"/>
                  <a:gd name="connsiteY30" fmla="*/ 1000125 h 1000125"/>
                  <a:gd name="connsiteX31" fmla="*/ 446637 w 4397079"/>
                  <a:gd name="connsiteY31" fmla="*/ 979230 h 1000125"/>
                  <a:gd name="connsiteX32" fmla="*/ 462175 w 4397079"/>
                  <a:gd name="connsiteY32" fmla="*/ 972794 h 1000125"/>
                  <a:gd name="connsiteX33" fmla="*/ 809955 w 4397079"/>
                  <a:gd name="connsiteY33" fmla="*/ 969798 h 1000125"/>
                  <a:gd name="connsiteX34" fmla="*/ 825493 w 4397079"/>
                  <a:gd name="connsiteY34" fmla="*/ 976234 h 1000125"/>
                  <a:gd name="connsiteX35" fmla="*/ 849386 w 4397079"/>
                  <a:gd name="connsiteY35" fmla="*/ 1000125 h 1000125"/>
                  <a:gd name="connsiteX36" fmla="*/ 770526 w 4397079"/>
                  <a:gd name="connsiteY36" fmla="*/ 1000125 h 1000125"/>
                  <a:gd name="connsiteX37" fmla="*/ 794417 w 4397079"/>
                  <a:gd name="connsiteY37" fmla="*/ 976234 h 1000125"/>
                  <a:gd name="connsiteX38" fmla="*/ 809955 w 4397079"/>
                  <a:gd name="connsiteY38" fmla="*/ 969798 h 1000125"/>
                  <a:gd name="connsiteX39" fmla="*/ 2725974 w 4397079"/>
                  <a:gd name="connsiteY39" fmla="*/ 967086 h 1000125"/>
                  <a:gd name="connsiteX40" fmla="*/ 2741512 w 4397079"/>
                  <a:gd name="connsiteY40" fmla="*/ 973522 h 1000125"/>
                  <a:gd name="connsiteX41" fmla="*/ 2768115 w 4397079"/>
                  <a:gd name="connsiteY41" fmla="*/ 1000125 h 1000125"/>
                  <a:gd name="connsiteX42" fmla="*/ 2683833 w 4397079"/>
                  <a:gd name="connsiteY42" fmla="*/ 1000125 h 1000125"/>
                  <a:gd name="connsiteX43" fmla="*/ 2710436 w 4397079"/>
                  <a:gd name="connsiteY43" fmla="*/ 973522 h 1000125"/>
                  <a:gd name="connsiteX44" fmla="*/ 2725974 w 4397079"/>
                  <a:gd name="connsiteY44" fmla="*/ 967086 h 1000125"/>
                  <a:gd name="connsiteX45" fmla="*/ 3073754 w 4397079"/>
                  <a:gd name="connsiteY45" fmla="*/ 964090 h 1000125"/>
                  <a:gd name="connsiteX46" fmla="*/ 3089292 w 4397079"/>
                  <a:gd name="connsiteY46" fmla="*/ 970526 h 1000125"/>
                  <a:gd name="connsiteX47" fmla="*/ 3118892 w 4397079"/>
                  <a:gd name="connsiteY47" fmla="*/ 1000125 h 1000125"/>
                  <a:gd name="connsiteX48" fmla="*/ 3028617 w 4397079"/>
                  <a:gd name="connsiteY48" fmla="*/ 1000125 h 1000125"/>
                  <a:gd name="connsiteX49" fmla="*/ 3058216 w 4397079"/>
                  <a:gd name="connsiteY49" fmla="*/ 970526 h 1000125"/>
                  <a:gd name="connsiteX50" fmla="*/ 3073754 w 4397079"/>
                  <a:gd name="connsiteY50" fmla="*/ 964090 h 1000125"/>
                  <a:gd name="connsiteX51" fmla="*/ 3420397 w 4397079"/>
                  <a:gd name="connsiteY51" fmla="*/ 962230 h 1000125"/>
                  <a:gd name="connsiteX52" fmla="*/ 3435936 w 4397079"/>
                  <a:gd name="connsiteY52" fmla="*/ 968666 h 1000125"/>
                  <a:gd name="connsiteX53" fmla="*/ 3467395 w 4397079"/>
                  <a:gd name="connsiteY53" fmla="*/ 1000125 h 1000125"/>
                  <a:gd name="connsiteX54" fmla="*/ 3373399 w 4397079"/>
                  <a:gd name="connsiteY54" fmla="*/ 1000125 h 1000125"/>
                  <a:gd name="connsiteX55" fmla="*/ 3404859 w 4397079"/>
                  <a:gd name="connsiteY55" fmla="*/ 968666 h 1000125"/>
                  <a:gd name="connsiteX56" fmla="*/ 3420397 w 4397079"/>
                  <a:gd name="connsiteY56" fmla="*/ 962230 h 1000125"/>
                  <a:gd name="connsiteX57" fmla="*/ 128965 w 4397079"/>
                  <a:gd name="connsiteY57" fmla="*/ 961221 h 1000125"/>
                  <a:gd name="connsiteX58" fmla="*/ 144503 w 4397079"/>
                  <a:gd name="connsiteY58" fmla="*/ 967657 h 1000125"/>
                  <a:gd name="connsiteX59" fmla="*/ 176973 w 4397079"/>
                  <a:gd name="connsiteY59" fmla="*/ 1000125 h 1000125"/>
                  <a:gd name="connsiteX60" fmla="*/ 80958 w 4397079"/>
                  <a:gd name="connsiteY60" fmla="*/ 1000125 h 1000125"/>
                  <a:gd name="connsiteX61" fmla="*/ 113427 w 4397079"/>
                  <a:gd name="connsiteY61" fmla="*/ 967657 h 1000125"/>
                  <a:gd name="connsiteX62" fmla="*/ 128965 w 4397079"/>
                  <a:gd name="connsiteY62" fmla="*/ 961221 h 1000125"/>
                  <a:gd name="connsiteX63" fmla="*/ 1169308 w 4397079"/>
                  <a:gd name="connsiteY63" fmla="*/ 960084 h 1000125"/>
                  <a:gd name="connsiteX64" fmla="*/ 1184846 w 4397079"/>
                  <a:gd name="connsiteY64" fmla="*/ 966521 h 1000125"/>
                  <a:gd name="connsiteX65" fmla="*/ 1218452 w 4397079"/>
                  <a:gd name="connsiteY65" fmla="*/ 1000125 h 1000125"/>
                  <a:gd name="connsiteX66" fmla="*/ 1120166 w 4397079"/>
                  <a:gd name="connsiteY66" fmla="*/ 1000125 h 1000125"/>
                  <a:gd name="connsiteX67" fmla="*/ 1153770 w 4397079"/>
                  <a:gd name="connsiteY67" fmla="*/ 966520 h 1000125"/>
                  <a:gd name="connsiteX68" fmla="*/ 1169308 w 4397079"/>
                  <a:gd name="connsiteY68" fmla="*/ 960084 h 1000125"/>
                  <a:gd name="connsiteX69" fmla="*/ 3768177 w 4397079"/>
                  <a:gd name="connsiteY69" fmla="*/ 959234 h 1000125"/>
                  <a:gd name="connsiteX70" fmla="*/ 3783715 w 4397079"/>
                  <a:gd name="connsiteY70" fmla="*/ 965670 h 1000125"/>
                  <a:gd name="connsiteX71" fmla="*/ 3818170 w 4397079"/>
                  <a:gd name="connsiteY71" fmla="*/ 1000125 h 1000125"/>
                  <a:gd name="connsiteX72" fmla="*/ 3718184 w 4397079"/>
                  <a:gd name="connsiteY72" fmla="*/ 1000125 h 1000125"/>
                  <a:gd name="connsiteX73" fmla="*/ 3752639 w 4397079"/>
                  <a:gd name="connsiteY73" fmla="*/ 965670 h 1000125"/>
                  <a:gd name="connsiteX74" fmla="*/ 3768177 w 4397079"/>
                  <a:gd name="connsiteY74" fmla="*/ 959234 h 1000125"/>
                  <a:gd name="connsiteX75" fmla="*/ 1517088 w 4397079"/>
                  <a:gd name="connsiteY75" fmla="*/ 957088 h 1000125"/>
                  <a:gd name="connsiteX76" fmla="*/ 1532626 w 4397079"/>
                  <a:gd name="connsiteY76" fmla="*/ 963524 h 1000125"/>
                  <a:gd name="connsiteX77" fmla="*/ 1569228 w 4397079"/>
                  <a:gd name="connsiteY77" fmla="*/ 1000125 h 1000125"/>
                  <a:gd name="connsiteX78" fmla="*/ 1464949 w 4397079"/>
                  <a:gd name="connsiteY78" fmla="*/ 1000125 h 1000125"/>
                  <a:gd name="connsiteX79" fmla="*/ 1501550 w 4397079"/>
                  <a:gd name="connsiteY79" fmla="*/ 963524 h 1000125"/>
                  <a:gd name="connsiteX80" fmla="*/ 1517088 w 4397079"/>
                  <a:gd name="connsiteY80" fmla="*/ 957088 h 1000125"/>
                  <a:gd name="connsiteX81" fmla="*/ 4127531 w 4397079"/>
                  <a:gd name="connsiteY81" fmla="*/ 949521 h 1000125"/>
                  <a:gd name="connsiteX82" fmla="*/ 4143069 w 4397079"/>
                  <a:gd name="connsiteY82" fmla="*/ 955957 h 1000125"/>
                  <a:gd name="connsiteX83" fmla="*/ 4184112 w 4397079"/>
                  <a:gd name="connsiteY83" fmla="*/ 997000 h 1000125"/>
                  <a:gd name="connsiteX84" fmla="*/ 4185407 w 4397079"/>
                  <a:gd name="connsiteY84" fmla="*/ 1000125 h 1000125"/>
                  <a:gd name="connsiteX85" fmla="*/ 4070667 w 4397079"/>
                  <a:gd name="connsiteY85" fmla="*/ 1000125 h 1000125"/>
                  <a:gd name="connsiteX86" fmla="*/ 4072676 w 4397079"/>
                  <a:gd name="connsiteY86" fmla="*/ 995273 h 1000125"/>
                  <a:gd name="connsiteX87" fmla="*/ 4111993 w 4397079"/>
                  <a:gd name="connsiteY87" fmla="*/ 955957 h 1000125"/>
                  <a:gd name="connsiteX88" fmla="*/ 4127531 w 4397079"/>
                  <a:gd name="connsiteY88" fmla="*/ 949521 h 1000125"/>
                  <a:gd name="connsiteX89" fmla="*/ 1881297 w 4397079"/>
                  <a:gd name="connsiteY89" fmla="*/ 942521 h 1000125"/>
                  <a:gd name="connsiteX90" fmla="*/ 1896835 w 4397079"/>
                  <a:gd name="connsiteY90" fmla="*/ 948957 h 1000125"/>
                  <a:gd name="connsiteX91" fmla="*/ 1937879 w 4397079"/>
                  <a:gd name="connsiteY91" fmla="*/ 990000 h 1000125"/>
                  <a:gd name="connsiteX92" fmla="*/ 1942073 w 4397079"/>
                  <a:gd name="connsiteY92" fmla="*/ 1000125 h 1000125"/>
                  <a:gd name="connsiteX93" fmla="*/ 1821533 w 4397079"/>
                  <a:gd name="connsiteY93" fmla="*/ 1000125 h 1000125"/>
                  <a:gd name="connsiteX94" fmla="*/ 1826442 w 4397079"/>
                  <a:gd name="connsiteY94" fmla="*/ 988273 h 1000125"/>
                  <a:gd name="connsiteX95" fmla="*/ 1865759 w 4397079"/>
                  <a:gd name="connsiteY95" fmla="*/ 948957 h 1000125"/>
                  <a:gd name="connsiteX96" fmla="*/ 1881297 w 4397079"/>
                  <a:gd name="connsiteY96" fmla="*/ 942521 h 1000125"/>
                  <a:gd name="connsiteX97" fmla="*/ 2229077 w 4397079"/>
                  <a:gd name="connsiteY97" fmla="*/ 939524 h 1000125"/>
                  <a:gd name="connsiteX98" fmla="*/ 2244614 w 4397079"/>
                  <a:gd name="connsiteY98" fmla="*/ 945960 h 1000125"/>
                  <a:gd name="connsiteX99" fmla="*/ 2285659 w 4397079"/>
                  <a:gd name="connsiteY99" fmla="*/ 987004 h 1000125"/>
                  <a:gd name="connsiteX100" fmla="*/ 2291094 w 4397079"/>
                  <a:gd name="connsiteY100" fmla="*/ 1000125 h 1000125"/>
                  <a:gd name="connsiteX101" fmla="*/ 2168072 w 4397079"/>
                  <a:gd name="connsiteY101" fmla="*/ 1000125 h 1000125"/>
                  <a:gd name="connsiteX102" fmla="*/ 2174222 w 4397079"/>
                  <a:gd name="connsiteY102" fmla="*/ 985277 h 1000125"/>
                  <a:gd name="connsiteX103" fmla="*/ 2213538 w 4397079"/>
                  <a:gd name="connsiteY103" fmla="*/ 945960 h 1000125"/>
                  <a:gd name="connsiteX104" fmla="*/ 2229077 w 4397079"/>
                  <a:gd name="connsiteY104" fmla="*/ 939524 h 1000125"/>
                  <a:gd name="connsiteX105" fmla="*/ 15178 w 4397079"/>
                  <a:gd name="connsiteY105" fmla="*/ 934317 h 1000125"/>
                  <a:gd name="connsiteX106" fmla="*/ 52572 w 4397079"/>
                  <a:gd name="connsiteY106" fmla="*/ 971711 h 1000125"/>
                  <a:gd name="connsiteX107" fmla="*/ 59008 w 4397079"/>
                  <a:gd name="connsiteY107" fmla="*/ 987249 h 1000125"/>
                  <a:gd name="connsiteX108" fmla="*/ 53674 w 4397079"/>
                  <a:gd name="connsiteY108" fmla="*/ 1000125 h 1000125"/>
                  <a:gd name="connsiteX109" fmla="*/ 0 w 4397079"/>
                  <a:gd name="connsiteY109" fmla="*/ 1000125 h 1000125"/>
                  <a:gd name="connsiteX110" fmla="*/ 676980 w 4397079"/>
                  <a:gd name="connsiteY110" fmla="*/ 932808 h 1000125"/>
                  <a:gd name="connsiteX111" fmla="*/ 692518 w 4397079"/>
                  <a:gd name="connsiteY111" fmla="*/ 939245 h 1000125"/>
                  <a:gd name="connsiteX112" fmla="*/ 733562 w 4397079"/>
                  <a:gd name="connsiteY112" fmla="*/ 980288 h 1000125"/>
                  <a:gd name="connsiteX113" fmla="*/ 739998 w 4397079"/>
                  <a:gd name="connsiteY113" fmla="*/ 995826 h 1000125"/>
                  <a:gd name="connsiteX114" fmla="*/ 738217 w 4397079"/>
                  <a:gd name="connsiteY114" fmla="*/ 1000125 h 1000125"/>
                  <a:gd name="connsiteX115" fmla="*/ 618186 w 4397079"/>
                  <a:gd name="connsiteY115" fmla="*/ 1000125 h 1000125"/>
                  <a:gd name="connsiteX116" fmla="*/ 615690 w 4397079"/>
                  <a:gd name="connsiteY116" fmla="*/ 994099 h 1000125"/>
                  <a:gd name="connsiteX117" fmla="*/ 622125 w 4397079"/>
                  <a:gd name="connsiteY117" fmla="*/ 978561 h 1000125"/>
                  <a:gd name="connsiteX118" fmla="*/ 661442 w 4397079"/>
                  <a:gd name="connsiteY118" fmla="*/ 939244 h 1000125"/>
                  <a:gd name="connsiteX119" fmla="*/ 676980 w 4397079"/>
                  <a:gd name="connsiteY119" fmla="*/ 932808 h 1000125"/>
                  <a:gd name="connsiteX120" fmla="*/ 1024760 w 4397079"/>
                  <a:gd name="connsiteY120" fmla="*/ 929812 h 1000125"/>
                  <a:gd name="connsiteX121" fmla="*/ 1040298 w 4397079"/>
                  <a:gd name="connsiteY121" fmla="*/ 936248 h 1000125"/>
                  <a:gd name="connsiteX122" fmla="*/ 1081342 w 4397079"/>
                  <a:gd name="connsiteY122" fmla="*/ 977292 h 1000125"/>
                  <a:gd name="connsiteX123" fmla="*/ 1087778 w 4397079"/>
                  <a:gd name="connsiteY123" fmla="*/ 992830 h 1000125"/>
                  <a:gd name="connsiteX124" fmla="*/ 1084756 w 4397079"/>
                  <a:gd name="connsiteY124" fmla="*/ 1000125 h 1000125"/>
                  <a:gd name="connsiteX125" fmla="*/ 967207 w 4397079"/>
                  <a:gd name="connsiteY125" fmla="*/ 1000125 h 1000125"/>
                  <a:gd name="connsiteX126" fmla="*/ 963470 w 4397079"/>
                  <a:gd name="connsiteY126" fmla="*/ 991103 h 1000125"/>
                  <a:gd name="connsiteX127" fmla="*/ 969906 w 4397079"/>
                  <a:gd name="connsiteY127" fmla="*/ 975565 h 1000125"/>
                  <a:gd name="connsiteX128" fmla="*/ 1009222 w 4397079"/>
                  <a:gd name="connsiteY128" fmla="*/ 936248 h 1000125"/>
                  <a:gd name="connsiteX129" fmla="*/ 1024760 w 4397079"/>
                  <a:gd name="connsiteY129" fmla="*/ 929812 h 1000125"/>
                  <a:gd name="connsiteX130" fmla="*/ 2588430 w 4397079"/>
                  <a:gd name="connsiteY130" fmla="*/ 929811 h 1000125"/>
                  <a:gd name="connsiteX131" fmla="*/ 2603967 w 4397079"/>
                  <a:gd name="connsiteY131" fmla="*/ 936247 h 1000125"/>
                  <a:gd name="connsiteX132" fmla="*/ 2645012 w 4397079"/>
                  <a:gd name="connsiteY132" fmla="*/ 977291 h 1000125"/>
                  <a:gd name="connsiteX133" fmla="*/ 2651448 w 4397079"/>
                  <a:gd name="connsiteY133" fmla="*/ 992829 h 1000125"/>
                  <a:gd name="connsiteX134" fmla="*/ 2648426 w 4397079"/>
                  <a:gd name="connsiteY134" fmla="*/ 1000125 h 1000125"/>
                  <a:gd name="connsiteX135" fmla="*/ 2530877 w 4397079"/>
                  <a:gd name="connsiteY135" fmla="*/ 1000125 h 1000125"/>
                  <a:gd name="connsiteX136" fmla="*/ 2527139 w 4397079"/>
                  <a:gd name="connsiteY136" fmla="*/ 991102 h 1000125"/>
                  <a:gd name="connsiteX137" fmla="*/ 2533575 w 4397079"/>
                  <a:gd name="connsiteY137" fmla="*/ 975564 h 1000125"/>
                  <a:gd name="connsiteX138" fmla="*/ 2572892 w 4397079"/>
                  <a:gd name="connsiteY138" fmla="*/ 936247 h 1000125"/>
                  <a:gd name="connsiteX139" fmla="*/ 2588430 w 4397079"/>
                  <a:gd name="connsiteY139" fmla="*/ 929811 h 1000125"/>
                  <a:gd name="connsiteX140" fmla="*/ 3282852 w 4397079"/>
                  <a:gd name="connsiteY140" fmla="*/ 924955 h 1000125"/>
                  <a:gd name="connsiteX141" fmla="*/ 3298390 w 4397079"/>
                  <a:gd name="connsiteY141" fmla="*/ 931391 h 1000125"/>
                  <a:gd name="connsiteX142" fmla="*/ 3339435 w 4397079"/>
                  <a:gd name="connsiteY142" fmla="*/ 972434 h 1000125"/>
                  <a:gd name="connsiteX143" fmla="*/ 3345871 w 4397079"/>
                  <a:gd name="connsiteY143" fmla="*/ 987972 h 1000125"/>
                  <a:gd name="connsiteX144" fmla="*/ 3340837 w 4397079"/>
                  <a:gd name="connsiteY144" fmla="*/ 1000125 h 1000125"/>
                  <a:gd name="connsiteX145" fmla="*/ 3227311 w 4397079"/>
                  <a:gd name="connsiteY145" fmla="*/ 1000125 h 1000125"/>
                  <a:gd name="connsiteX146" fmla="*/ 3221562 w 4397079"/>
                  <a:gd name="connsiteY146" fmla="*/ 986246 h 1000125"/>
                  <a:gd name="connsiteX147" fmla="*/ 3227998 w 4397079"/>
                  <a:gd name="connsiteY147" fmla="*/ 970707 h 1000125"/>
                  <a:gd name="connsiteX148" fmla="*/ 3267314 w 4397079"/>
                  <a:gd name="connsiteY148" fmla="*/ 931391 h 1000125"/>
                  <a:gd name="connsiteX149" fmla="*/ 3282852 w 4397079"/>
                  <a:gd name="connsiteY149" fmla="*/ 924955 h 1000125"/>
                  <a:gd name="connsiteX150" fmla="*/ 2939643 w 4397079"/>
                  <a:gd name="connsiteY150" fmla="*/ 923381 h 1000125"/>
                  <a:gd name="connsiteX151" fmla="*/ 2955182 w 4397079"/>
                  <a:gd name="connsiteY151" fmla="*/ 929817 h 1000125"/>
                  <a:gd name="connsiteX152" fmla="*/ 2996225 w 4397079"/>
                  <a:gd name="connsiteY152" fmla="*/ 970861 h 1000125"/>
                  <a:gd name="connsiteX153" fmla="*/ 3002662 w 4397079"/>
                  <a:gd name="connsiteY153" fmla="*/ 986399 h 1000125"/>
                  <a:gd name="connsiteX154" fmla="*/ 2996976 w 4397079"/>
                  <a:gd name="connsiteY154" fmla="*/ 1000125 h 1000125"/>
                  <a:gd name="connsiteX155" fmla="*/ 2884753 w 4397079"/>
                  <a:gd name="connsiteY155" fmla="*/ 1000125 h 1000125"/>
                  <a:gd name="connsiteX156" fmla="*/ 2878353 w 4397079"/>
                  <a:gd name="connsiteY156" fmla="*/ 984672 h 1000125"/>
                  <a:gd name="connsiteX157" fmla="*/ 2884789 w 4397079"/>
                  <a:gd name="connsiteY157" fmla="*/ 969134 h 1000125"/>
                  <a:gd name="connsiteX158" fmla="*/ 2924106 w 4397079"/>
                  <a:gd name="connsiteY158" fmla="*/ 929817 h 1000125"/>
                  <a:gd name="connsiteX159" fmla="*/ 2939643 w 4397079"/>
                  <a:gd name="connsiteY159" fmla="*/ 923381 h 1000125"/>
                  <a:gd name="connsiteX160" fmla="*/ 343770 w 4397079"/>
                  <a:gd name="connsiteY160" fmla="*/ 921235 h 1000125"/>
                  <a:gd name="connsiteX161" fmla="*/ 359307 w 4397079"/>
                  <a:gd name="connsiteY161" fmla="*/ 927670 h 1000125"/>
                  <a:gd name="connsiteX162" fmla="*/ 400351 w 4397079"/>
                  <a:gd name="connsiteY162" fmla="*/ 968714 h 1000125"/>
                  <a:gd name="connsiteX163" fmla="*/ 400351 w 4397079"/>
                  <a:gd name="connsiteY163" fmla="*/ 999791 h 1000125"/>
                  <a:gd name="connsiteX164" fmla="*/ 400016 w 4397079"/>
                  <a:gd name="connsiteY164" fmla="*/ 1000125 h 1000125"/>
                  <a:gd name="connsiteX165" fmla="*/ 290977 w 4397079"/>
                  <a:gd name="connsiteY165" fmla="*/ 1000125 h 1000125"/>
                  <a:gd name="connsiteX166" fmla="*/ 288915 w 4397079"/>
                  <a:gd name="connsiteY166" fmla="*/ 998063 h 1000125"/>
                  <a:gd name="connsiteX167" fmla="*/ 288916 w 4397079"/>
                  <a:gd name="connsiteY167" fmla="*/ 966987 h 1000125"/>
                  <a:gd name="connsiteX168" fmla="*/ 328232 w 4397079"/>
                  <a:gd name="connsiteY168" fmla="*/ 927671 h 1000125"/>
                  <a:gd name="connsiteX169" fmla="*/ 343770 w 4397079"/>
                  <a:gd name="connsiteY169" fmla="*/ 921235 h 1000125"/>
                  <a:gd name="connsiteX170" fmla="*/ 1384113 w 4397079"/>
                  <a:gd name="connsiteY170" fmla="*/ 920099 h 1000125"/>
                  <a:gd name="connsiteX171" fmla="*/ 1399651 w 4397079"/>
                  <a:gd name="connsiteY171" fmla="*/ 926535 h 1000125"/>
                  <a:gd name="connsiteX172" fmla="*/ 1440695 w 4397079"/>
                  <a:gd name="connsiteY172" fmla="*/ 967579 h 1000125"/>
                  <a:gd name="connsiteX173" fmla="*/ 1440695 w 4397079"/>
                  <a:gd name="connsiteY173" fmla="*/ 998655 h 1000125"/>
                  <a:gd name="connsiteX174" fmla="*/ 1439225 w 4397079"/>
                  <a:gd name="connsiteY174" fmla="*/ 1000125 h 1000125"/>
                  <a:gd name="connsiteX175" fmla="*/ 1332456 w 4397079"/>
                  <a:gd name="connsiteY175" fmla="*/ 1000125 h 1000125"/>
                  <a:gd name="connsiteX176" fmla="*/ 1329259 w 4397079"/>
                  <a:gd name="connsiteY176" fmla="*/ 996928 h 1000125"/>
                  <a:gd name="connsiteX177" fmla="*/ 1329259 w 4397079"/>
                  <a:gd name="connsiteY177" fmla="*/ 965852 h 1000125"/>
                  <a:gd name="connsiteX178" fmla="*/ 1368575 w 4397079"/>
                  <a:gd name="connsiteY178" fmla="*/ 926535 h 1000125"/>
                  <a:gd name="connsiteX179" fmla="*/ 1384113 w 4397079"/>
                  <a:gd name="connsiteY179" fmla="*/ 920099 h 1000125"/>
                  <a:gd name="connsiteX180" fmla="*/ 3634067 w 4397079"/>
                  <a:gd name="connsiteY180" fmla="*/ 918525 h 1000125"/>
                  <a:gd name="connsiteX181" fmla="*/ 3649605 w 4397079"/>
                  <a:gd name="connsiteY181" fmla="*/ 924961 h 1000125"/>
                  <a:gd name="connsiteX182" fmla="*/ 3690648 w 4397079"/>
                  <a:gd name="connsiteY182" fmla="*/ 966004 h 1000125"/>
                  <a:gd name="connsiteX183" fmla="*/ 3690648 w 4397079"/>
                  <a:gd name="connsiteY183" fmla="*/ 997081 h 1000125"/>
                  <a:gd name="connsiteX184" fmla="*/ 3687604 w 4397079"/>
                  <a:gd name="connsiteY184" fmla="*/ 1000125 h 1000125"/>
                  <a:gd name="connsiteX185" fmla="*/ 3583984 w 4397079"/>
                  <a:gd name="connsiteY185" fmla="*/ 1000125 h 1000125"/>
                  <a:gd name="connsiteX186" fmla="*/ 3579212 w 4397079"/>
                  <a:gd name="connsiteY186" fmla="*/ 995353 h 1000125"/>
                  <a:gd name="connsiteX187" fmla="*/ 3579212 w 4397079"/>
                  <a:gd name="connsiteY187" fmla="*/ 964277 h 1000125"/>
                  <a:gd name="connsiteX188" fmla="*/ 3618528 w 4397079"/>
                  <a:gd name="connsiteY188" fmla="*/ 924961 h 1000125"/>
                  <a:gd name="connsiteX189" fmla="*/ 3634067 w 4397079"/>
                  <a:gd name="connsiteY189" fmla="*/ 918525 h 1000125"/>
                  <a:gd name="connsiteX190" fmla="*/ 1735327 w 4397079"/>
                  <a:gd name="connsiteY190" fmla="*/ 913669 h 1000125"/>
                  <a:gd name="connsiteX191" fmla="*/ 1750865 w 4397079"/>
                  <a:gd name="connsiteY191" fmla="*/ 920105 h 1000125"/>
                  <a:gd name="connsiteX192" fmla="*/ 1791909 w 4397079"/>
                  <a:gd name="connsiteY192" fmla="*/ 961149 h 1000125"/>
                  <a:gd name="connsiteX193" fmla="*/ 1791909 w 4397079"/>
                  <a:gd name="connsiteY193" fmla="*/ 992225 h 1000125"/>
                  <a:gd name="connsiteX194" fmla="*/ 1784008 w 4397079"/>
                  <a:gd name="connsiteY194" fmla="*/ 1000125 h 1000125"/>
                  <a:gd name="connsiteX195" fmla="*/ 1690100 w 4397079"/>
                  <a:gd name="connsiteY195" fmla="*/ 1000125 h 1000125"/>
                  <a:gd name="connsiteX196" fmla="*/ 1680472 w 4397079"/>
                  <a:gd name="connsiteY196" fmla="*/ 990497 h 1000125"/>
                  <a:gd name="connsiteX197" fmla="*/ 1680472 w 4397079"/>
                  <a:gd name="connsiteY197" fmla="*/ 959421 h 1000125"/>
                  <a:gd name="connsiteX198" fmla="*/ 1719789 w 4397079"/>
                  <a:gd name="connsiteY198" fmla="*/ 920105 h 1000125"/>
                  <a:gd name="connsiteX199" fmla="*/ 1735327 w 4397079"/>
                  <a:gd name="connsiteY199" fmla="*/ 913669 h 1000125"/>
                  <a:gd name="connsiteX200" fmla="*/ 3993420 w 4397079"/>
                  <a:gd name="connsiteY200" fmla="*/ 908812 h 1000125"/>
                  <a:gd name="connsiteX201" fmla="*/ 4008959 w 4397079"/>
                  <a:gd name="connsiteY201" fmla="*/ 915247 h 1000125"/>
                  <a:gd name="connsiteX202" fmla="*/ 4050002 w 4397079"/>
                  <a:gd name="connsiteY202" fmla="*/ 956292 h 1000125"/>
                  <a:gd name="connsiteX203" fmla="*/ 4050002 w 4397079"/>
                  <a:gd name="connsiteY203" fmla="*/ 987368 h 1000125"/>
                  <a:gd name="connsiteX204" fmla="*/ 4037244 w 4397079"/>
                  <a:gd name="connsiteY204" fmla="*/ 1000125 h 1000125"/>
                  <a:gd name="connsiteX205" fmla="*/ 3953050 w 4397079"/>
                  <a:gd name="connsiteY205" fmla="*/ 1000125 h 1000125"/>
                  <a:gd name="connsiteX206" fmla="*/ 3938565 w 4397079"/>
                  <a:gd name="connsiteY206" fmla="*/ 985641 h 1000125"/>
                  <a:gd name="connsiteX207" fmla="*/ 3938565 w 4397079"/>
                  <a:gd name="connsiteY207" fmla="*/ 954565 h 1000125"/>
                  <a:gd name="connsiteX208" fmla="*/ 3977882 w 4397079"/>
                  <a:gd name="connsiteY208" fmla="*/ 915248 h 1000125"/>
                  <a:gd name="connsiteX209" fmla="*/ 3993420 w 4397079"/>
                  <a:gd name="connsiteY209" fmla="*/ 908812 h 1000125"/>
                  <a:gd name="connsiteX210" fmla="*/ 4341200 w 4397079"/>
                  <a:gd name="connsiteY210" fmla="*/ 905816 h 1000125"/>
                  <a:gd name="connsiteX211" fmla="*/ 4356738 w 4397079"/>
                  <a:gd name="connsiteY211" fmla="*/ 912251 h 1000125"/>
                  <a:gd name="connsiteX212" fmla="*/ 4387341 w 4397079"/>
                  <a:gd name="connsiteY212" fmla="*/ 942855 h 1000125"/>
                  <a:gd name="connsiteX213" fmla="*/ 4397079 w 4397079"/>
                  <a:gd name="connsiteY213" fmla="*/ 985074 h 1000125"/>
                  <a:gd name="connsiteX214" fmla="*/ 4382028 w 4397079"/>
                  <a:gd name="connsiteY214" fmla="*/ 1000125 h 1000125"/>
                  <a:gd name="connsiteX215" fmla="*/ 4303826 w 4397079"/>
                  <a:gd name="connsiteY215" fmla="*/ 1000125 h 1000125"/>
                  <a:gd name="connsiteX216" fmla="*/ 4286345 w 4397079"/>
                  <a:gd name="connsiteY216" fmla="*/ 982644 h 1000125"/>
                  <a:gd name="connsiteX217" fmla="*/ 4286346 w 4397079"/>
                  <a:gd name="connsiteY217" fmla="*/ 951568 h 1000125"/>
                  <a:gd name="connsiteX218" fmla="*/ 4325662 w 4397079"/>
                  <a:gd name="connsiteY218" fmla="*/ 912251 h 1000125"/>
                  <a:gd name="connsiteX219" fmla="*/ 4341200 w 4397079"/>
                  <a:gd name="connsiteY219" fmla="*/ 905816 h 1000125"/>
                  <a:gd name="connsiteX220" fmla="*/ 2099535 w 4397079"/>
                  <a:gd name="connsiteY220" fmla="*/ 899101 h 1000125"/>
                  <a:gd name="connsiteX221" fmla="*/ 2115073 w 4397079"/>
                  <a:gd name="connsiteY221" fmla="*/ 905537 h 1000125"/>
                  <a:gd name="connsiteX222" fmla="*/ 2156117 w 4397079"/>
                  <a:gd name="connsiteY222" fmla="*/ 946581 h 1000125"/>
                  <a:gd name="connsiteX223" fmla="*/ 2156117 w 4397079"/>
                  <a:gd name="connsiteY223" fmla="*/ 977657 h 1000125"/>
                  <a:gd name="connsiteX224" fmla="*/ 2133649 w 4397079"/>
                  <a:gd name="connsiteY224" fmla="*/ 1000125 h 1000125"/>
                  <a:gd name="connsiteX225" fmla="*/ 2068876 w 4397079"/>
                  <a:gd name="connsiteY225" fmla="*/ 1000125 h 1000125"/>
                  <a:gd name="connsiteX226" fmla="*/ 2044681 w 4397079"/>
                  <a:gd name="connsiteY226" fmla="*/ 975930 h 1000125"/>
                  <a:gd name="connsiteX227" fmla="*/ 2044681 w 4397079"/>
                  <a:gd name="connsiteY227" fmla="*/ 944854 h 1000125"/>
                  <a:gd name="connsiteX228" fmla="*/ 2083997 w 4397079"/>
                  <a:gd name="connsiteY228" fmla="*/ 905537 h 1000125"/>
                  <a:gd name="connsiteX229" fmla="*/ 2099535 w 4397079"/>
                  <a:gd name="connsiteY229" fmla="*/ 899101 h 1000125"/>
                  <a:gd name="connsiteX230" fmla="*/ 2447315 w 4397079"/>
                  <a:gd name="connsiteY230" fmla="*/ 896105 h 1000125"/>
                  <a:gd name="connsiteX231" fmla="*/ 2462854 w 4397079"/>
                  <a:gd name="connsiteY231" fmla="*/ 902541 h 1000125"/>
                  <a:gd name="connsiteX232" fmla="*/ 2503897 w 4397079"/>
                  <a:gd name="connsiteY232" fmla="*/ 943585 h 1000125"/>
                  <a:gd name="connsiteX233" fmla="*/ 2503897 w 4397079"/>
                  <a:gd name="connsiteY233" fmla="*/ 974661 h 1000125"/>
                  <a:gd name="connsiteX234" fmla="*/ 2478433 w 4397079"/>
                  <a:gd name="connsiteY234" fmla="*/ 1000125 h 1000125"/>
                  <a:gd name="connsiteX235" fmla="*/ 2419652 w 4397079"/>
                  <a:gd name="connsiteY235" fmla="*/ 1000125 h 1000125"/>
                  <a:gd name="connsiteX236" fmla="*/ 2392461 w 4397079"/>
                  <a:gd name="connsiteY236" fmla="*/ 972934 h 1000125"/>
                  <a:gd name="connsiteX237" fmla="*/ 2392461 w 4397079"/>
                  <a:gd name="connsiteY237" fmla="*/ 941858 h 1000125"/>
                  <a:gd name="connsiteX238" fmla="*/ 2431777 w 4397079"/>
                  <a:gd name="connsiteY238" fmla="*/ 902541 h 1000125"/>
                  <a:gd name="connsiteX239" fmla="*/ 2447315 w 4397079"/>
                  <a:gd name="connsiteY239" fmla="*/ 896105 h 1000125"/>
                  <a:gd name="connsiteX240" fmla="*/ 542870 w 4397079"/>
                  <a:gd name="connsiteY240" fmla="*/ 892100 h 1000125"/>
                  <a:gd name="connsiteX241" fmla="*/ 558408 w 4397079"/>
                  <a:gd name="connsiteY241" fmla="*/ 898536 h 1000125"/>
                  <a:gd name="connsiteX242" fmla="*/ 599452 w 4397079"/>
                  <a:gd name="connsiteY242" fmla="*/ 939579 h 1000125"/>
                  <a:gd name="connsiteX243" fmla="*/ 599452 w 4397079"/>
                  <a:gd name="connsiteY243" fmla="*/ 970655 h 1000125"/>
                  <a:gd name="connsiteX244" fmla="*/ 569982 w 4397079"/>
                  <a:gd name="connsiteY244" fmla="*/ 1000125 h 1000125"/>
                  <a:gd name="connsiteX245" fmla="*/ 519211 w 4397079"/>
                  <a:gd name="connsiteY245" fmla="*/ 1000125 h 1000125"/>
                  <a:gd name="connsiteX246" fmla="*/ 488015 w 4397079"/>
                  <a:gd name="connsiteY246" fmla="*/ 968929 h 1000125"/>
                  <a:gd name="connsiteX247" fmla="*/ 488015 w 4397079"/>
                  <a:gd name="connsiteY247" fmla="*/ 937853 h 1000125"/>
                  <a:gd name="connsiteX248" fmla="*/ 527331 w 4397079"/>
                  <a:gd name="connsiteY248" fmla="*/ 898536 h 1000125"/>
                  <a:gd name="connsiteX249" fmla="*/ 542870 w 4397079"/>
                  <a:gd name="connsiteY249" fmla="*/ 892100 h 1000125"/>
                  <a:gd name="connsiteX250" fmla="*/ 890649 w 4397079"/>
                  <a:gd name="connsiteY250" fmla="*/ 889104 h 1000125"/>
                  <a:gd name="connsiteX251" fmla="*/ 906188 w 4397079"/>
                  <a:gd name="connsiteY251" fmla="*/ 895539 h 1000125"/>
                  <a:gd name="connsiteX252" fmla="*/ 947232 w 4397079"/>
                  <a:gd name="connsiteY252" fmla="*/ 936583 h 1000125"/>
                  <a:gd name="connsiteX253" fmla="*/ 947232 w 4397079"/>
                  <a:gd name="connsiteY253" fmla="*/ 967659 h 1000125"/>
                  <a:gd name="connsiteX254" fmla="*/ 914766 w 4397079"/>
                  <a:gd name="connsiteY254" fmla="*/ 1000125 h 1000125"/>
                  <a:gd name="connsiteX255" fmla="*/ 869988 w 4397079"/>
                  <a:gd name="connsiteY255" fmla="*/ 1000125 h 1000125"/>
                  <a:gd name="connsiteX256" fmla="*/ 835795 w 4397079"/>
                  <a:gd name="connsiteY256" fmla="*/ 965932 h 1000125"/>
                  <a:gd name="connsiteX257" fmla="*/ 835795 w 4397079"/>
                  <a:gd name="connsiteY257" fmla="*/ 934856 h 1000125"/>
                  <a:gd name="connsiteX258" fmla="*/ 875111 w 4397079"/>
                  <a:gd name="connsiteY258" fmla="*/ 895540 h 1000125"/>
                  <a:gd name="connsiteX259" fmla="*/ 890649 w 4397079"/>
                  <a:gd name="connsiteY259" fmla="*/ 889104 h 1000125"/>
                  <a:gd name="connsiteX260" fmla="*/ 2806668 w 4397079"/>
                  <a:gd name="connsiteY260" fmla="*/ 886392 h 1000125"/>
                  <a:gd name="connsiteX261" fmla="*/ 2822206 w 4397079"/>
                  <a:gd name="connsiteY261" fmla="*/ 892828 h 1000125"/>
                  <a:gd name="connsiteX262" fmla="*/ 2863250 w 4397079"/>
                  <a:gd name="connsiteY262" fmla="*/ 933872 h 1000125"/>
                  <a:gd name="connsiteX263" fmla="*/ 2863250 w 4397079"/>
                  <a:gd name="connsiteY263" fmla="*/ 964948 h 1000125"/>
                  <a:gd name="connsiteX264" fmla="*/ 2828073 w 4397079"/>
                  <a:gd name="connsiteY264" fmla="*/ 1000125 h 1000125"/>
                  <a:gd name="connsiteX265" fmla="*/ 2788718 w 4397079"/>
                  <a:gd name="connsiteY265" fmla="*/ 1000125 h 1000125"/>
                  <a:gd name="connsiteX266" fmla="*/ 2751814 w 4397079"/>
                  <a:gd name="connsiteY266" fmla="*/ 963221 h 1000125"/>
                  <a:gd name="connsiteX267" fmla="*/ 2751814 w 4397079"/>
                  <a:gd name="connsiteY267" fmla="*/ 932145 h 1000125"/>
                  <a:gd name="connsiteX268" fmla="*/ 2791130 w 4397079"/>
                  <a:gd name="connsiteY268" fmla="*/ 892828 h 1000125"/>
                  <a:gd name="connsiteX269" fmla="*/ 2806668 w 4397079"/>
                  <a:gd name="connsiteY269" fmla="*/ 886392 h 1000125"/>
                  <a:gd name="connsiteX270" fmla="*/ 3154448 w 4397079"/>
                  <a:gd name="connsiteY270" fmla="*/ 883396 h 1000125"/>
                  <a:gd name="connsiteX271" fmla="*/ 3169986 w 4397079"/>
                  <a:gd name="connsiteY271" fmla="*/ 889832 h 1000125"/>
                  <a:gd name="connsiteX272" fmla="*/ 3211030 w 4397079"/>
                  <a:gd name="connsiteY272" fmla="*/ 930876 h 1000125"/>
                  <a:gd name="connsiteX273" fmla="*/ 3211030 w 4397079"/>
                  <a:gd name="connsiteY273" fmla="*/ 961952 h 1000125"/>
                  <a:gd name="connsiteX274" fmla="*/ 3172857 w 4397079"/>
                  <a:gd name="connsiteY274" fmla="*/ 1000125 h 1000125"/>
                  <a:gd name="connsiteX275" fmla="*/ 3139494 w 4397079"/>
                  <a:gd name="connsiteY275" fmla="*/ 1000125 h 1000125"/>
                  <a:gd name="connsiteX276" fmla="*/ 3099594 w 4397079"/>
                  <a:gd name="connsiteY276" fmla="*/ 960224 h 1000125"/>
                  <a:gd name="connsiteX277" fmla="*/ 3099594 w 4397079"/>
                  <a:gd name="connsiteY277" fmla="*/ 929148 h 1000125"/>
                  <a:gd name="connsiteX278" fmla="*/ 3138910 w 4397079"/>
                  <a:gd name="connsiteY278" fmla="*/ 889832 h 1000125"/>
                  <a:gd name="connsiteX279" fmla="*/ 3154448 w 4397079"/>
                  <a:gd name="connsiteY279" fmla="*/ 883396 h 1000125"/>
                  <a:gd name="connsiteX280" fmla="*/ 3501092 w 4397079"/>
                  <a:gd name="connsiteY280" fmla="*/ 881536 h 1000125"/>
                  <a:gd name="connsiteX281" fmla="*/ 3516630 w 4397079"/>
                  <a:gd name="connsiteY281" fmla="*/ 887972 h 1000125"/>
                  <a:gd name="connsiteX282" fmla="*/ 3557672 w 4397079"/>
                  <a:gd name="connsiteY282" fmla="*/ 929016 h 1000125"/>
                  <a:gd name="connsiteX283" fmla="*/ 3557673 w 4397079"/>
                  <a:gd name="connsiteY283" fmla="*/ 960092 h 1000125"/>
                  <a:gd name="connsiteX284" fmla="*/ 3518357 w 4397079"/>
                  <a:gd name="connsiteY284" fmla="*/ 999409 h 1000125"/>
                  <a:gd name="connsiteX285" fmla="*/ 3516627 w 4397079"/>
                  <a:gd name="connsiteY285" fmla="*/ 1000125 h 1000125"/>
                  <a:gd name="connsiteX286" fmla="*/ 3489011 w 4397079"/>
                  <a:gd name="connsiteY286" fmla="*/ 1000125 h 1000125"/>
                  <a:gd name="connsiteX287" fmla="*/ 3487280 w 4397079"/>
                  <a:gd name="connsiteY287" fmla="*/ 999408 h 1000125"/>
                  <a:gd name="connsiteX288" fmla="*/ 3446236 w 4397079"/>
                  <a:gd name="connsiteY288" fmla="*/ 958365 h 1000125"/>
                  <a:gd name="connsiteX289" fmla="*/ 3446236 w 4397079"/>
                  <a:gd name="connsiteY289" fmla="*/ 927288 h 1000125"/>
                  <a:gd name="connsiteX290" fmla="*/ 3485553 w 4397079"/>
                  <a:gd name="connsiteY290" fmla="*/ 887972 h 1000125"/>
                  <a:gd name="connsiteX291" fmla="*/ 3501092 w 4397079"/>
                  <a:gd name="connsiteY291" fmla="*/ 881536 h 1000125"/>
                  <a:gd name="connsiteX292" fmla="*/ 209659 w 4397079"/>
                  <a:gd name="connsiteY292" fmla="*/ 880526 h 1000125"/>
                  <a:gd name="connsiteX293" fmla="*/ 225197 w 4397079"/>
                  <a:gd name="connsiteY293" fmla="*/ 886963 h 1000125"/>
                  <a:gd name="connsiteX294" fmla="*/ 266242 w 4397079"/>
                  <a:gd name="connsiteY294" fmla="*/ 928005 h 1000125"/>
                  <a:gd name="connsiteX295" fmla="*/ 266242 w 4397079"/>
                  <a:gd name="connsiteY295" fmla="*/ 959081 h 1000125"/>
                  <a:gd name="connsiteX296" fmla="*/ 226924 w 4397079"/>
                  <a:gd name="connsiteY296" fmla="*/ 998399 h 1000125"/>
                  <a:gd name="connsiteX297" fmla="*/ 222757 w 4397079"/>
                  <a:gd name="connsiteY297" fmla="*/ 1000125 h 1000125"/>
                  <a:gd name="connsiteX298" fmla="*/ 200017 w 4397079"/>
                  <a:gd name="connsiteY298" fmla="*/ 1000125 h 1000125"/>
                  <a:gd name="connsiteX299" fmla="*/ 195849 w 4397079"/>
                  <a:gd name="connsiteY299" fmla="*/ 998398 h 1000125"/>
                  <a:gd name="connsiteX300" fmla="*/ 154805 w 4397079"/>
                  <a:gd name="connsiteY300" fmla="*/ 957355 h 1000125"/>
                  <a:gd name="connsiteX301" fmla="*/ 154805 w 4397079"/>
                  <a:gd name="connsiteY301" fmla="*/ 926279 h 1000125"/>
                  <a:gd name="connsiteX302" fmla="*/ 194121 w 4397079"/>
                  <a:gd name="connsiteY302" fmla="*/ 886962 h 1000125"/>
                  <a:gd name="connsiteX303" fmla="*/ 209659 w 4397079"/>
                  <a:gd name="connsiteY303" fmla="*/ 880526 h 1000125"/>
                  <a:gd name="connsiteX304" fmla="*/ 1250002 w 4397079"/>
                  <a:gd name="connsiteY304" fmla="*/ 879391 h 1000125"/>
                  <a:gd name="connsiteX305" fmla="*/ 1265540 w 4397079"/>
                  <a:gd name="connsiteY305" fmla="*/ 885827 h 1000125"/>
                  <a:gd name="connsiteX306" fmla="*/ 1306585 w 4397079"/>
                  <a:gd name="connsiteY306" fmla="*/ 926870 h 1000125"/>
                  <a:gd name="connsiteX307" fmla="*/ 1306585 w 4397079"/>
                  <a:gd name="connsiteY307" fmla="*/ 957946 h 1000125"/>
                  <a:gd name="connsiteX308" fmla="*/ 1267267 w 4397079"/>
                  <a:gd name="connsiteY308" fmla="*/ 997263 h 1000125"/>
                  <a:gd name="connsiteX309" fmla="*/ 1260357 w 4397079"/>
                  <a:gd name="connsiteY309" fmla="*/ 1000125 h 1000125"/>
                  <a:gd name="connsiteX310" fmla="*/ 1243102 w 4397079"/>
                  <a:gd name="connsiteY310" fmla="*/ 1000125 h 1000125"/>
                  <a:gd name="connsiteX311" fmla="*/ 1236191 w 4397079"/>
                  <a:gd name="connsiteY311" fmla="*/ 997263 h 1000125"/>
                  <a:gd name="connsiteX312" fmla="*/ 1195148 w 4397079"/>
                  <a:gd name="connsiteY312" fmla="*/ 956219 h 1000125"/>
                  <a:gd name="connsiteX313" fmla="*/ 1195148 w 4397079"/>
                  <a:gd name="connsiteY313" fmla="*/ 925143 h 1000125"/>
                  <a:gd name="connsiteX314" fmla="*/ 1234464 w 4397079"/>
                  <a:gd name="connsiteY314" fmla="*/ 885827 h 1000125"/>
                  <a:gd name="connsiteX315" fmla="*/ 1250002 w 4397079"/>
                  <a:gd name="connsiteY315" fmla="*/ 879391 h 1000125"/>
                  <a:gd name="connsiteX316" fmla="*/ 3848871 w 4397079"/>
                  <a:gd name="connsiteY316" fmla="*/ 878539 h 1000125"/>
                  <a:gd name="connsiteX317" fmla="*/ 3864409 w 4397079"/>
                  <a:gd name="connsiteY317" fmla="*/ 884976 h 1000125"/>
                  <a:gd name="connsiteX318" fmla="*/ 3905453 w 4397079"/>
                  <a:gd name="connsiteY318" fmla="*/ 926019 h 1000125"/>
                  <a:gd name="connsiteX319" fmla="*/ 3905453 w 4397079"/>
                  <a:gd name="connsiteY319" fmla="*/ 957095 h 1000125"/>
                  <a:gd name="connsiteX320" fmla="*/ 3866137 w 4397079"/>
                  <a:gd name="connsiteY320" fmla="*/ 996412 h 1000125"/>
                  <a:gd name="connsiteX321" fmla="*/ 3857173 w 4397079"/>
                  <a:gd name="connsiteY321" fmla="*/ 1000125 h 1000125"/>
                  <a:gd name="connsiteX322" fmla="*/ 3844025 w 4397079"/>
                  <a:gd name="connsiteY322" fmla="*/ 1000125 h 1000125"/>
                  <a:gd name="connsiteX323" fmla="*/ 3835061 w 4397079"/>
                  <a:gd name="connsiteY323" fmla="*/ 996412 h 1000125"/>
                  <a:gd name="connsiteX324" fmla="*/ 3794017 w 4397079"/>
                  <a:gd name="connsiteY324" fmla="*/ 955368 h 1000125"/>
                  <a:gd name="connsiteX325" fmla="*/ 3794017 w 4397079"/>
                  <a:gd name="connsiteY325" fmla="*/ 924292 h 1000125"/>
                  <a:gd name="connsiteX326" fmla="*/ 3833333 w 4397079"/>
                  <a:gd name="connsiteY326" fmla="*/ 884976 h 1000125"/>
                  <a:gd name="connsiteX327" fmla="*/ 3848871 w 4397079"/>
                  <a:gd name="connsiteY327" fmla="*/ 878539 h 1000125"/>
                  <a:gd name="connsiteX328" fmla="*/ 1597782 w 4397079"/>
                  <a:gd name="connsiteY328" fmla="*/ 876394 h 1000125"/>
                  <a:gd name="connsiteX329" fmla="*/ 1613321 w 4397079"/>
                  <a:gd name="connsiteY329" fmla="*/ 882830 h 1000125"/>
                  <a:gd name="connsiteX330" fmla="*/ 1654365 w 4397079"/>
                  <a:gd name="connsiteY330" fmla="*/ 923873 h 1000125"/>
                  <a:gd name="connsiteX331" fmla="*/ 1654365 w 4397079"/>
                  <a:gd name="connsiteY331" fmla="*/ 954949 h 1000125"/>
                  <a:gd name="connsiteX332" fmla="*/ 1615048 w 4397079"/>
                  <a:gd name="connsiteY332" fmla="*/ 994267 h 1000125"/>
                  <a:gd name="connsiteX333" fmla="*/ 1600903 w 4397079"/>
                  <a:gd name="connsiteY333" fmla="*/ 1000125 h 1000125"/>
                  <a:gd name="connsiteX334" fmla="*/ 1598116 w 4397079"/>
                  <a:gd name="connsiteY334" fmla="*/ 1000125 h 1000125"/>
                  <a:gd name="connsiteX335" fmla="*/ 1583972 w 4397079"/>
                  <a:gd name="connsiteY335" fmla="*/ 994266 h 1000125"/>
                  <a:gd name="connsiteX336" fmla="*/ 1542928 w 4397079"/>
                  <a:gd name="connsiteY336" fmla="*/ 953223 h 1000125"/>
                  <a:gd name="connsiteX337" fmla="*/ 1542928 w 4397079"/>
                  <a:gd name="connsiteY337" fmla="*/ 922147 h 1000125"/>
                  <a:gd name="connsiteX338" fmla="*/ 1582244 w 4397079"/>
                  <a:gd name="connsiteY338" fmla="*/ 882830 h 1000125"/>
                  <a:gd name="connsiteX339" fmla="*/ 1597782 w 4397079"/>
                  <a:gd name="connsiteY339" fmla="*/ 876394 h 1000125"/>
                  <a:gd name="connsiteX340" fmla="*/ 4208225 w 4397079"/>
                  <a:gd name="connsiteY340" fmla="*/ 868826 h 1000125"/>
                  <a:gd name="connsiteX341" fmla="*/ 4223763 w 4397079"/>
                  <a:gd name="connsiteY341" fmla="*/ 875263 h 1000125"/>
                  <a:gd name="connsiteX342" fmla="*/ 4264806 w 4397079"/>
                  <a:gd name="connsiteY342" fmla="*/ 916306 h 1000125"/>
                  <a:gd name="connsiteX343" fmla="*/ 4264806 w 4397079"/>
                  <a:gd name="connsiteY343" fmla="*/ 947383 h 1000125"/>
                  <a:gd name="connsiteX344" fmla="*/ 4225490 w 4397079"/>
                  <a:gd name="connsiteY344" fmla="*/ 986699 h 1000125"/>
                  <a:gd name="connsiteX345" fmla="*/ 4194414 w 4397079"/>
                  <a:gd name="connsiteY345" fmla="*/ 986699 h 1000125"/>
                  <a:gd name="connsiteX346" fmla="*/ 4153370 w 4397079"/>
                  <a:gd name="connsiteY346" fmla="*/ 945655 h 1000125"/>
                  <a:gd name="connsiteX347" fmla="*/ 4153370 w 4397079"/>
                  <a:gd name="connsiteY347" fmla="*/ 914579 h 1000125"/>
                  <a:gd name="connsiteX348" fmla="*/ 4192687 w 4397079"/>
                  <a:gd name="connsiteY348" fmla="*/ 875263 h 1000125"/>
                  <a:gd name="connsiteX349" fmla="*/ 4208225 w 4397079"/>
                  <a:gd name="connsiteY349" fmla="*/ 868826 h 1000125"/>
                  <a:gd name="connsiteX350" fmla="*/ 4370046 w 4397079"/>
                  <a:gd name="connsiteY350" fmla="*/ 867868 h 1000125"/>
                  <a:gd name="connsiteX351" fmla="*/ 4381165 w 4397079"/>
                  <a:gd name="connsiteY351" fmla="*/ 916074 h 1000125"/>
                  <a:gd name="connsiteX352" fmla="*/ 4367040 w 4397079"/>
                  <a:gd name="connsiteY352" fmla="*/ 901950 h 1000125"/>
                  <a:gd name="connsiteX353" fmla="*/ 4367040 w 4397079"/>
                  <a:gd name="connsiteY353" fmla="*/ 870874 h 1000125"/>
                  <a:gd name="connsiteX354" fmla="*/ 1961991 w 4397079"/>
                  <a:gd name="connsiteY354" fmla="*/ 861827 h 1000125"/>
                  <a:gd name="connsiteX355" fmla="*/ 1977529 w 4397079"/>
                  <a:gd name="connsiteY355" fmla="*/ 868263 h 1000125"/>
                  <a:gd name="connsiteX356" fmla="*/ 2018573 w 4397079"/>
                  <a:gd name="connsiteY356" fmla="*/ 909306 h 1000125"/>
                  <a:gd name="connsiteX357" fmla="*/ 2018573 w 4397079"/>
                  <a:gd name="connsiteY357" fmla="*/ 940382 h 1000125"/>
                  <a:gd name="connsiteX358" fmla="*/ 1979256 w 4397079"/>
                  <a:gd name="connsiteY358" fmla="*/ 979699 h 1000125"/>
                  <a:gd name="connsiteX359" fmla="*/ 1948180 w 4397079"/>
                  <a:gd name="connsiteY359" fmla="*/ 979699 h 1000125"/>
                  <a:gd name="connsiteX360" fmla="*/ 1907136 w 4397079"/>
                  <a:gd name="connsiteY360" fmla="*/ 938655 h 1000125"/>
                  <a:gd name="connsiteX361" fmla="*/ 1907136 w 4397079"/>
                  <a:gd name="connsiteY361" fmla="*/ 907579 h 1000125"/>
                  <a:gd name="connsiteX362" fmla="*/ 1946453 w 4397079"/>
                  <a:gd name="connsiteY362" fmla="*/ 868263 h 1000125"/>
                  <a:gd name="connsiteX363" fmla="*/ 1961991 w 4397079"/>
                  <a:gd name="connsiteY363" fmla="*/ 861827 h 1000125"/>
                  <a:gd name="connsiteX364" fmla="*/ 2313205 w 4397079"/>
                  <a:gd name="connsiteY364" fmla="*/ 855397 h 1000125"/>
                  <a:gd name="connsiteX365" fmla="*/ 2328743 w 4397079"/>
                  <a:gd name="connsiteY365" fmla="*/ 861832 h 1000125"/>
                  <a:gd name="connsiteX366" fmla="*/ 2369786 w 4397079"/>
                  <a:gd name="connsiteY366" fmla="*/ 902876 h 1000125"/>
                  <a:gd name="connsiteX367" fmla="*/ 2369786 w 4397079"/>
                  <a:gd name="connsiteY367" fmla="*/ 933952 h 1000125"/>
                  <a:gd name="connsiteX368" fmla="*/ 2330470 w 4397079"/>
                  <a:gd name="connsiteY368" fmla="*/ 973269 h 1000125"/>
                  <a:gd name="connsiteX369" fmla="*/ 2299394 w 4397079"/>
                  <a:gd name="connsiteY369" fmla="*/ 973268 h 1000125"/>
                  <a:gd name="connsiteX370" fmla="*/ 2258349 w 4397079"/>
                  <a:gd name="connsiteY370" fmla="*/ 932225 h 1000125"/>
                  <a:gd name="connsiteX371" fmla="*/ 2258349 w 4397079"/>
                  <a:gd name="connsiteY371" fmla="*/ 901149 h 1000125"/>
                  <a:gd name="connsiteX372" fmla="*/ 2297667 w 4397079"/>
                  <a:gd name="connsiteY372" fmla="*/ 861832 h 1000125"/>
                  <a:gd name="connsiteX373" fmla="*/ 2313205 w 4397079"/>
                  <a:gd name="connsiteY373" fmla="*/ 855397 h 1000125"/>
                  <a:gd name="connsiteX374" fmla="*/ 757674 w 4397079"/>
                  <a:gd name="connsiteY374" fmla="*/ 852114 h 1000125"/>
                  <a:gd name="connsiteX375" fmla="*/ 773212 w 4397079"/>
                  <a:gd name="connsiteY375" fmla="*/ 858550 h 1000125"/>
                  <a:gd name="connsiteX376" fmla="*/ 814256 w 4397079"/>
                  <a:gd name="connsiteY376" fmla="*/ 899594 h 1000125"/>
                  <a:gd name="connsiteX377" fmla="*/ 814256 w 4397079"/>
                  <a:gd name="connsiteY377" fmla="*/ 930670 h 1000125"/>
                  <a:gd name="connsiteX378" fmla="*/ 774939 w 4397079"/>
                  <a:gd name="connsiteY378" fmla="*/ 969987 h 1000125"/>
                  <a:gd name="connsiteX379" fmla="*/ 743863 w 4397079"/>
                  <a:gd name="connsiteY379" fmla="*/ 969987 h 1000125"/>
                  <a:gd name="connsiteX380" fmla="*/ 702820 w 4397079"/>
                  <a:gd name="connsiteY380" fmla="*/ 928943 h 1000125"/>
                  <a:gd name="connsiteX381" fmla="*/ 702819 w 4397079"/>
                  <a:gd name="connsiteY381" fmla="*/ 897867 h 1000125"/>
                  <a:gd name="connsiteX382" fmla="*/ 742136 w 4397079"/>
                  <a:gd name="connsiteY382" fmla="*/ 858550 h 1000125"/>
                  <a:gd name="connsiteX383" fmla="*/ 757674 w 4397079"/>
                  <a:gd name="connsiteY383" fmla="*/ 852114 h 1000125"/>
                  <a:gd name="connsiteX384" fmla="*/ 1108888 w 4397079"/>
                  <a:gd name="connsiteY384" fmla="*/ 845684 h 1000125"/>
                  <a:gd name="connsiteX385" fmla="*/ 1124426 w 4397079"/>
                  <a:gd name="connsiteY385" fmla="*/ 852120 h 1000125"/>
                  <a:gd name="connsiteX386" fmla="*/ 1165470 w 4397079"/>
                  <a:gd name="connsiteY386" fmla="*/ 893164 h 1000125"/>
                  <a:gd name="connsiteX387" fmla="*/ 1165470 w 4397079"/>
                  <a:gd name="connsiteY387" fmla="*/ 924240 h 1000125"/>
                  <a:gd name="connsiteX388" fmla="*/ 1126153 w 4397079"/>
                  <a:gd name="connsiteY388" fmla="*/ 963557 h 1000125"/>
                  <a:gd name="connsiteX389" fmla="*/ 1095077 w 4397079"/>
                  <a:gd name="connsiteY389" fmla="*/ 963557 h 1000125"/>
                  <a:gd name="connsiteX390" fmla="*/ 1054033 w 4397079"/>
                  <a:gd name="connsiteY390" fmla="*/ 922513 h 1000125"/>
                  <a:gd name="connsiteX391" fmla="*/ 1054033 w 4397079"/>
                  <a:gd name="connsiteY391" fmla="*/ 891437 h 1000125"/>
                  <a:gd name="connsiteX392" fmla="*/ 1093350 w 4397079"/>
                  <a:gd name="connsiteY392" fmla="*/ 852120 h 1000125"/>
                  <a:gd name="connsiteX393" fmla="*/ 1108888 w 4397079"/>
                  <a:gd name="connsiteY393" fmla="*/ 845684 h 1000125"/>
                  <a:gd name="connsiteX394" fmla="*/ 2672557 w 4397079"/>
                  <a:gd name="connsiteY394" fmla="*/ 845683 h 1000125"/>
                  <a:gd name="connsiteX395" fmla="*/ 2688096 w 4397079"/>
                  <a:gd name="connsiteY395" fmla="*/ 852119 h 1000125"/>
                  <a:gd name="connsiteX396" fmla="*/ 2729139 w 4397079"/>
                  <a:gd name="connsiteY396" fmla="*/ 893163 h 1000125"/>
                  <a:gd name="connsiteX397" fmla="*/ 2729139 w 4397079"/>
                  <a:gd name="connsiteY397" fmla="*/ 924239 h 1000125"/>
                  <a:gd name="connsiteX398" fmla="*/ 2689823 w 4397079"/>
                  <a:gd name="connsiteY398" fmla="*/ 963555 h 1000125"/>
                  <a:gd name="connsiteX399" fmla="*/ 2658747 w 4397079"/>
                  <a:gd name="connsiteY399" fmla="*/ 963555 h 1000125"/>
                  <a:gd name="connsiteX400" fmla="*/ 2617703 w 4397079"/>
                  <a:gd name="connsiteY400" fmla="*/ 922512 h 1000125"/>
                  <a:gd name="connsiteX401" fmla="*/ 2617703 w 4397079"/>
                  <a:gd name="connsiteY401" fmla="*/ 891436 h 1000125"/>
                  <a:gd name="connsiteX402" fmla="*/ 2657020 w 4397079"/>
                  <a:gd name="connsiteY402" fmla="*/ 852119 h 1000125"/>
                  <a:gd name="connsiteX403" fmla="*/ 2672557 w 4397079"/>
                  <a:gd name="connsiteY403" fmla="*/ 845683 h 1000125"/>
                  <a:gd name="connsiteX404" fmla="*/ 76684 w 4397079"/>
                  <a:gd name="connsiteY404" fmla="*/ 843537 h 1000125"/>
                  <a:gd name="connsiteX405" fmla="*/ 92222 w 4397079"/>
                  <a:gd name="connsiteY405" fmla="*/ 849973 h 1000125"/>
                  <a:gd name="connsiteX406" fmla="*/ 133266 w 4397079"/>
                  <a:gd name="connsiteY406" fmla="*/ 891017 h 1000125"/>
                  <a:gd name="connsiteX407" fmla="*/ 133266 w 4397079"/>
                  <a:gd name="connsiteY407" fmla="*/ 922093 h 1000125"/>
                  <a:gd name="connsiteX408" fmla="*/ 93949 w 4397079"/>
                  <a:gd name="connsiteY408" fmla="*/ 961409 h 1000125"/>
                  <a:gd name="connsiteX409" fmla="*/ 62872 w 4397079"/>
                  <a:gd name="connsiteY409" fmla="*/ 961410 h 1000125"/>
                  <a:gd name="connsiteX410" fmla="*/ 21829 w 4397079"/>
                  <a:gd name="connsiteY410" fmla="*/ 920366 h 1000125"/>
                  <a:gd name="connsiteX411" fmla="*/ 19624 w 4397079"/>
                  <a:gd name="connsiteY411" fmla="*/ 915041 h 1000125"/>
                  <a:gd name="connsiteX412" fmla="*/ 26683 w 4397079"/>
                  <a:gd name="connsiteY412" fmla="*/ 884436 h 1000125"/>
                  <a:gd name="connsiteX413" fmla="*/ 61146 w 4397079"/>
                  <a:gd name="connsiteY413" fmla="*/ 849973 h 1000125"/>
                  <a:gd name="connsiteX414" fmla="*/ 76684 w 4397079"/>
                  <a:gd name="connsiteY414" fmla="*/ 843537 h 1000125"/>
                  <a:gd name="connsiteX415" fmla="*/ 3020338 w 4397079"/>
                  <a:gd name="connsiteY415" fmla="*/ 842687 h 1000125"/>
                  <a:gd name="connsiteX416" fmla="*/ 3035876 w 4397079"/>
                  <a:gd name="connsiteY416" fmla="*/ 849123 h 1000125"/>
                  <a:gd name="connsiteX417" fmla="*/ 3076919 w 4397079"/>
                  <a:gd name="connsiteY417" fmla="*/ 890167 h 1000125"/>
                  <a:gd name="connsiteX418" fmla="*/ 3076919 w 4397079"/>
                  <a:gd name="connsiteY418" fmla="*/ 921243 h 1000125"/>
                  <a:gd name="connsiteX419" fmla="*/ 3037603 w 4397079"/>
                  <a:gd name="connsiteY419" fmla="*/ 960559 h 1000125"/>
                  <a:gd name="connsiteX420" fmla="*/ 3006527 w 4397079"/>
                  <a:gd name="connsiteY420" fmla="*/ 960559 h 1000125"/>
                  <a:gd name="connsiteX421" fmla="*/ 2965483 w 4397079"/>
                  <a:gd name="connsiteY421" fmla="*/ 919516 h 1000125"/>
                  <a:gd name="connsiteX422" fmla="*/ 2965483 w 4397079"/>
                  <a:gd name="connsiteY422" fmla="*/ 888440 h 1000125"/>
                  <a:gd name="connsiteX423" fmla="*/ 3004800 w 4397079"/>
                  <a:gd name="connsiteY423" fmla="*/ 849123 h 1000125"/>
                  <a:gd name="connsiteX424" fmla="*/ 3020338 w 4397079"/>
                  <a:gd name="connsiteY424" fmla="*/ 842687 h 1000125"/>
                  <a:gd name="connsiteX425" fmla="*/ 3366980 w 4397079"/>
                  <a:gd name="connsiteY425" fmla="*/ 840827 h 1000125"/>
                  <a:gd name="connsiteX426" fmla="*/ 3382519 w 4397079"/>
                  <a:gd name="connsiteY426" fmla="*/ 847262 h 1000125"/>
                  <a:gd name="connsiteX427" fmla="*/ 3423563 w 4397079"/>
                  <a:gd name="connsiteY427" fmla="*/ 888307 h 1000125"/>
                  <a:gd name="connsiteX428" fmla="*/ 3423563 w 4397079"/>
                  <a:gd name="connsiteY428" fmla="*/ 919383 h 1000125"/>
                  <a:gd name="connsiteX429" fmla="*/ 3384246 w 4397079"/>
                  <a:gd name="connsiteY429" fmla="*/ 958699 h 1000125"/>
                  <a:gd name="connsiteX430" fmla="*/ 3353170 w 4397079"/>
                  <a:gd name="connsiteY430" fmla="*/ 958699 h 1000125"/>
                  <a:gd name="connsiteX431" fmla="*/ 3312125 w 4397079"/>
                  <a:gd name="connsiteY431" fmla="*/ 917656 h 1000125"/>
                  <a:gd name="connsiteX432" fmla="*/ 3312125 w 4397079"/>
                  <a:gd name="connsiteY432" fmla="*/ 886580 h 1000125"/>
                  <a:gd name="connsiteX433" fmla="*/ 3351443 w 4397079"/>
                  <a:gd name="connsiteY433" fmla="*/ 847263 h 1000125"/>
                  <a:gd name="connsiteX434" fmla="*/ 3366980 w 4397079"/>
                  <a:gd name="connsiteY434" fmla="*/ 840827 h 1000125"/>
                  <a:gd name="connsiteX435" fmla="*/ 424463 w 4397079"/>
                  <a:gd name="connsiteY435" fmla="*/ 840540 h 1000125"/>
                  <a:gd name="connsiteX436" fmla="*/ 440001 w 4397079"/>
                  <a:gd name="connsiteY436" fmla="*/ 846976 h 1000125"/>
                  <a:gd name="connsiteX437" fmla="*/ 481045 w 4397079"/>
                  <a:gd name="connsiteY437" fmla="*/ 888020 h 1000125"/>
                  <a:gd name="connsiteX438" fmla="*/ 481045 w 4397079"/>
                  <a:gd name="connsiteY438" fmla="*/ 919096 h 1000125"/>
                  <a:gd name="connsiteX439" fmla="*/ 441728 w 4397079"/>
                  <a:gd name="connsiteY439" fmla="*/ 958413 h 1000125"/>
                  <a:gd name="connsiteX440" fmla="*/ 410652 w 4397079"/>
                  <a:gd name="connsiteY440" fmla="*/ 958413 h 1000125"/>
                  <a:gd name="connsiteX441" fmla="*/ 369608 w 4397079"/>
                  <a:gd name="connsiteY441" fmla="*/ 917369 h 1000125"/>
                  <a:gd name="connsiteX442" fmla="*/ 369608 w 4397079"/>
                  <a:gd name="connsiteY442" fmla="*/ 886293 h 1000125"/>
                  <a:gd name="connsiteX443" fmla="*/ 408925 w 4397079"/>
                  <a:gd name="connsiteY443" fmla="*/ 846976 h 1000125"/>
                  <a:gd name="connsiteX444" fmla="*/ 424463 w 4397079"/>
                  <a:gd name="connsiteY444" fmla="*/ 840540 h 1000125"/>
                  <a:gd name="connsiteX445" fmla="*/ 3714761 w 4397079"/>
                  <a:gd name="connsiteY445" fmla="*/ 837831 h 1000125"/>
                  <a:gd name="connsiteX446" fmla="*/ 3730299 w 4397079"/>
                  <a:gd name="connsiteY446" fmla="*/ 844267 h 1000125"/>
                  <a:gd name="connsiteX447" fmla="*/ 3771342 w 4397079"/>
                  <a:gd name="connsiteY447" fmla="*/ 885310 h 1000125"/>
                  <a:gd name="connsiteX448" fmla="*/ 3771342 w 4397079"/>
                  <a:gd name="connsiteY448" fmla="*/ 916386 h 1000125"/>
                  <a:gd name="connsiteX449" fmla="*/ 3732026 w 4397079"/>
                  <a:gd name="connsiteY449" fmla="*/ 955702 h 1000125"/>
                  <a:gd name="connsiteX450" fmla="*/ 3700950 w 4397079"/>
                  <a:gd name="connsiteY450" fmla="*/ 955702 h 1000125"/>
                  <a:gd name="connsiteX451" fmla="*/ 3659906 w 4397079"/>
                  <a:gd name="connsiteY451" fmla="*/ 914659 h 1000125"/>
                  <a:gd name="connsiteX452" fmla="*/ 3659906 w 4397079"/>
                  <a:gd name="connsiteY452" fmla="*/ 883583 h 1000125"/>
                  <a:gd name="connsiteX453" fmla="*/ 3699222 w 4397079"/>
                  <a:gd name="connsiteY453" fmla="*/ 844266 h 1000125"/>
                  <a:gd name="connsiteX454" fmla="*/ 3714761 w 4397079"/>
                  <a:gd name="connsiteY454" fmla="*/ 837831 h 1000125"/>
                  <a:gd name="connsiteX455" fmla="*/ 1468241 w 4397079"/>
                  <a:gd name="connsiteY455" fmla="*/ 835971 h 1000125"/>
                  <a:gd name="connsiteX456" fmla="*/ 1483779 w 4397079"/>
                  <a:gd name="connsiteY456" fmla="*/ 842407 h 1000125"/>
                  <a:gd name="connsiteX457" fmla="*/ 1524823 w 4397079"/>
                  <a:gd name="connsiteY457" fmla="*/ 883451 h 1000125"/>
                  <a:gd name="connsiteX458" fmla="*/ 1524823 w 4397079"/>
                  <a:gd name="connsiteY458" fmla="*/ 914527 h 1000125"/>
                  <a:gd name="connsiteX459" fmla="*/ 1485506 w 4397079"/>
                  <a:gd name="connsiteY459" fmla="*/ 953844 h 1000125"/>
                  <a:gd name="connsiteX460" fmla="*/ 1454430 w 4397079"/>
                  <a:gd name="connsiteY460" fmla="*/ 953844 h 1000125"/>
                  <a:gd name="connsiteX461" fmla="*/ 1413386 w 4397079"/>
                  <a:gd name="connsiteY461" fmla="*/ 912800 h 1000125"/>
                  <a:gd name="connsiteX462" fmla="*/ 1413386 w 4397079"/>
                  <a:gd name="connsiteY462" fmla="*/ 881724 h 1000125"/>
                  <a:gd name="connsiteX463" fmla="*/ 1452703 w 4397079"/>
                  <a:gd name="connsiteY463" fmla="*/ 842407 h 1000125"/>
                  <a:gd name="connsiteX464" fmla="*/ 1468241 w 4397079"/>
                  <a:gd name="connsiteY464" fmla="*/ 835971 h 1000125"/>
                  <a:gd name="connsiteX465" fmla="*/ 1816021 w 4397079"/>
                  <a:gd name="connsiteY465" fmla="*/ 832975 h 1000125"/>
                  <a:gd name="connsiteX466" fmla="*/ 1831559 w 4397079"/>
                  <a:gd name="connsiteY466" fmla="*/ 839411 h 1000125"/>
                  <a:gd name="connsiteX467" fmla="*/ 1872603 w 4397079"/>
                  <a:gd name="connsiteY467" fmla="*/ 880455 h 1000125"/>
                  <a:gd name="connsiteX468" fmla="*/ 1872603 w 4397079"/>
                  <a:gd name="connsiteY468" fmla="*/ 911531 h 1000125"/>
                  <a:gd name="connsiteX469" fmla="*/ 1833286 w 4397079"/>
                  <a:gd name="connsiteY469" fmla="*/ 950847 h 1000125"/>
                  <a:gd name="connsiteX470" fmla="*/ 1802210 w 4397079"/>
                  <a:gd name="connsiteY470" fmla="*/ 950847 h 1000125"/>
                  <a:gd name="connsiteX471" fmla="*/ 1761166 w 4397079"/>
                  <a:gd name="connsiteY471" fmla="*/ 909803 h 1000125"/>
                  <a:gd name="connsiteX472" fmla="*/ 1761167 w 4397079"/>
                  <a:gd name="connsiteY472" fmla="*/ 878727 h 1000125"/>
                  <a:gd name="connsiteX473" fmla="*/ 1800483 w 4397079"/>
                  <a:gd name="connsiteY473" fmla="*/ 839411 h 1000125"/>
                  <a:gd name="connsiteX474" fmla="*/ 1816021 w 4397079"/>
                  <a:gd name="connsiteY474" fmla="*/ 832975 h 1000125"/>
                  <a:gd name="connsiteX475" fmla="*/ 4074114 w 4397079"/>
                  <a:gd name="connsiteY475" fmla="*/ 828118 h 1000125"/>
                  <a:gd name="connsiteX476" fmla="*/ 4089653 w 4397079"/>
                  <a:gd name="connsiteY476" fmla="*/ 834553 h 1000125"/>
                  <a:gd name="connsiteX477" fmla="*/ 4130696 w 4397079"/>
                  <a:gd name="connsiteY477" fmla="*/ 875598 h 1000125"/>
                  <a:gd name="connsiteX478" fmla="*/ 4130696 w 4397079"/>
                  <a:gd name="connsiteY478" fmla="*/ 906674 h 1000125"/>
                  <a:gd name="connsiteX479" fmla="*/ 4091380 w 4397079"/>
                  <a:gd name="connsiteY479" fmla="*/ 945990 h 1000125"/>
                  <a:gd name="connsiteX480" fmla="*/ 4060304 w 4397079"/>
                  <a:gd name="connsiteY480" fmla="*/ 945990 h 1000125"/>
                  <a:gd name="connsiteX481" fmla="*/ 4019259 w 4397079"/>
                  <a:gd name="connsiteY481" fmla="*/ 904947 h 1000125"/>
                  <a:gd name="connsiteX482" fmla="*/ 4019259 w 4397079"/>
                  <a:gd name="connsiteY482" fmla="*/ 873871 h 1000125"/>
                  <a:gd name="connsiteX483" fmla="*/ 4058577 w 4397079"/>
                  <a:gd name="connsiteY483" fmla="*/ 834553 h 1000125"/>
                  <a:gd name="connsiteX484" fmla="*/ 4074114 w 4397079"/>
                  <a:gd name="connsiteY484" fmla="*/ 828118 h 1000125"/>
                  <a:gd name="connsiteX485" fmla="*/ 2180229 w 4397079"/>
                  <a:gd name="connsiteY485" fmla="*/ 818407 h 1000125"/>
                  <a:gd name="connsiteX486" fmla="*/ 2195768 w 4397079"/>
                  <a:gd name="connsiteY486" fmla="*/ 824843 h 1000125"/>
                  <a:gd name="connsiteX487" fmla="*/ 2236811 w 4397079"/>
                  <a:gd name="connsiteY487" fmla="*/ 865887 h 1000125"/>
                  <a:gd name="connsiteX488" fmla="*/ 2236811 w 4397079"/>
                  <a:gd name="connsiteY488" fmla="*/ 896963 h 1000125"/>
                  <a:gd name="connsiteX489" fmla="*/ 2197495 w 4397079"/>
                  <a:gd name="connsiteY489" fmla="*/ 936280 h 1000125"/>
                  <a:gd name="connsiteX490" fmla="*/ 2166418 w 4397079"/>
                  <a:gd name="connsiteY490" fmla="*/ 936279 h 1000125"/>
                  <a:gd name="connsiteX491" fmla="*/ 2125375 w 4397079"/>
                  <a:gd name="connsiteY491" fmla="*/ 895236 h 1000125"/>
                  <a:gd name="connsiteX492" fmla="*/ 2125374 w 4397079"/>
                  <a:gd name="connsiteY492" fmla="*/ 864159 h 1000125"/>
                  <a:gd name="connsiteX493" fmla="*/ 2164691 w 4397079"/>
                  <a:gd name="connsiteY493" fmla="*/ 824843 h 1000125"/>
                  <a:gd name="connsiteX494" fmla="*/ 2180229 w 4397079"/>
                  <a:gd name="connsiteY494" fmla="*/ 818407 h 1000125"/>
                  <a:gd name="connsiteX495" fmla="*/ 2528009 w 4397079"/>
                  <a:gd name="connsiteY495" fmla="*/ 815411 h 1000125"/>
                  <a:gd name="connsiteX496" fmla="*/ 2543548 w 4397079"/>
                  <a:gd name="connsiteY496" fmla="*/ 821847 h 1000125"/>
                  <a:gd name="connsiteX497" fmla="*/ 2584591 w 4397079"/>
                  <a:gd name="connsiteY497" fmla="*/ 862891 h 1000125"/>
                  <a:gd name="connsiteX498" fmla="*/ 2584591 w 4397079"/>
                  <a:gd name="connsiteY498" fmla="*/ 893967 h 1000125"/>
                  <a:gd name="connsiteX499" fmla="*/ 2545275 w 4397079"/>
                  <a:gd name="connsiteY499" fmla="*/ 933283 h 1000125"/>
                  <a:gd name="connsiteX500" fmla="*/ 2514199 w 4397079"/>
                  <a:gd name="connsiteY500" fmla="*/ 933283 h 1000125"/>
                  <a:gd name="connsiteX501" fmla="*/ 2473155 w 4397079"/>
                  <a:gd name="connsiteY501" fmla="*/ 892240 h 1000125"/>
                  <a:gd name="connsiteX502" fmla="*/ 2473155 w 4397079"/>
                  <a:gd name="connsiteY502" fmla="*/ 861164 h 1000125"/>
                  <a:gd name="connsiteX503" fmla="*/ 2512471 w 4397079"/>
                  <a:gd name="connsiteY503" fmla="*/ 821847 h 1000125"/>
                  <a:gd name="connsiteX504" fmla="*/ 2528009 w 4397079"/>
                  <a:gd name="connsiteY504" fmla="*/ 815411 h 1000125"/>
                  <a:gd name="connsiteX505" fmla="*/ 623563 w 4397079"/>
                  <a:gd name="connsiteY505" fmla="*/ 811406 h 1000125"/>
                  <a:gd name="connsiteX506" fmla="*/ 639101 w 4397079"/>
                  <a:gd name="connsiteY506" fmla="*/ 817842 h 1000125"/>
                  <a:gd name="connsiteX507" fmla="*/ 680146 w 4397079"/>
                  <a:gd name="connsiteY507" fmla="*/ 858885 h 1000125"/>
                  <a:gd name="connsiteX508" fmla="*/ 680146 w 4397079"/>
                  <a:gd name="connsiteY508" fmla="*/ 889961 h 1000125"/>
                  <a:gd name="connsiteX509" fmla="*/ 640829 w 4397079"/>
                  <a:gd name="connsiteY509" fmla="*/ 929278 h 1000125"/>
                  <a:gd name="connsiteX510" fmla="*/ 609753 w 4397079"/>
                  <a:gd name="connsiteY510" fmla="*/ 929278 h 1000125"/>
                  <a:gd name="connsiteX511" fmla="*/ 568709 w 4397079"/>
                  <a:gd name="connsiteY511" fmla="*/ 888235 h 1000125"/>
                  <a:gd name="connsiteX512" fmla="*/ 568709 w 4397079"/>
                  <a:gd name="connsiteY512" fmla="*/ 857158 h 1000125"/>
                  <a:gd name="connsiteX513" fmla="*/ 608025 w 4397079"/>
                  <a:gd name="connsiteY513" fmla="*/ 817842 h 1000125"/>
                  <a:gd name="connsiteX514" fmla="*/ 623563 w 4397079"/>
                  <a:gd name="connsiteY514" fmla="*/ 811406 h 1000125"/>
                  <a:gd name="connsiteX515" fmla="*/ 971344 w 4397079"/>
                  <a:gd name="connsiteY515" fmla="*/ 808409 h 1000125"/>
                  <a:gd name="connsiteX516" fmla="*/ 986882 w 4397079"/>
                  <a:gd name="connsiteY516" fmla="*/ 814845 h 1000125"/>
                  <a:gd name="connsiteX517" fmla="*/ 1027926 w 4397079"/>
                  <a:gd name="connsiteY517" fmla="*/ 855889 h 1000125"/>
                  <a:gd name="connsiteX518" fmla="*/ 1027926 w 4397079"/>
                  <a:gd name="connsiteY518" fmla="*/ 886965 h 1000125"/>
                  <a:gd name="connsiteX519" fmla="*/ 988608 w 4397079"/>
                  <a:gd name="connsiteY519" fmla="*/ 926282 h 1000125"/>
                  <a:gd name="connsiteX520" fmla="*/ 957533 w 4397079"/>
                  <a:gd name="connsiteY520" fmla="*/ 926282 h 1000125"/>
                  <a:gd name="connsiteX521" fmla="*/ 916489 w 4397079"/>
                  <a:gd name="connsiteY521" fmla="*/ 885238 h 1000125"/>
                  <a:gd name="connsiteX522" fmla="*/ 916489 w 4397079"/>
                  <a:gd name="connsiteY522" fmla="*/ 854162 h 1000125"/>
                  <a:gd name="connsiteX523" fmla="*/ 955806 w 4397079"/>
                  <a:gd name="connsiteY523" fmla="*/ 814845 h 1000125"/>
                  <a:gd name="connsiteX524" fmla="*/ 971344 w 4397079"/>
                  <a:gd name="connsiteY524" fmla="*/ 808409 h 1000125"/>
                  <a:gd name="connsiteX525" fmla="*/ 2887362 w 4397079"/>
                  <a:gd name="connsiteY525" fmla="*/ 805698 h 1000125"/>
                  <a:gd name="connsiteX526" fmla="*/ 2902900 w 4397079"/>
                  <a:gd name="connsiteY526" fmla="*/ 812134 h 1000125"/>
                  <a:gd name="connsiteX527" fmla="*/ 2943944 w 4397079"/>
                  <a:gd name="connsiteY527" fmla="*/ 853178 h 1000125"/>
                  <a:gd name="connsiteX528" fmla="*/ 2943944 w 4397079"/>
                  <a:gd name="connsiteY528" fmla="*/ 884254 h 1000125"/>
                  <a:gd name="connsiteX529" fmla="*/ 2904627 w 4397079"/>
                  <a:gd name="connsiteY529" fmla="*/ 923570 h 1000125"/>
                  <a:gd name="connsiteX530" fmla="*/ 2873551 w 4397079"/>
                  <a:gd name="connsiteY530" fmla="*/ 923570 h 1000125"/>
                  <a:gd name="connsiteX531" fmla="*/ 2832508 w 4397079"/>
                  <a:gd name="connsiteY531" fmla="*/ 882527 h 1000125"/>
                  <a:gd name="connsiteX532" fmla="*/ 2832508 w 4397079"/>
                  <a:gd name="connsiteY532" fmla="*/ 851451 h 1000125"/>
                  <a:gd name="connsiteX533" fmla="*/ 2871824 w 4397079"/>
                  <a:gd name="connsiteY533" fmla="*/ 812134 h 1000125"/>
                  <a:gd name="connsiteX534" fmla="*/ 2887362 w 4397079"/>
                  <a:gd name="connsiteY534" fmla="*/ 805698 h 1000125"/>
                  <a:gd name="connsiteX535" fmla="*/ 3235142 w 4397079"/>
                  <a:gd name="connsiteY535" fmla="*/ 802702 h 1000125"/>
                  <a:gd name="connsiteX536" fmla="*/ 3250680 w 4397079"/>
                  <a:gd name="connsiteY536" fmla="*/ 809138 h 1000125"/>
                  <a:gd name="connsiteX537" fmla="*/ 3291724 w 4397079"/>
                  <a:gd name="connsiteY537" fmla="*/ 850181 h 1000125"/>
                  <a:gd name="connsiteX538" fmla="*/ 3291724 w 4397079"/>
                  <a:gd name="connsiteY538" fmla="*/ 881257 h 1000125"/>
                  <a:gd name="connsiteX539" fmla="*/ 3252408 w 4397079"/>
                  <a:gd name="connsiteY539" fmla="*/ 920574 h 1000125"/>
                  <a:gd name="connsiteX540" fmla="*/ 3221332 w 4397079"/>
                  <a:gd name="connsiteY540" fmla="*/ 920574 h 1000125"/>
                  <a:gd name="connsiteX541" fmla="*/ 3180288 w 4397079"/>
                  <a:gd name="connsiteY541" fmla="*/ 879530 h 1000125"/>
                  <a:gd name="connsiteX542" fmla="*/ 3180288 w 4397079"/>
                  <a:gd name="connsiteY542" fmla="*/ 848454 h 1000125"/>
                  <a:gd name="connsiteX543" fmla="*/ 3219605 w 4397079"/>
                  <a:gd name="connsiteY543" fmla="*/ 809138 h 1000125"/>
                  <a:gd name="connsiteX544" fmla="*/ 3235142 w 4397079"/>
                  <a:gd name="connsiteY544" fmla="*/ 802702 h 1000125"/>
                  <a:gd name="connsiteX545" fmla="*/ 3581785 w 4397079"/>
                  <a:gd name="connsiteY545" fmla="*/ 800842 h 1000125"/>
                  <a:gd name="connsiteX546" fmla="*/ 3597323 w 4397079"/>
                  <a:gd name="connsiteY546" fmla="*/ 807278 h 1000125"/>
                  <a:gd name="connsiteX547" fmla="*/ 3638367 w 4397079"/>
                  <a:gd name="connsiteY547" fmla="*/ 848322 h 1000125"/>
                  <a:gd name="connsiteX548" fmla="*/ 3638367 w 4397079"/>
                  <a:gd name="connsiteY548" fmla="*/ 879398 h 1000125"/>
                  <a:gd name="connsiteX549" fmla="*/ 3599051 w 4397079"/>
                  <a:gd name="connsiteY549" fmla="*/ 918714 h 1000125"/>
                  <a:gd name="connsiteX550" fmla="*/ 3567975 w 4397079"/>
                  <a:gd name="connsiteY550" fmla="*/ 918714 h 1000125"/>
                  <a:gd name="connsiteX551" fmla="*/ 3526930 w 4397079"/>
                  <a:gd name="connsiteY551" fmla="*/ 877671 h 1000125"/>
                  <a:gd name="connsiteX552" fmla="*/ 3526931 w 4397079"/>
                  <a:gd name="connsiteY552" fmla="*/ 846594 h 1000125"/>
                  <a:gd name="connsiteX553" fmla="*/ 3566247 w 4397079"/>
                  <a:gd name="connsiteY553" fmla="*/ 807278 h 1000125"/>
                  <a:gd name="connsiteX554" fmla="*/ 3581785 w 4397079"/>
                  <a:gd name="connsiteY554" fmla="*/ 800842 h 1000125"/>
                  <a:gd name="connsiteX555" fmla="*/ 290353 w 4397079"/>
                  <a:gd name="connsiteY555" fmla="*/ 799832 h 1000125"/>
                  <a:gd name="connsiteX556" fmla="*/ 305891 w 4397079"/>
                  <a:gd name="connsiteY556" fmla="*/ 806268 h 1000125"/>
                  <a:gd name="connsiteX557" fmla="*/ 346934 w 4397079"/>
                  <a:gd name="connsiteY557" fmla="*/ 847311 h 1000125"/>
                  <a:gd name="connsiteX558" fmla="*/ 346935 w 4397079"/>
                  <a:gd name="connsiteY558" fmla="*/ 878387 h 1000125"/>
                  <a:gd name="connsiteX559" fmla="*/ 307618 w 4397079"/>
                  <a:gd name="connsiteY559" fmla="*/ 917705 h 1000125"/>
                  <a:gd name="connsiteX560" fmla="*/ 276542 w 4397079"/>
                  <a:gd name="connsiteY560" fmla="*/ 917705 h 1000125"/>
                  <a:gd name="connsiteX561" fmla="*/ 235499 w 4397079"/>
                  <a:gd name="connsiteY561" fmla="*/ 876661 h 1000125"/>
                  <a:gd name="connsiteX562" fmla="*/ 235499 w 4397079"/>
                  <a:gd name="connsiteY562" fmla="*/ 845585 h 1000125"/>
                  <a:gd name="connsiteX563" fmla="*/ 274815 w 4397079"/>
                  <a:gd name="connsiteY563" fmla="*/ 806269 h 1000125"/>
                  <a:gd name="connsiteX564" fmla="*/ 290353 w 4397079"/>
                  <a:gd name="connsiteY564" fmla="*/ 799832 h 1000125"/>
                  <a:gd name="connsiteX565" fmla="*/ 1330696 w 4397079"/>
                  <a:gd name="connsiteY565" fmla="*/ 798696 h 1000125"/>
                  <a:gd name="connsiteX566" fmla="*/ 1346234 w 4397079"/>
                  <a:gd name="connsiteY566" fmla="*/ 805132 h 1000125"/>
                  <a:gd name="connsiteX567" fmla="*/ 1387279 w 4397079"/>
                  <a:gd name="connsiteY567" fmla="*/ 846176 h 1000125"/>
                  <a:gd name="connsiteX568" fmla="*/ 1387279 w 4397079"/>
                  <a:gd name="connsiteY568" fmla="*/ 877252 h 1000125"/>
                  <a:gd name="connsiteX569" fmla="*/ 1347962 w 4397079"/>
                  <a:gd name="connsiteY569" fmla="*/ 916569 h 1000125"/>
                  <a:gd name="connsiteX570" fmla="*/ 1316885 w 4397079"/>
                  <a:gd name="connsiteY570" fmla="*/ 916569 h 1000125"/>
                  <a:gd name="connsiteX571" fmla="*/ 1275842 w 4397079"/>
                  <a:gd name="connsiteY571" fmla="*/ 875525 h 1000125"/>
                  <a:gd name="connsiteX572" fmla="*/ 1275842 w 4397079"/>
                  <a:gd name="connsiteY572" fmla="*/ 844449 h 1000125"/>
                  <a:gd name="connsiteX573" fmla="*/ 1315158 w 4397079"/>
                  <a:gd name="connsiteY573" fmla="*/ 805132 h 1000125"/>
                  <a:gd name="connsiteX574" fmla="*/ 1330696 w 4397079"/>
                  <a:gd name="connsiteY574" fmla="*/ 798696 h 1000125"/>
                  <a:gd name="connsiteX575" fmla="*/ 3929565 w 4397079"/>
                  <a:gd name="connsiteY575" fmla="*/ 797845 h 1000125"/>
                  <a:gd name="connsiteX576" fmla="*/ 3945103 w 4397079"/>
                  <a:gd name="connsiteY576" fmla="*/ 804282 h 1000125"/>
                  <a:gd name="connsiteX577" fmla="*/ 3986147 w 4397079"/>
                  <a:gd name="connsiteY577" fmla="*/ 845325 h 1000125"/>
                  <a:gd name="connsiteX578" fmla="*/ 3986147 w 4397079"/>
                  <a:gd name="connsiteY578" fmla="*/ 876401 h 1000125"/>
                  <a:gd name="connsiteX579" fmla="*/ 3946831 w 4397079"/>
                  <a:gd name="connsiteY579" fmla="*/ 915718 h 1000125"/>
                  <a:gd name="connsiteX580" fmla="*/ 3915755 w 4397079"/>
                  <a:gd name="connsiteY580" fmla="*/ 915718 h 1000125"/>
                  <a:gd name="connsiteX581" fmla="*/ 3874711 w 4397079"/>
                  <a:gd name="connsiteY581" fmla="*/ 874674 h 1000125"/>
                  <a:gd name="connsiteX582" fmla="*/ 3874711 w 4397079"/>
                  <a:gd name="connsiteY582" fmla="*/ 843598 h 1000125"/>
                  <a:gd name="connsiteX583" fmla="*/ 3914027 w 4397079"/>
                  <a:gd name="connsiteY583" fmla="*/ 804282 h 1000125"/>
                  <a:gd name="connsiteX584" fmla="*/ 3929565 w 4397079"/>
                  <a:gd name="connsiteY584" fmla="*/ 797845 h 1000125"/>
                  <a:gd name="connsiteX585" fmla="*/ 1681910 w 4397079"/>
                  <a:gd name="connsiteY585" fmla="*/ 792266 h 1000125"/>
                  <a:gd name="connsiteX586" fmla="*/ 1697449 w 4397079"/>
                  <a:gd name="connsiteY586" fmla="*/ 798702 h 1000125"/>
                  <a:gd name="connsiteX587" fmla="*/ 1738492 w 4397079"/>
                  <a:gd name="connsiteY587" fmla="*/ 839746 h 1000125"/>
                  <a:gd name="connsiteX588" fmla="*/ 1738492 w 4397079"/>
                  <a:gd name="connsiteY588" fmla="*/ 870822 h 1000125"/>
                  <a:gd name="connsiteX589" fmla="*/ 1699176 w 4397079"/>
                  <a:gd name="connsiteY589" fmla="*/ 910138 h 1000125"/>
                  <a:gd name="connsiteX590" fmla="*/ 1668100 w 4397079"/>
                  <a:gd name="connsiteY590" fmla="*/ 910138 h 1000125"/>
                  <a:gd name="connsiteX591" fmla="*/ 1627056 w 4397079"/>
                  <a:gd name="connsiteY591" fmla="*/ 869095 h 1000125"/>
                  <a:gd name="connsiteX592" fmla="*/ 1627056 w 4397079"/>
                  <a:gd name="connsiteY592" fmla="*/ 838019 h 1000125"/>
                  <a:gd name="connsiteX593" fmla="*/ 1666373 w 4397079"/>
                  <a:gd name="connsiteY593" fmla="*/ 798702 h 1000125"/>
                  <a:gd name="connsiteX594" fmla="*/ 1681910 w 4397079"/>
                  <a:gd name="connsiteY594" fmla="*/ 792266 h 1000125"/>
                  <a:gd name="connsiteX595" fmla="*/ 4288919 w 4397079"/>
                  <a:gd name="connsiteY595" fmla="*/ 788132 h 1000125"/>
                  <a:gd name="connsiteX596" fmla="*/ 4304457 w 4397079"/>
                  <a:gd name="connsiteY596" fmla="*/ 794568 h 1000125"/>
                  <a:gd name="connsiteX597" fmla="*/ 4345500 w 4397079"/>
                  <a:gd name="connsiteY597" fmla="*/ 835612 h 1000125"/>
                  <a:gd name="connsiteX598" fmla="*/ 4345500 w 4397079"/>
                  <a:gd name="connsiteY598" fmla="*/ 866688 h 1000125"/>
                  <a:gd name="connsiteX599" fmla="*/ 4306184 w 4397079"/>
                  <a:gd name="connsiteY599" fmla="*/ 906005 h 1000125"/>
                  <a:gd name="connsiteX600" fmla="*/ 4275108 w 4397079"/>
                  <a:gd name="connsiteY600" fmla="*/ 906005 h 1000125"/>
                  <a:gd name="connsiteX601" fmla="*/ 4234064 w 4397079"/>
                  <a:gd name="connsiteY601" fmla="*/ 864961 h 1000125"/>
                  <a:gd name="connsiteX602" fmla="*/ 4234064 w 4397079"/>
                  <a:gd name="connsiteY602" fmla="*/ 833885 h 1000125"/>
                  <a:gd name="connsiteX603" fmla="*/ 4273381 w 4397079"/>
                  <a:gd name="connsiteY603" fmla="*/ 794569 h 1000125"/>
                  <a:gd name="connsiteX604" fmla="*/ 4288919 w 4397079"/>
                  <a:gd name="connsiteY604" fmla="*/ 788132 h 1000125"/>
                  <a:gd name="connsiteX605" fmla="*/ 2046119 w 4397079"/>
                  <a:gd name="connsiteY605" fmla="*/ 777699 h 1000125"/>
                  <a:gd name="connsiteX606" fmla="*/ 2061657 w 4397079"/>
                  <a:gd name="connsiteY606" fmla="*/ 784134 h 1000125"/>
                  <a:gd name="connsiteX607" fmla="*/ 2102700 w 4397079"/>
                  <a:gd name="connsiteY607" fmla="*/ 825179 h 1000125"/>
                  <a:gd name="connsiteX608" fmla="*/ 2102700 w 4397079"/>
                  <a:gd name="connsiteY608" fmla="*/ 856255 h 1000125"/>
                  <a:gd name="connsiteX609" fmla="*/ 2063384 w 4397079"/>
                  <a:gd name="connsiteY609" fmla="*/ 895571 h 1000125"/>
                  <a:gd name="connsiteX610" fmla="*/ 2032308 w 4397079"/>
                  <a:gd name="connsiteY610" fmla="*/ 895571 h 1000125"/>
                  <a:gd name="connsiteX611" fmla="*/ 1991264 w 4397079"/>
                  <a:gd name="connsiteY611" fmla="*/ 854527 h 1000125"/>
                  <a:gd name="connsiteX612" fmla="*/ 1991264 w 4397079"/>
                  <a:gd name="connsiteY612" fmla="*/ 823451 h 1000125"/>
                  <a:gd name="connsiteX613" fmla="*/ 2030581 w 4397079"/>
                  <a:gd name="connsiteY613" fmla="*/ 784134 h 1000125"/>
                  <a:gd name="connsiteX614" fmla="*/ 2046119 w 4397079"/>
                  <a:gd name="connsiteY614" fmla="*/ 777699 h 1000125"/>
                  <a:gd name="connsiteX615" fmla="*/ 2393899 w 4397079"/>
                  <a:gd name="connsiteY615" fmla="*/ 774703 h 1000125"/>
                  <a:gd name="connsiteX616" fmla="*/ 2409437 w 4397079"/>
                  <a:gd name="connsiteY616" fmla="*/ 781138 h 1000125"/>
                  <a:gd name="connsiteX617" fmla="*/ 2450480 w 4397079"/>
                  <a:gd name="connsiteY617" fmla="*/ 822182 h 1000125"/>
                  <a:gd name="connsiteX618" fmla="*/ 2450480 w 4397079"/>
                  <a:gd name="connsiteY618" fmla="*/ 853258 h 1000125"/>
                  <a:gd name="connsiteX619" fmla="*/ 2411164 w 4397079"/>
                  <a:gd name="connsiteY619" fmla="*/ 892574 h 1000125"/>
                  <a:gd name="connsiteX620" fmla="*/ 2380088 w 4397079"/>
                  <a:gd name="connsiteY620" fmla="*/ 892574 h 1000125"/>
                  <a:gd name="connsiteX621" fmla="*/ 2339044 w 4397079"/>
                  <a:gd name="connsiteY621" fmla="*/ 851531 h 1000125"/>
                  <a:gd name="connsiteX622" fmla="*/ 2339043 w 4397079"/>
                  <a:gd name="connsiteY622" fmla="*/ 820454 h 1000125"/>
                  <a:gd name="connsiteX623" fmla="*/ 2378361 w 4397079"/>
                  <a:gd name="connsiteY623" fmla="*/ 781138 h 1000125"/>
                  <a:gd name="connsiteX624" fmla="*/ 2393899 w 4397079"/>
                  <a:gd name="connsiteY624" fmla="*/ 774703 h 1000125"/>
                  <a:gd name="connsiteX625" fmla="*/ 841802 w 4397079"/>
                  <a:gd name="connsiteY625" fmla="*/ 767986 h 1000125"/>
                  <a:gd name="connsiteX626" fmla="*/ 857340 w 4397079"/>
                  <a:gd name="connsiteY626" fmla="*/ 774423 h 1000125"/>
                  <a:gd name="connsiteX627" fmla="*/ 898384 w 4397079"/>
                  <a:gd name="connsiteY627" fmla="*/ 815466 h 1000125"/>
                  <a:gd name="connsiteX628" fmla="*/ 898384 w 4397079"/>
                  <a:gd name="connsiteY628" fmla="*/ 846542 h 1000125"/>
                  <a:gd name="connsiteX629" fmla="*/ 859067 w 4397079"/>
                  <a:gd name="connsiteY629" fmla="*/ 885859 h 1000125"/>
                  <a:gd name="connsiteX630" fmla="*/ 827991 w 4397079"/>
                  <a:gd name="connsiteY630" fmla="*/ 885859 h 1000125"/>
                  <a:gd name="connsiteX631" fmla="*/ 786948 w 4397079"/>
                  <a:gd name="connsiteY631" fmla="*/ 844815 h 1000125"/>
                  <a:gd name="connsiteX632" fmla="*/ 786947 w 4397079"/>
                  <a:gd name="connsiteY632" fmla="*/ 813739 h 1000125"/>
                  <a:gd name="connsiteX633" fmla="*/ 826264 w 4397079"/>
                  <a:gd name="connsiteY633" fmla="*/ 774422 h 1000125"/>
                  <a:gd name="connsiteX634" fmla="*/ 841802 w 4397079"/>
                  <a:gd name="connsiteY634" fmla="*/ 767986 h 1000125"/>
                  <a:gd name="connsiteX635" fmla="*/ 1189582 w 4397079"/>
                  <a:gd name="connsiteY635" fmla="*/ 764990 h 1000125"/>
                  <a:gd name="connsiteX636" fmla="*/ 1205120 w 4397079"/>
                  <a:gd name="connsiteY636" fmla="*/ 771426 h 1000125"/>
                  <a:gd name="connsiteX637" fmla="*/ 1246164 w 4397079"/>
                  <a:gd name="connsiteY637" fmla="*/ 812470 h 1000125"/>
                  <a:gd name="connsiteX638" fmla="*/ 1246164 w 4397079"/>
                  <a:gd name="connsiteY638" fmla="*/ 843546 h 1000125"/>
                  <a:gd name="connsiteX639" fmla="*/ 1206848 w 4397079"/>
                  <a:gd name="connsiteY639" fmla="*/ 882863 h 1000125"/>
                  <a:gd name="connsiteX640" fmla="*/ 1175772 w 4397079"/>
                  <a:gd name="connsiteY640" fmla="*/ 882862 h 1000125"/>
                  <a:gd name="connsiteX641" fmla="*/ 1134728 w 4397079"/>
                  <a:gd name="connsiteY641" fmla="*/ 841819 h 1000125"/>
                  <a:gd name="connsiteX642" fmla="*/ 1134728 w 4397079"/>
                  <a:gd name="connsiteY642" fmla="*/ 810743 h 1000125"/>
                  <a:gd name="connsiteX643" fmla="*/ 1174044 w 4397079"/>
                  <a:gd name="connsiteY643" fmla="*/ 771426 h 1000125"/>
                  <a:gd name="connsiteX644" fmla="*/ 1189582 w 4397079"/>
                  <a:gd name="connsiteY644" fmla="*/ 764990 h 1000125"/>
                  <a:gd name="connsiteX645" fmla="*/ 2753251 w 4397079"/>
                  <a:gd name="connsiteY645" fmla="*/ 764989 h 1000125"/>
                  <a:gd name="connsiteX646" fmla="*/ 2768790 w 4397079"/>
                  <a:gd name="connsiteY646" fmla="*/ 771425 h 1000125"/>
                  <a:gd name="connsiteX647" fmla="*/ 2809833 w 4397079"/>
                  <a:gd name="connsiteY647" fmla="*/ 812469 h 1000125"/>
                  <a:gd name="connsiteX648" fmla="*/ 2809833 w 4397079"/>
                  <a:gd name="connsiteY648" fmla="*/ 843545 h 1000125"/>
                  <a:gd name="connsiteX649" fmla="*/ 2770517 w 4397079"/>
                  <a:gd name="connsiteY649" fmla="*/ 882861 h 1000125"/>
                  <a:gd name="connsiteX650" fmla="*/ 2739441 w 4397079"/>
                  <a:gd name="connsiteY650" fmla="*/ 882861 h 1000125"/>
                  <a:gd name="connsiteX651" fmla="*/ 2698397 w 4397079"/>
                  <a:gd name="connsiteY651" fmla="*/ 841818 h 1000125"/>
                  <a:gd name="connsiteX652" fmla="*/ 2698397 w 4397079"/>
                  <a:gd name="connsiteY652" fmla="*/ 810742 h 1000125"/>
                  <a:gd name="connsiteX653" fmla="*/ 2737714 w 4397079"/>
                  <a:gd name="connsiteY653" fmla="*/ 771425 h 1000125"/>
                  <a:gd name="connsiteX654" fmla="*/ 2753251 w 4397079"/>
                  <a:gd name="connsiteY654" fmla="*/ 764989 h 1000125"/>
                  <a:gd name="connsiteX655" fmla="*/ 157378 w 4397079"/>
                  <a:gd name="connsiteY655" fmla="*/ 762843 h 1000125"/>
                  <a:gd name="connsiteX656" fmla="*/ 172916 w 4397079"/>
                  <a:gd name="connsiteY656" fmla="*/ 769279 h 1000125"/>
                  <a:gd name="connsiteX657" fmla="*/ 213960 w 4397079"/>
                  <a:gd name="connsiteY657" fmla="*/ 810323 h 1000125"/>
                  <a:gd name="connsiteX658" fmla="*/ 213960 w 4397079"/>
                  <a:gd name="connsiteY658" fmla="*/ 841399 h 1000125"/>
                  <a:gd name="connsiteX659" fmla="*/ 174643 w 4397079"/>
                  <a:gd name="connsiteY659" fmla="*/ 880715 h 1000125"/>
                  <a:gd name="connsiteX660" fmla="*/ 143567 w 4397079"/>
                  <a:gd name="connsiteY660" fmla="*/ 880715 h 1000125"/>
                  <a:gd name="connsiteX661" fmla="*/ 102523 w 4397079"/>
                  <a:gd name="connsiteY661" fmla="*/ 839672 h 1000125"/>
                  <a:gd name="connsiteX662" fmla="*/ 102523 w 4397079"/>
                  <a:gd name="connsiteY662" fmla="*/ 808596 h 1000125"/>
                  <a:gd name="connsiteX663" fmla="*/ 141840 w 4397079"/>
                  <a:gd name="connsiteY663" fmla="*/ 769279 h 1000125"/>
                  <a:gd name="connsiteX664" fmla="*/ 157378 w 4397079"/>
                  <a:gd name="connsiteY664" fmla="*/ 762843 h 1000125"/>
                  <a:gd name="connsiteX665" fmla="*/ 3101032 w 4397079"/>
                  <a:gd name="connsiteY665" fmla="*/ 761993 h 1000125"/>
                  <a:gd name="connsiteX666" fmla="*/ 3116570 w 4397079"/>
                  <a:gd name="connsiteY666" fmla="*/ 768429 h 1000125"/>
                  <a:gd name="connsiteX667" fmla="*/ 3157614 w 4397079"/>
                  <a:gd name="connsiteY667" fmla="*/ 809472 h 1000125"/>
                  <a:gd name="connsiteX668" fmla="*/ 3157613 w 4397079"/>
                  <a:gd name="connsiteY668" fmla="*/ 840549 h 1000125"/>
                  <a:gd name="connsiteX669" fmla="*/ 3118297 w 4397079"/>
                  <a:gd name="connsiteY669" fmla="*/ 879865 h 1000125"/>
                  <a:gd name="connsiteX670" fmla="*/ 3087221 w 4397079"/>
                  <a:gd name="connsiteY670" fmla="*/ 879865 h 1000125"/>
                  <a:gd name="connsiteX671" fmla="*/ 3046177 w 4397079"/>
                  <a:gd name="connsiteY671" fmla="*/ 838821 h 1000125"/>
                  <a:gd name="connsiteX672" fmla="*/ 3046178 w 4397079"/>
                  <a:gd name="connsiteY672" fmla="*/ 807745 h 1000125"/>
                  <a:gd name="connsiteX673" fmla="*/ 3085494 w 4397079"/>
                  <a:gd name="connsiteY673" fmla="*/ 768429 h 1000125"/>
                  <a:gd name="connsiteX674" fmla="*/ 3101032 w 4397079"/>
                  <a:gd name="connsiteY674" fmla="*/ 761993 h 1000125"/>
                  <a:gd name="connsiteX675" fmla="*/ 3447675 w 4397079"/>
                  <a:gd name="connsiteY675" fmla="*/ 760133 h 1000125"/>
                  <a:gd name="connsiteX676" fmla="*/ 3463213 w 4397079"/>
                  <a:gd name="connsiteY676" fmla="*/ 766568 h 1000125"/>
                  <a:gd name="connsiteX677" fmla="*/ 3504257 w 4397079"/>
                  <a:gd name="connsiteY677" fmla="*/ 807613 h 1000125"/>
                  <a:gd name="connsiteX678" fmla="*/ 3504257 w 4397079"/>
                  <a:gd name="connsiteY678" fmla="*/ 838689 h 1000125"/>
                  <a:gd name="connsiteX679" fmla="*/ 3464940 w 4397079"/>
                  <a:gd name="connsiteY679" fmla="*/ 878005 h 1000125"/>
                  <a:gd name="connsiteX680" fmla="*/ 3433864 w 4397079"/>
                  <a:gd name="connsiteY680" fmla="*/ 878005 h 1000125"/>
                  <a:gd name="connsiteX681" fmla="*/ 3392819 w 4397079"/>
                  <a:gd name="connsiteY681" fmla="*/ 836962 h 1000125"/>
                  <a:gd name="connsiteX682" fmla="*/ 3392819 w 4397079"/>
                  <a:gd name="connsiteY682" fmla="*/ 805886 h 1000125"/>
                  <a:gd name="connsiteX683" fmla="*/ 3432137 w 4397079"/>
                  <a:gd name="connsiteY683" fmla="*/ 766568 h 1000125"/>
                  <a:gd name="connsiteX684" fmla="*/ 3447675 w 4397079"/>
                  <a:gd name="connsiteY684" fmla="*/ 760133 h 1000125"/>
                  <a:gd name="connsiteX685" fmla="*/ 505157 w 4397079"/>
                  <a:gd name="connsiteY685" fmla="*/ 759846 h 1000125"/>
                  <a:gd name="connsiteX686" fmla="*/ 520695 w 4397079"/>
                  <a:gd name="connsiteY686" fmla="*/ 766283 h 1000125"/>
                  <a:gd name="connsiteX687" fmla="*/ 561739 w 4397079"/>
                  <a:gd name="connsiteY687" fmla="*/ 807326 h 1000125"/>
                  <a:gd name="connsiteX688" fmla="*/ 561739 w 4397079"/>
                  <a:gd name="connsiteY688" fmla="*/ 838402 h 1000125"/>
                  <a:gd name="connsiteX689" fmla="*/ 522422 w 4397079"/>
                  <a:gd name="connsiteY689" fmla="*/ 877719 h 1000125"/>
                  <a:gd name="connsiteX690" fmla="*/ 491346 w 4397079"/>
                  <a:gd name="connsiteY690" fmla="*/ 877719 h 1000125"/>
                  <a:gd name="connsiteX691" fmla="*/ 450302 w 4397079"/>
                  <a:gd name="connsiteY691" fmla="*/ 836675 h 1000125"/>
                  <a:gd name="connsiteX692" fmla="*/ 450303 w 4397079"/>
                  <a:gd name="connsiteY692" fmla="*/ 805599 h 1000125"/>
                  <a:gd name="connsiteX693" fmla="*/ 489619 w 4397079"/>
                  <a:gd name="connsiteY693" fmla="*/ 766282 h 1000125"/>
                  <a:gd name="connsiteX694" fmla="*/ 505157 w 4397079"/>
                  <a:gd name="connsiteY694" fmla="*/ 759846 h 1000125"/>
                  <a:gd name="connsiteX695" fmla="*/ 3795455 w 4397079"/>
                  <a:gd name="connsiteY695" fmla="*/ 757137 h 1000125"/>
                  <a:gd name="connsiteX696" fmla="*/ 3810993 w 4397079"/>
                  <a:gd name="connsiteY696" fmla="*/ 763573 h 1000125"/>
                  <a:gd name="connsiteX697" fmla="*/ 3852037 w 4397079"/>
                  <a:gd name="connsiteY697" fmla="*/ 804616 h 1000125"/>
                  <a:gd name="connsiteX698" fmla="*/ 3852036 w 4397079"/>
                  <a:gd name="connsiteY698" fmla="*/ 835692 h 1000125"/>
                  <a:gd name="connsiteX699" fmla="*/ 3812720 w 4397079"/>
                  <a:gd name="connsiteY699" fmla="*/ 875008 h 1000125"/>
                  <a:gd name="connsiteX700" fmla="*/ 3781644 w 4397079"/>
                  <a:gd name="connsiteY700" fmla="*/ 875008 h 1000125"/>
                  <a:gd name="connsiteX701" fmla="*/ 3740601 w 4397079"/>
                  <a:gd name="connsiteY701" fmla="*/ 833965 h 1000125"/>
                  <a:gd name="connsiteX702" fmla="*/ 3740600 w 4397079"/>
                  <a:gd name="connsiteY702" fmla="*/ 802889 h 1000125"/>
                  <a:gd name="connsiteX703" fmla="*/ 3779916 w 4397079"/>
                  <a:gd name="connsiteY703" fmla="*/ 763573 h 1000125"/>
                  <a:gd name="connsiteX704" fmla="*/ 3795455 w 4397079"/>
                  <a:gd name="connsiteY704" fmla="*/ 757137 h 1000125"/>
                  <a:gd name="connsiteX705" fmla="*/ 1548935 w 4397079"/>
                  <a:gd name="connsiteY705" fmla="*/ 755277 h 1000125"/>
                  <a:gd name="connsiteX706" fmla="*/ 1564473 w 4397079"/>
                  <a:gd name="connsiteY706" fmla="*/ 761713 h 1000125"/>
                  <a:gd name="connsiteX707" fmla="*/ 1605517 w 4397079"/>
                  <a:gd name="connsiteY707" fmla="*/ 802757 h 1000125"/>
                  <a:gd name="connsiteX708" fmla="*/ 1605517 w 4397079"/>
                  <a:gd name="connsiteY708" fmla="*/ 833833 h 1000125"/>
                  <a:gd name="connsiteX709" fmla="*/ 1566200 w 4397079"/>
                  <a:gd name="connsiteY709" fmla="*/ 873150 h 1000125"/>
                  <a:gd name="connsiteX710" fmla="*/ 1535124 w 4397079"/>
                  <a:gd name="connsiteY710" fmla="*/ 873150 h 1000125"/>
                  <a:gd name="connsiteX711" fmla="*/ 1494080 w 4397079"/>
                  <a:gd name="connsiteY711" fmla="*/ 832106 h 1000125"/>
                  <a:gd name="connsiteX712" fmla="*/ 1494080 w 4397079"/>
                  <a:gd name="connsiteY712" fmla="*/ 801030 h 1000125"/>
                  <a:gd name="connsiteX713" fmla="*/ 1533397 w 4397079"/>
                  <a:gd name="connsiteY713" fmla="*/ 761713 h 1000125"/>
                  <a:gd name="connsiteX714" fmla="*/ 1548935 w 4397079"/>
                  <a:gd name="connsiteY714" fmla="*/ 755277 h 1000125"/>
                  <a:gd name="connsiteX715" fmla="*/ 1896715 w 4397079"/>
                  <a:gd name="connsiteY715" fmla="*/ 752281 h 1000125"/>
                  <a:gd name="connsiteX716" fmla="*/ 1912253 w 4397079"/>
                  <a:gd name="connsiteY716" fmla="*/ 758717 h 1000125"/>
                  <a:gd name="connsiteX717" fmla="*/ 1953297 w 4397079"/>
                  <a:gd name="connsiteY717" fmla="*/ 799760 h 1000125"/>
                  <a:gd name="connsiteX718" fmla="*/ 1953297 w 4397079"/>
                  <a:gd name="connsiteY718" fmla="*/ 830837 h 1000125"/>
                  <a:gd name="connsiteX719" fmla="*/ 1913981 w 4397079"/>
                  <a:gd name="connsiteY719" fmla="*/ 870153 h 1000125"/>
                  <a:gd name="connsiteX720" fmla="*/ 1882904 w 4397079"/>
                  <a:gd name="connsiteY720" fmla="*/ 870153 h 1000125"/>
                  <a:gd name="connsiteX721" fmla="*/ 1841861 w 4397079"/>
                  <a:gd name="connsiteY721" fmla="*/ 829109 h 1000125"/>
                  <a:gd name="connsiteX722" fmla="*/ 1841860 w 4397079"/>
                  <a:gd name="connsiteY722" fmla="*/ 798033 h 1000125"/>
                  <a:gd name="connsiteX723" fmla="*/ 1881177 w 4397079"/>
                  <a:gd name="connsiteY723" fmla="*/ 758717 h 1000125"/>
                  <a:gd name="connsiteX724" fmla="*/ 1896715 w 4397079"/>
                  <a:gd name="connsiteY724" fmla="*/ 752281 h 1000125"/>
                  <a:gd name="connsiteX725" fmla="*/ 58166 w 4397079"/>
                  <a:gd name="connsiteY725" fmla="*/ 747931 h 1000125"/>
                  <a:gd name="connsiteX726" fmla="*/ 79849 w 4397079"/>
                  <a:gd name="connsiteY726" fmla="*/ 769614 h 1000125"/>
                  <a:gd name="connsiteX727" fmla="*/ 79849 w 4397079"/>
                  <a:gd name="connsiteY727" fmla="*/ 800690 h 1000125"/>
                  <a:gd name="connsiteX728" fmla="*/ 40532 w 4397079"/>
                  <a:gd name="connsiteY728" fmla="*/ 840007 h 1000125"/>
                  <a:gd name="connsiteX729" fmla="*/ 36549 w 4397079"/>
                  <a:gd name="connsiteY729" fmla="*/ 841657 h 1000125"/>
                  <a:gd name="connsiteX730" fmla="*/ 4154808 w 4397079"/>
                  <a:gd name="connsiteY730" fmla="*/ 747424 h 1000125"/>
                  <a:gd name="connsiteX731" fmla="*/ 4170347 w 4397079"/>
                  <a:gd name="connsiteY731" fmla="*/ 753859 h 1000125"/>
                  <a:gd name="connsiteX732" fmla="*/ 4211390 w 4397079"/>
                  <a:gd name="connsiteY732" fmla="*/ 794903 h 1000125"/>
                  <a:gd name="connsiteX733" fmla="*/ 4211390 w 4397079"/>
                  <a:gd name="connsiteY733" fmla="*/ 825980 h 1000125"/>
                  <a:gd name="connsiteX734" fmla="*/ 4172074 w 4397079"/>
                  <a:gd name="connsiteY734" fmla="*/ 865296 h 1000125"/>
                  <a:gd name="connsiteX735" fmla="*/ 4140998 w 4397079"/>
                  <a:gd name="connsiteY735" fmla="*/ 865296 h 1000125"/>
                  <a:gd name="connsiteX736" fmla="*/ 4099954 w 4397079"/>
                  <a:gd name="connsiteY736" fmla="*/ 824252 h 1000125"/>
                  <a:gd name="connsiteX737" fmla="*/ 4099954 w 4397079"/>
                  <a:gd name="connsiteY737" fmla="*/ 793176 h 1000125"/>
                  <a:gd name="connsiteX738" fmla="*/ 4139271 w 4397079"/>
                  <a:gd name="connsiteY738" fmla="*/ 753860 h 1000125"/>
                  <a:gd name="connsiteX739" fmla="*/ 4154808 w 4397079"/>
                  <a:gd name="connsiteY739" fmla="*/ 747424 h 1000125"/>
                  <a:gd name="connsiteX740" fmla="*/ 2260923 w 4397079"/>
                  <a:gd name="connsiteY740" fmla="*/ 737713 h 1000125"/>
                  <a:gd name="connsiteX741" fmla="*/ 2276461 w 4397079"/>
                  <a:gd name="connsiteY741" fmla="*/ 744149 h 1000125"/>
                  <a:gd name="connsiteX742" fmla="*/ 2317505 w 4397079"/>
                  <a:gd name="connsiteY742" fmla="*/ 785193 h 1000125"/>
                  <a:gd name="connsiteX743" fmla="*/ 2317505 w 4397079"/>
                  <a:gd name="connsiteY743" fmla="*/ 816269 h 1000125"/>
                  <a:gd name="connsiteX744" fmla="*/ 2278189 w 4397079"/>
                  <a:gd name="connsiteY744" fmla="*/ 855586 h 1000125"/>
                  <a:gd name="connsiteX745" fmla="*/ 2247112 w 4397079"/>
                  <a:gd name="connsiteY745" fmla="*/ 855586 h 1000125"/>
                  <a:gd name="connsiteX746" fmla="*/ 2206069 w 4397079"/>
                  <a:gd name="connsiteY746" fmla="*/ 814542 h 1000125"/>
                  <a:gd name="connsiteX747" fmla="*/ 2206068 w 4397079"/>
                  <a:gd name="connsiteY747" fmla="*/ 783465 h 1000125"/>
                  <a:gd name="connsiteX748" fmla="*/ 2245386 w 4397079"/>
                  <a:gd name="connsiteY748" fmla="*/ 744149 h 1000125"/>
                  <a:gd name="connsiteX749" fmla="*/ 2260923 w 4397079"/>
                  <a:gd name="connsiteY749" fmla="*/ 737713 h 1000125"/>
                  <a:gd name="connsiteX750" fmla="*/ 2608704 w 4397079"/>
                  <a:gd name="connsiteY750" fmla="*/ 734717 h 1000125"/>
                  <a:gd name="connsiteX751" fmla="*/ 2624242 w 4397079"/>
                  <a:gd name="connsiteY751" fmla="*/ 741153 h 1000125"/>
                  <a:gd name="connsiteX752" fmla="*/ 2665285 w 4397079"/>
                  <a:gd name="connsiteY752" fmla="*/ 782197 h 1000125"/>
                  <a:gd name="connsiteX753" fmla="*/ 2665285 w 4397079"/>
                  <a:gd name="connsiteY753" fmla="*/ 813273 h 1000125"/>
                  <a:gd name="connsiteX754" fmla="*/ 2625968 w 4397079"/>
                  <a:gd name="connsiteY754" fmla="*/ 852590 h 1000125"/>
                  <a:gd name="connsiteX755" fmla="*/ 2594893 w 4397079"/>
                  <a:gd name="connsiteY755" fmla="*/ 852589 h 1000125"/>
                  <a:gd name="connsiteX756" fmla="*/ 2553849 w 4397079"/>
                  <a:gd name="connsiteY756" fmla="*/ 811546 h 1000125"/>
                  <a:gd name="connsiteX757" fmla="*/ 2553849 w 4397079"/>
                  <a:gd name="connsiteY757" fmla="*/ 780470 h 1000125"/>
                  <a:gd name="connsiteX758" fmla="*/ 2593165 w 4397079"/>
                  <a:gd name="connsiteY758" fmla="*/ 741153 h 1000125"/>
                  <a:gd name="connsiteX759" fmla="*/ 2608704 w 4397079"/>
                  <a:gd name="connsiteY759" fmla="*/ 734717 h 1000125"/>
                  <a:gd name="connsiteX760" fmla="*/ 704257 w 4397079"/>
                  <a:gd name="connsiteY760" fmla="*/ 730712 h 1000125"/>
                  <a:gd name="connsiteX761" fmla="*/ 719795 w 4397079"/>
                  <a:gd name="connsiteY761" fmla="*/ 737148 h 1000125"/>
                  <a:gd name="connsiteX762" fmla="*/ 760840 w 4397079"/>
                  <a:gd name="connsiteY762" fmla="*/ 778191 h 1000125"/>
                  <a:gd name="connsiteX763" fmla="*/ 760840 w 4397079"/>
                  <a:gd name="connsiteY763" fmla="*/ 809267 h 1000125"/>
                  <a:gd name="connsiteX764" fmla="*/ 721523 w 4397079"/>
                  <a:gd name="connsiteY764" fmla="*/ 848584 h 1000125"/>
                  <a:gd name="connsiteX765" fmla="*/ 690447 w 4397079"/>
                  <a:gd name="connsiteY765" fmla="*/ 848584 h 1000125"/>
                  <a:gd name="connsiteX766" fmla="*/ 649403 w 4397079"/>
                  <a:gd name="connsiteY766" fmla="*/ 807540 h 1000125"/>
                  <a:gd name="connsiteX767" fmla="*/ 649403 w 4397079"/>
                  <a:gd name="connsiteY767" fmla="*/ 776464 h 1000125"/>
                  <a:gd name="connsiteX768" fmla="*/ 688719 w 4397079"/>
                  <a:gd name="connsiteY768" fmla="*/ 737148 h 1000125"/>
                  <a:gd name="connsiteX769" fmla="*/ 704257 w 4397079"/>
                  <a:gd name="connsiteY769" fmla="*/ 730712 h 1000125"/>
                  <a:gd name="connsiteX770" fmla="*/ 2968056 w 4397079"/>
                  <a:gd name="connsiteY770" fmla="*/ 725004 h 1000125"/>
                  <a:gd name="connsiteX771" fmla="*/ 2983594 w 4397079"/>
                  <a:gd name="connsiteY771" fmla="*/ 731440 h 1000125"/>
                  <a:gd name="connsiteX772" fmla="*/ 3024638 w 4397079"/>
                  <a:gd name="connsiteY772" fmla="*/ 772484 h 1000125"/>
                  <a:gd name="connsiteX773" fmla="*/ 3024638 w 4397079"/>
                  <a:gd name="connsiteY773" fmla="*/ 803560 h 1000125"/>
                  <a:gd name="connsiteX774" fmla="*/ 2985321 w 4397079"/>
                  <a:gd name="connsiteY774" fmla="*/ 842876 h 1000125"/>
                  <a:gd name="connsiteX775" fmla="*/ 2954246 w 4397079"/>
                  <a:gd name="connsiteY775" fmla="*/ 842876 h 1000125"/>
                  <a:gd name="connsiteX776" fmla="*/ 2913202 w 4397079"/>
                  <a:gd name="connsiteY776" fmla="*/ 801832 h 1000125"/>
                  <a:gd name="connsiteX777" fmla="*/ 2913202 w 4397079"/>
                  <a:gd name="connsiteY777" fmla="*/ 770757 h 1000125"/>
                  <a:gd name="connsiteX778" fmla="*/ 2952518 w 4397079"/>
                  <a:gd name="connsiteY778" fmla="*/ 731440 h 1000125"/>
                  <a:gd name="connsiteX779" fmla="*/ 2968056 w 4397079"/>
                  <a:gd name="connsiteY779" fmla="*/ 725004 h 1000125"/>
                  <a:gd name="connsiteX780" fmla="*/ 4336956 w 4397079"/>
                  <a:gd name="connsiteY780" fmla="*/ 724396 h 1000125"/>
                  <a:gd name="connsiteX781" fmla="*/ 4359569 w 4397079"/>
                  <a:gd name="connsiteY781" fmla="*/ 822438 h 1000125"/>
                  <a:gd name="connsiteX782" fmla="*/ 4354271 w 4397079"/>
                  <a:gd name="connsiteY782" fmla="*/ 820244 h 1000125"/>
                  <a:gd name="connsiteX783" fmla="*/ 4313227 w 4397079"/>
                  <a:gd name="connsiteY783" fmla="*/ 779200 h 1000125"/>
                  <a:gd name="connsiteX784" fmla="*/ 4313227 w 4397079"/>
                  <a:gd name="connsiteY784" fmla="*/ 748124 h 1000125"/>
                  <a:gd name="connsiteX785" fmla="*/ 1055471 w 4397079"/>
                  <a:gd name="connsiteY785" fmla="*/ 724282 h 1000125"/>
                  <a:gd name="connsiteX786" fmla="*/ 1071010 w 4397079"/>
                  <a:gd name="connsiteY786" fmla="*/ 730717 h 1000125"/>
                  <a:gd name="connsiteX787" fmla="*/ 1112053 w 4397079"/>
                  <a:gd name="connsiteY787" fmla="*/ 771761 h 1000125"/>
                  <a:gd name="connsiteX788" fmla="*/ 1112053 w 4397079"/>
                  <a:gd name="connsiteY788" fmla="*/ 802837 h 1000125"/>
                  <a:gd name="connsiteX789" fmla="*/ 1072737 w 4397079"/>
                  <a:gd name="connsiteY789" fmla="*/ 842154 h 1000125"/>
                  <a:gd name="connsiteX790" fmla="*/ 1041661 w 4397079"/>
                  <a:gd name="connsiteY790" fmla="*/ 842154 h 1000125"/>
                  <a:gd name="connsiteX791" fmla="*/ 1000617 w 4397079"/>
                  <a:gd name="connsiteY791" fmla="*/ 801110 h 1000125"/>
                  <a:gd name="connsiteX792" fmla="*/ 1000617 w 4397079"/>
                  <a:gd name="connsiteY792" fmla="*/ 770034 h 1000125"/>
                  <a:gd name="connsiteX793" fmla="*/ 1039934 w 4397079"/>
                  <a:gd name="connsiteY793" fmla="*/ 730717 h 1000125"/>
                  <a:gd name="connsiteX794" fmla="*/ 1055471 w 4397079"/>
                  <a:gd name="connsiteY794" fmla="*/ 724282 h 1000125"/>
                  <a:gd name="connsiteX795" fmla="*/ 3662479 w 4397079"/>
                  <a:gd name="connsiteY795" fmla="*/ 720148 h 1000125"/>
                  <a:gd name="connsiteX796" fmla="*/ 3678017 w 4397079"/>
                  <a:gd name="connsiteY796" fmla="*/ 726584 h 1000125"/>
                  <a:gd name="connsiteX797" fmla="*/ 3719061 w 4397079"/>
                  <a:gd name="connsiteY797" fmla="*/ 767628 h 1000125"/>
                  <a:gd name="connsiteX798" fmla="*/ 3719061 w 4397079"/>
                  <a:gd name="connsiteY798" fmla="*/ 798704 h 1000125"/>
                  <a:gd name="connsiteX799" fmla="*/ 3679745 w 4397079"/>
                  <a:gd name="connsiteY799" fmla="*/ 838020 h 1000125"/>
                  <a:gd name="connsiteX800" fmla="*/ 3648669 w 4397079"/>
                  <a:gd name="connsiteY800" fmla="*/ 838020 h 1000125"/>
                  <a:gd name="connsiteX801" fmla="*/ 3607625 w 4397079"/>
                  <a:gd name="connsiteY801" fmla="*/ 796977 h 1000125"/>
                  <a:gd name="connsiteX802" fmla="*/ 3607625 w 4397079"/>
                  <a:gd name="connsiteY802" fmla="*/ 765901 h 1000125"/>
                  <a:gd name="connsiteX803" fmla="*/ 3646941 w 4397079"/>
                  <a:gd name="connsiteY803" fmla="*/ 726584 h 1000125"/>
                  <a:gd name="connsiteX804" fmla="*/ 3662479 w 4397079"/>
                  <a:gd name="connsiteY804" fmla="*/ 720148 h 1000125"/>
                  <a:gd name="connsiteX805" fmla="*/ 371046 w 4397079"/>
                  <a:gd name="connsiteY805" fmla="*/ 719138 h 1000125"/>
                  <a:gd name="connsiteX806" fmla="*/ 386584 w 4397079"/>
                  <a:gd name="connsiteY806" fmla="*/ 725574 h 1000125"/>
                  <a:gd name="connsiteX807" fmla="*/ 427629 w 4397079"/>
                  <a:gd name="connsiteY807" fmla="*/ 766617 h 1000125"/>
                  <a:gd name="connsiteX808" fmla="*/ 427629 w 4397079"/>
                  <a:gd name="connsiteY808" fmla="*/ 797693 h 1000125"/>
                  <a:gd name="connsiteX809" fmla="*/ 388312 w 4397079"/>
                  <a:gd name="connsiteY809" fmla="*/ 837010 h 1000125"/>
                  <a:gd name="connsiteX810" fmla="*/ 357236 w 4397079"/>
                  <a:gd name="connsiteY810" fmla="*/ 837010 h 1000125"/>
                  <a:gd name="connsiteX811" fmla="*/ 316193 w 4397079"/>
                  <a:gd name="connsiteY811" fmla="*/ 795967 h 1000125"/>
                  <a:gd name="connsiteX812" fmla="*/ 316193 w 4397079"/>
                  <a:gd name="connsiteY812" fmla="*/ 764891 h 1000125"/>
                  <a:gd name="connsiteX813" fmla="*/ 355508 w 4397079"/>
                  <a:gd name="connsiteY813" fmla="*/ 725574 h 1000125"/>
                  <a:gd name="connsiteX814" fmla="*/ 371046 w 4397079"/>
                  <a:gd name="connsiteY814" fmla="*/ 719138 h 1000125"/>
                  <a:gd name="connsiteX815" fmla="*/ 3314306 w 4397079"/>
                  <a:gd name="connsiteY815" fmla="*/ 716941 h 1000125"/>
                  <a:gd name="connsiteX816" fmla="*/ 3329844 w 4397079"/>
                  <a:gd name="connsiteY816" fmla="*/ 723377 h 1000125"/>
                  <a:gd name="connsiteX817" fmla="*/ 3370888 w 4397079"/>
                  <a:gd name="connsiteY817" fmla="*/ 764421 h 1000125"/>
                  <a:gd name="connsiteX818" fmla="*/ 3370888 w 4397079"/>
                  <a:gd name="connsiteY818" fmla="*/ 795496 h 1000125"/>
                  <a:gd name="connsiteX819" fmla="*/ 3331571 w 4397079"/>
                  <a:gd name="connsiteY819" fmla="*/ 834813 h 1000125"/>
                  <a:gd name="connsiteX820" fmla="*/ 3300495 w 4397079"/>
                  <a:gd name="connsiteY820" fmla="*/ 834813 h 1000125"/>
                  <a:gd name="connsiteX821" fmla="*/ 3259451 w 4397079"/>
                  <a:gd name="connsiteY821" fmla="*/ 793769 h 1000125"/>
                  <a:gd name="connsiteX822" fmla="*/ 3259452 w 4397079"/>
                  <a:gd name="connsiteY822" fmla="*/ 762693 h 1000125"/>
                  <a:gd name="connsiteX823" fmla="*/ 3298768 w 4397079"/>
                  <a:gd name="connsiteY823" fmla="*/ 723377 h 1000125"/>
                  <a:gd name="connsiteX824" fmla="*/ 3314306 w 4397079"/>
                  <a:gd name="connsiteY824" fmla="*/ 716941 h 1000125"/>
                  <a:gd name="connsiteX825" fmla="*/ 1414824 w 4397079"/>
                  <a:gd name="connsiteY825" fmla="*/ 714569 h 1000125"/>
                  <a:gd name="connsiteX826" fmla="*/ 1430363 w 4397079"/>
                  <a:gd name="connsiteY826" fmla="*/ 721004 h 1000125"/>
                  <a:gd name="connsiteX827" fmla="*/ 1471406 w 4397079"/>
                  <a:gd name="connsiteY827" fmla="*/ 762048 h 1000125"/>
                  <a:gd name="connsiteX828" fmla="*/ 1471406 w 4397079"/>
                  <a:gd name="connsiteY828" fmla="*/ 793124 h 1000125"/>
                  <a:gd name="connsiteX829" fmla="*/ 1432090 w 4397079"/>
                  <a:gd name="connsiteY829" fmla="*/ 832440 h 1000125"/>
                  <a:gd name="connsiteX830" fmla="*/ 1401014 w 4397079"/>
                  <a:gd name="connsiteY830" fmla="*/ 832440 h 1000125"/>
                  <a:gd name="connsiteX831" fmla="*/ 1359970 w 4397079"/>
                  <a:gd name="connsiteY831" fmla="*/ 791397 h 1000125"/>
                  <a:gd name="connsiteX832" fmla="*/ 1359970 w 4397079"/>
                  <a:gd name="connsiteY832" fmla="*/ 760321 h 1000125"/>
                  <a:gd name="connsiteX833" fmla="*/ 1399287 w 4397079"/>
                  <a:gd name="connsiteY833" fmla="*/ 721004 h 1000125"/>
                  <a:gd name="connsiteX834" fmla="*/ 1414824 w 4397079"/>
                  <a:gd name="connsiteY834" fmla="*/ 714569 h 1000125"/>
                  <a:gd name="connsiteX835" fmla="*/ 4008729 w 4397079"/>
                  <a:gd name="connsiteY835" fmla="*/ 712084 h 1000125"/>
                  <a:gd name="connsiteX836" fmla="*/ 4024267 w 4397079"/>
                  <a:gd name="connsiteY836" fmla="*/ 718520 h 1000125"/>
                  <a:gd name="connsiteX837" fmla="*/ 4065311 w 4397079"/>
                  <a:gd name="connsiteY837" fmla="*/ 759564 h 1000125"/>
                  <a:gd name="connsiteX838" fmla="*/ 4065311 w 4397079"/>
                  <a:gd name="connsiteY838" fmla="*/ 790640 h 1000125"/>
                  <a:gd name="connsiteX839" fmla="*/ 4025994 w 4397079"/>
                  <a:gd name="connsiteY839" fmla="*/ 829957 h 1000125"/>
                  <a:gd name="connsiteX840" fmla="*/ 3994918 w 4397079"/>
                  <a:gd name="connsiteY840" fmla="*/ 829957 h 1000125"/>
                  <a:gd name="connsiteX841" fmla="*/ 3953874 w 4397079"/>
                  <a:gd name="connsiteY841" fmla="*/ 788913 h 1000125"/>
                  <a:gd name="connsiteX842" fmla="*/ 3953874 w 4397079"/>
                  <a:gd name="connsiteY842" fmla="*/ 757837 h 1000125"/>
                  <a:gd name="connsiteX843" fmla="*/ 3993191 w 4397079"/>
                  <a:gd name="connsiteY843" fmla="*/ 718520 h 1000125"/>
                  <a:gd name="connsiteX844" fmla="*/ 4008729 w 4397079"/>
                  <a:gd name="connsiteY844" fmla="*/ 712084 h 1000125"/>
                  <a:gd name="connsiteX845" fmla="*/ 1762604 w 4397079"/>
                  <a:gd name="connsiteY845" fmla="*/ 711572 h 1000125"/>
                  <a:gd name="connsiteX846" fmla="*/ 1778143 w 4397079"/>
                  <a:gd name="connsiteY846" fmla="*/ 718008 h 1000125"/>
                  <a:gd name="connsiteX847" fmla="*/ 1819186 w 4397079"/>
                  <a:gd name="connsiteY847" fmla="*/ 759052 h 1000125"/>
                  <a:gd name="connsiteX848" fmla="*/ 1819186 w 4397079"/>
                  <a:gd name="connsiteY848" fmla="*/ 790128 h 1000125"/>
                  <a:gd name="connsiteX849" fmla="*/ 1779870 w 4397079"/>
                  <a:gd name="connsiteY849" fmla="*/ 829444 h 1000125"/>
                  <a:gd name="connsiteX850" fmla="*/ 1748794 w 4397079"/>
                  <a:gd name="connsiteY850" fmla="*/ 829444 h 1000125"/>
                  <a:gd name="connsiteX851" fmla="*/ 1707750 w 4397079"/>
                  <a:gd name="connsiteY851" fmla="*/ 788401 h 1000125"/>
                  <a:gd name="connsiteX852" fmla="*/ 1707750 w 4397079"/>
                  <a:gd name="connsiteY852" fmla="*/ 757325 h 1000125"/>
                  <a:gd name="connsiteX853" fmla="*/ 1747067 w 4397079"/>
                  <a:gd name="connsiteY853" fmla="*/ 718008 h 1000125"/>
                  <a:gd name="connsiteX854" fmla="*/ 1762604 w 4397079"/>
                  <a:gd name="connsiteY854" fmla="*/ 711572 h 1000125"/>
                  <a:gd name="connsiteX855" fmla="*/ 2126813 w 4397079"/>
                  <a:gd name="connsiteY855" fmla="*/ 697005 h 1000125"/>
                  <a:gd name="connsiteX856" fmla="*/ 2142351 w 4397079"/>
                  <a:gd name="connsiteY856" fmla="*/ 703440 h 1000125"/>
                  <a:gd name="connsiteX857" fmla="*/ 2183394 w 4397079"/>
                  <a:gd name="connsiteY857" fmla="*/ 744485 h 1000125"/>
                  <a:gd name="connsiteX858" fmla="*/ 2183394 w 4397079"/>
                  <a:gd name="connsiteY858" fmla="*/ 775561 h 1000125"/>
                  <a:gd name="connsiteX859" fmla="*/ 2144078 w 4397079"/>
                  <a:gd name="connsiteY859" fmla="*/ 814877 h 1000125"/>
                  <a:gd name="connsiteX860" fmla="*/ 2113002 w 4397079"/>
                  <a:gd name="connsiteY860" fmla="*/ 814877 h 1000125"/>
                  <a:gd name="connsiteX861" fmla="*/ 2071958 w 4397079"/>
                  <a:gd name="connsiteY861" fmla="*/ 773834 h 1000125"/>
                  <a:gd name="connsiteX862" fmla="*/ 2071958 w 4397079"/>
                  <a:gd name="connsiteY862" fmla="*/ 742758 h 1000125"/>
                  <a:gd name="connsiteX863" fmla="*/ 2111275 w 4397079"/>
                  <a:gd name="connsiteY863" fmla="*/ 703440 h 1000125"/>
                  <a:gd name="connsiteX864" fmla="*/ 2126813 w 4397079"/>
                  <a:gd name="connsiteY864" fmla="*/ 697005 h 1000125"/>
                  <a:gd name="connsiteX865" fmla="*/ 2474593 w 4397079"/>
                  <a:gd name="connsiteY865" fmla="*/ 694008 h 1000125"/>
                  <a:gd name="connsiteX866" fmla="*/ 2490131 w 4397079"/>
                  <a:gd name="connsiteY866" fmla="*/ 700444 h 1000125"/>
                  <a:gd name="connsiteX867" fmla="*/ 2531174 w 4397079"/>
                  <a:gd name="connsiteY867" fmla="*/ 741487 h 1000125"/>
                  <a:gd name="connsiteX868" fmla="*/ 2531175 w 4397079"/>
                  <a:gd name="connsiteY868" fmla="*/ 772564 h 1000125"/>
                  <a:gd name="connsiteX869" fmla="*/ 2491858 w 4397079"/>
                  <a:gd name="connsiteY869" fmla="*/ 811880 h 1000125"/>
                  <a:gd name="connsiteX870" fmla="*/ 2460782 w 4397079"/>
                  <a:gd name="connsiteY870" fmla="*/ 811880 h 1000125"/>
                  <a:gd name="connsiteX871" fmla="*/ 2419739 w 4397079"/>
                  <a:gd name="connsiteY871" fmla="*/ 770837 h 1000125"/>
                  <a:gd name="connsiteX872" fmla="*/ 2419738 w 4397079"/>
                  <a:gd name="connsiteY872" fmla="*/ 739761 h 1000125"/>
                  <a:gd name="connsiteX873" fmla="*/ 2459055 w 4397079"/>
                  <a:gd name="connsiteY873" fmla="*/ 700444 h 1000125"/>
                  <a:gd name="connsiteX874" fmla="*/ 2474593 w 4397079"/>
                  <a:gd name="connsiteY874" fmla="*/ 694008 h 1000125"/>
                  <a:gd name="connsiteX875" fmla="*/ 922496 w 4397079"/>
                  <a:gd name="connsiteY875" fmla="*/ 687293 h 1000125"/>
                  <a:gd name="connsiteX876" fmla="*/ 938034 w 4397079"/>
                  <a:gd name="connsiteY876" fmla="*/ 693729 h 1000125"/>
                  <a:gd name="connsiteX877" fmla="*/ 979078 w 4397079"/>
                  <a:gd name="connsiteY877" fmla="*/ 734772 h 1000125"/>
                  <a:gd name="connsiteX878" fmla="*/ 979078 w 4397079"/>
                  <a:gd name="connsiteY878" fmla="*/ 765848 h 1000125"/>
                  <a:gd name="connsiteX879" fmla="*/ 939761 w 4397079"/>
                  <a:gd name="connsiteY879" fmla="*/ 805165 h 1000125"/>
                  <a:gd name="connsiteX880" fmla="*/ 908685 w 4397079"/>
                  <a:gd name="connsiteY880" fmla="*/ 805165 h 1000125"/>
                  <a:gd name="connsiteX881" fmla="*/ 867641 w 4397079"/>
                  <a:gd name="connsiteY881" fmla="*/ 764121 h 1000125"/>
                  <a:gd name="connsiteX882" fmla="*/ 867641 w 4397079"/>
                  <a:gd name="connsiteY882" fmla="*/ 733045 h 1000125"/>
                  <a:gd name="connsiteX883" fmla="*/ 906958 w 4397079"/>
                  <a:gd name="connsiteY883" fmla="*/ 693728 h 1000125"/>
                  <a:gd name="connsiteX884" fmla="*/ 922496 w 4397079"/>
                  <a:gd name="connsiteY884" fmla="*/ 687293 h 1000125"/>
                  <a:gd name="connsiteX885" fmla="*/ 1270276 w 4397079"/>
                  <a:gd name="connsiteY885" fmla="*/ 684296 h 1000125"/>
                  <a:gd name="connsiteX886" fmla="*/ 1285814 w 4397079"/>
                  <a:gd name="connsiteY886" fmla="*/ 690732 h 1000125"/>
                  <a:gd name="connsiteX887" fmla="*/ 1326858 w 4397079"/>
                  <a:gd name="connsiteY887" fmla="*/ 731776 h 1000125"/>
                  <a:gd name="connsiteX888" fmla="*/ 1326858 w 4397079"/>
                  <a:gd name="connsiteY888" fmla="*/ 762852 h 1000125"/>
                  <a:gd name="connsiteX889" fmla="*/ 1287542 w 4397079"/>
                  <a:gd name="connsiteY889" fmla="*/ 802169 h 1000125"/>
                  <a:gd name="connsiteX890" fmla="*/ 1256466 w 4397079"/>
                  <a:gd name="connsiteY890" fmla="*/ 802168 h 1000125"/>
                  <a:gd name="connsiteX891" fmla="*/ 1215422 w 4397079"/>
                  <a:gd name="connsiteY891" fmla="*/ 761125 h 1000125"/>
                  <a:gd name="connsiteX892" fmla="*/ 1215422 w 4397079"/>
                  <a:gd name="connsiteY892" fmla="*/ 730049 h 1000125"/>
                  <a:gd name="connsiteX893" fmla="*/ 1254738 w 4397079"/>
                  <a:gd name="connsiteY893" fmla="*/ 690732 h 1000125"/>
                  <a:gd name="connsiteX894" fmla="*/ 1270276 w 4397079"/>
                  <a:gd name="connsiteY894" fmla="*/ 684296 h 1000125"/>
                  <a:gd name="connsiteX895" fmla="*/ 2833945 w 4397079"/>
                  <a:gd name="connsiteY895" fmla="*/ 684295 h 1000125"/>
                  <a:gd name="connsiteX896" fmla="*/ 2849484 w 4397079"/>
                  <a:gd name="connsiteY896" fmla="*/ 690731 h 1000125"/>
                  <a:gd name="connsiteX897" fmla="*/ 2890528 w 4397079"/>
                  <a:gd name="connsiteY897" fmla="*/ 731775 h 1000125"/>
                  <a:gd name="connsiteX898" fmla="*/ 2890527 w 4397079"/>
                  <a:gd name="connsiteY898" fmla="*/ 762851 h 1000125"/>
                  <a:gd name="connsiteX899" fmla="*/ 2851211 w 4397079"/>
                  <a:gd name="connsiteY899" fmla="*/ 802167 h 1000125"/>
                  <a:gd name="connsiteX900" fmla="*/ 2820135 w 4397079"/>
                  <a:gd name="connsiteY900" fmla="*/ 802167 h 1000125"/>
                  <a:gd name="connsiteX901" fmla="*/ 2779091 w 4397079"/>
                  <a:gd name="connsiteY901" fmla="*/ 761123 h 1000125"/>
                  <a:gd name="connsiteX902" fmla="*/ 2779091 w 4397079"/>
                  <a:gd name="connsiteY902" fmla="*/ 730048 h 1000125"/>
                  <a:gd name="connsiteX903" fmla="*/ 2818408 w 4397079"/>
                  <a:gd name="connsiteY903" fmla="*/ 690731 h 1000125"/>
                  <a:gd name="connsiteX904" fmla="*/ 2833945 w 4397079"/>
                  <a:gd name="connsiteY904" fmla="*/ 684295 h 1000125"/>
                  <a:gd name="connsiteX905" fmla="*/ 238072 w 4397079"/>
                  <a:gd name="connsiteY905" fmla="*/ 682149 h 1000125"/>
                  <a:gd name="connsiteX906" fmla="*/ 253610 w 4397079"/>
                  <a:gd name="connsiteY906" fmla="*/ 688585 h 1000125"/>
                  <a:gd name="connsiteX907" fmla="*/ 294654 w 4397079"/>
                  <a:gd name="connsiteY907" fmla="*/ 729629 h 1000125"/>
                  <a:gd name="connsiteX908" fmla="*/ 294654 w 4397079"/>
                  <a:gd name="connsiteY908" fmla="*/ 760705 h 1000125"/>
                  <a:gd name="connsiteX909" fmla="*/ 255337 w 4397079"/>
                  <a:gd name="connsiteY909" fmla="*/ 800021 h 1000125"/>
                  <a:gd name="connsiteX910" fmla="*/ 224261 w 4397079"/>
                  <a:gd name="connsiteY910" fmla="*/ 800021 h 1000125"/>
                  <a:gd name="connsiteX911" fmla="*/ 183217 w 4397079"/>
                  <a:gd name="connsiteY911" fmla="*/ 758978 h 1000125"/>
                  <a:gd name="connsiteX912" fmla="*/ 183218 w 4397079"/>
                  <a:gd name="connsiteY912" fmla="*/ 727901 h 1000125"/>
                  <a:gd name="connsiteX913" fmla="*/ 222534 w 4397079"/>
                  <a:gd name="connsiteY913" fmla="*/ 688585 h 1000125"/>
                  <a:gd name="connsiteX914" fmla="*/ 238072 w 4397079"/>
                  <a:gd name="connsiteY914" fmla="*/ 682149 h 1000125"/>
                  <a:gd name="connsiteX915" fmla="*/ 3181726 w 4397079"/>
                  <a:gd name="connsiteY915" fmla="*/ 681299 h 1000125"/>
                  <a:gd name="connsiteX916" fmla="*/ 3197264 w 4397079"/>
                  <a:gd name="connsiteY916" fmla="*/ 687734 h 1000125"/>
                  <a:gd name="connsiteX917" fmla="*/ 3238308 w 4397079"/>
                  <a:gd name="connsiteY917" fmla="*/ 728778 h 1000125"/>
                  <a:gd name="connsiteX918" fmla="*/ 3238308 w 4397079"/>
                  <a:gd name="connsiteY918" fmla="*/ 759854 h 1000125"/>
                  <a:gd name="connsiteX919" fmla="*/ 3198991 w 4397079"/>
                  <a:gd name="connsiteY919" fmla="*/ 799171 h 1000125"/>
                  <a:gd name="connsiteX920" fmla="*/ 3167915 w 4397079"/>
                  <a:gd name="connsiteY920" fmla="*/ 799171 h 1000125"/>
                  <a:gd name="connsiteX921" fmla="*/ 3126872 w 4397079"/>
                  <a:gd name="connsiteY921" fmla="*/ 758127 h 1000125"/>
                  <a:gd name="connsiteX922" fmla="*/ 3126872 w 4397079"/>
                  <a:gd name="connsiteY922" fmla="*/ 727051 h 1000125"/>
                  <a:gd name="connsiteX923" fmla="*/ 3166188 w 4397079"/>
                  <a:gd name="connsiteY923" fmla="*/ 687734 h 1000125"/>
                  <a:gd name="connsiteX924" fmla="*/ 3181726 w 4397079"/>
                  <a:gd name="connsiteY924" fmla="*/ 681299 h 1000125"/>
                  <a:gd name="connsiteX925" fmla="*/ 3528369 w 4397079"/>
                  <a:gd name="connsiteY925" fmla="*/ 679439 h 1000125"/>
                  <a:gd name="connsiteX926" fmla="*/ 3543907 w 4397079"/>
                  <a:gd name="connsiteY926" fmla="*/ 685874 h 1000125"/>
                  <a:gd name="connsiteX927" fmla="*/ 3584952 w 4397079"/>
                  <a:gd name="connsiteY927" fmla="*/ 726919 h 1000125"/>
                  <a:gd name="connsiteX928" fmla="*/ 3584951 w 4397079"/>
                  <a:gd name="connsiteY928" fmla="*/ 757995 h 1000125"/>
                  <a:gd name="connsiteX929" fmla="*/ 3545634 w 4397079"/>
                  <a:gd name="connsiteY929" fmla="*/ 797311 h 1000125"/>
                  <a:gd name="connsiteX930" fmla="*/ 3514558 w 4397079"/>
                  <a:gd name="connsiteY930" fmla="*/ 797311 h 1000125"/>
                  <a:gd name="connsiteX931" fmla="*/ 3473514 w 4397079"/>
                  <a:gd name="connsiteY931" fmla="*/ 756267 h 1000125"/>
                  <a:gd name="connsiteX932" fmla="*/ 3473515 w 4397079"/>
                  <a:gd name="connsiteY932" fmla="*/ 725191 h 1000125"/>
                  <a:gd name="connsiteX933" fmla="*/ 3512831 w 4397079"/>
                  <a:gd name="connsiteY933" fmla="*/ 685874 h 1000125"/>
                  <a:gd name="connsiteX934" fmla="*/ 3528369 w 4397079"/>
                  <a:gd name="connsiteY934" fmla="*/ 679439 h 1000125"/>
                  <a:gd name="connsiteX935" fmla="*/ 3876149 w 4397079"/>
                  <a:gd name="connsiteY935" fmla="*/ 676443 h 1000125"/>
                  <a:gd name="connsiteX936" fmla="*/ 3891688 w 4397079"/>
                  <a:gd name="connsiteY936" fmla="*/ 682879 h 1000125"/>
                  <a:gd name="connsiteX937" fmla="*/ 3932731 w 4397079"/>
                  <a:gd name="connsiteY937" fmla="*/ 723922 h 1000125"/>
                  <a:gd name="connsiteX938" fmla="*/ 3932732 w 4397079"/>
                  <a:gd name="connsiteY938" fmla="*/ 754998 h 1000125"/>
                  <a:gd name="connsiteX939" fmla="*/ 3893415 w 4397079"/>
                  <a:gd name="connsiteY939" fmla="*/ 794314 h 1000125"/>
                  <a:gd name="connsiteX940" fmla="*/ 3862338 w 4397079"/>
                  <a:gd name="connsiteY940" fmla="*/ 794314 h 1000125"/>
                  <a:gd name="connsiteX941" fmla="*/ 3821295 w 4397079"/>
                  <a:gd name="connsiteY941" fmla="*/ 753271 h 1000125"/>
                  <a:gd name="connsiteX942" fmla="*/ 3821295 w 4397079"/>
                  <a:gd name="connsiteY942" fmla="*/ 722194 h 1000125"/>
                  <a:gd name="connsiteX943" fmla="*/ 3860611 w 4397079"/>
                  <a:gd name="connsiteY943" fmla="*/ 682878 h 1000125"/>
                  <a:gd name="connsiteX944" fmla="*/ 3876149 w 4397079"/>
                  <a:gd name="connsiteY944" fmla="*/ 676443 h 1000125"/>
                  <a:gd name="connsiteX945" fmla="*/ 589285 w 4397079"/>
                  <a:gd name="connsiteY945" fmla="*/ 675719 h 1000125"/>
                  <a:gd name="connsiteX946" fmla="*/ 604823 w 4397079"/>
                  <a:gd name="connsiteY946" fmla="*/ 682154 h 1000125"/>
                  <a:gd name="connsiteX947" fmla="*/ 645867 w 4397079"/>
                  <a:gd name="connsiteY947" fmla="*/ 723198 h 1000125"/>
                  <a:gd name="connsiteX948" fmla="*/ 645867 w 4397079"/>
                  <a:gd name="connsiteY948" fmla="*/ 754275 h 1000125"/>
                  <a:gd name="connsiteX949" fmla="*/ 606550 w 4397079"/>
                  <a:gd name="connsiteY949" fmla="*/ 793591 h 1000125"/>
                  <a:gd name="connsiteX950" fmla="*/ 575474 w 4397079"/>
                  <a:gd name="connsiteY950" fmla="*/ 793591 h 1000125"/>
                  <a:gd name="connsiteX951" fmla="*/ 534430 w 4397079"/>
                  <a:gd name="connsiteY951" fmla="*/ 752547 h 1000125"/>
                  <a:gd name="connsiteX952" fmla="*/ 534430 w 4397079"/>
                  <a:gd name="connsiteY952" fmla="*/ 721471 h 1000125"/>
                  <a:gd name="connsiteX953" fmla="*/ 573747 w 4397079"/>
                  <a:gd name="connsiteY953" fmla="*/ 682155 h 1000125"/>
                  <a:gd name="connsiteX954" fmla="*/ 589285 w 4397079"/>
                  <a:gd name="connsiteY954" fmla="*/ 675719 h 1000125"/>
                  <a:gd name="connsiteX955" fmla="*/ 1629629 w 4397079"/>
                  <a:gd name="connsiteY955" fmla="*/ 674583 h 1000125"/>
                  <a:gd name="connsiteX956" fmla="*/ 1645167 w 4397079"/>
                  <a:gd name="connsiteY956" fmla="*/ 681019 h 1000125"/>
                  <a:gd name="connsiteX957" fmla="*/ 1686211 w 4397079"/>
                  <a:gd name="connsiteY957" fmla="*/ 722063 h 1000125"/>
                  <a:gd name="connsiteX958" fmla="*/ 1686211 w 4397079"/>
                  <a:gd name="connsiteY958" fmla="*/ 753139 h 1000125"/>
                  <a:gd name="connsiteX959" fmla="*/ 1646894 w 4397079"/>
                  <a:gd name="connsiteY959" fmla="*/ 792455 h 1000125"/>
                  <a:gd name="connsiteX960" fmla="*/ 1615818 w 4397079"/>
                  <a:gd name="connsiteY960" fmla="*/ 792456 h 1000125"/>
                  <a:gd name="connsiteX961" fmla="*/ 1574774 w 4397079"/>
                  <a:gd name="connsiteY961" fmla="*/ 751412 h 1000125"/>
                  <a:gd name="connsiteX962" fmla="*/ 1574775 w 4397079"/>
                  <a:gd name="connsiteY962" fmla="*/ 720336 h 1000125"/>
                  <a:gd name="connsiteX963" fmla="*/ 1614091 w 4397079"/>
                  <a:gd name="connsiteY963" fmla="*/ 681019 h 1000125"/>
                  <a:gd name="connsiteX964" fmla="*/ 1629629 w 4397079"/>
                  <a:gd name="connsiteY964" fmla="*/ 674583 h 1000125"/>
                  <a:gd name="connsiteX965" fmla="*/ 1977409 w 4397079"/>
                  <a:gd name="connsiteY965" fmla="*/ 671587 h 1000125"/>
                  <a:gd name="connsiteX966" fmla="*/ 1992947 w 4397079"/>
                  <a:gd name="connsiteY966" fmla="*/ 678023 h 1000125"/>
                  <a:gd name="connsiteX967" fmla="*/ 2033991 w 4397079"/>
                  <a:gd name="connsiteY967" fmla="*/ 719067 h 1000125"/>
                  <a:gd name="connsiteX968" fmla="*/ 2033991 w 4397079"/>
                  <a:gd name="connsiteY968" fmla="*/ 750142 h 1000125"/>
                  <a:gd name="connsiteX969" fmla="*/ 1994674 w 4397079"/>
                  <a:gd name="connsiteY969" fmla="*/ 789459 h 1000125"/>
                  <a:gd name="connsiteX970" fmla="*/ 1963599 w 4397079"/>
                  <a:gd name="connsiteY970" fmla="*/ 789459 h 1000125"/>
                  <a:gd name="connsiteX971" fmla="*/ 1922555 w 4397079"/>
                  <a:gd name="connsiteY971" fmla="*/ 748415 h 1000125"/>
                  <a:gd name="connsiteX972" fmla="*/ 1922555 w 4397079"/>
                  <a:gd name="connsiteY972" fmla="*/ 717339 h 1000125"/>
                  <a:gd name="connsiteX973" fmla="*/ 1961871 w 4397079"/>
                  <a:gd name="connsiteY973" fmla="*/ 678023 h 1000125"/>
                  <a:gd name="connsiteX974" fmla="*/ 1977409 w 4397079"/>
                  <a:gd name="connsiteY974" fmla="*/ 671587 h 1000125"/>
                  <a:gd name="connsiteX975" fmla="*/ 4235502 w 4397079"/>
                  <a:gd name="connsiteY975" fmla="*/ 666730 h 1000125"/>
                  <a:gd name="connsiteX976" fmla="*/ 4251041 w 4397079"/>
                  <a:gd name="connsiteY976" fmla="*/ 673165 h 1000125"/>
                  <a:gd name="connsiteX977" fmla="*/ 4292085 w 4397079"/>
                  <a:gd name="connsiteY977" fmla="*/ 714209 h 1000125"/>
                  <a:gd name="connsiteX978" fmla="*/ 4292084 w 4397079"/>
                  <a:gd name="connsiteY978" fmla="*/ 745285 h 1000125"/>
                  <a:gd name="connsiteX979" fmla="*/ 4252768 w 4397079"/>
                  <a:gd name="connsiteY979" fmla="*/ 784602 h 1000125"/>
                  <a:gd name="connsiteX980" fmla="*/ 4221692 w 4397079"/>
                  <a:gd name="connsiteY980" fmla="*/ 784602 h 1000125"/>
                  <a:gd name="connsiteX981" fmla="*/ 4180648 w 4397079"/>
                  <a:gd name="connsiteY981" fmla="*/ 743558 h 1000125"/>
                  <a:gd name="connsiteX982" fmla="*/ 4180648 w 4397079"/>
                  <a:gd name="connsiteY982" fmla="*/ 712482 h 1000125"/>
                  <a:gd name="connsiteX983" fmla="*/ 4219965 w 4397079"/>
                  <a:gd name="connsiteY983" fmla="*/ 673165 h 1000125"/>
                  <a:gd name="connsiteX984" fmla="*/ 4235502 w 4397079"/>
                  <a:gd name="connsiteY984" fmla="*/ 666730 h 1000125"/>
                  <a:gd name="connsiteX985" fmla="*/ 2341617 w 4397079"/>
                  <a:gd name="connsiteY985" fmla="*/ 657019 h 1000125"/>
                  <a:gd name="connsiteX986" fmla="*/ 2357156 w 4397079"/>
                  <a:gd name="connsiteY986" fmla="*/ 663455 h 1000125"/>
                  <a:gd name="connsiteX987" fmla="*/ 2398199 w 4397079"/>
                  <a:gd name="connsiteY987" fmla="*/ 704499 h 1000125"/>
                  <a:gd name="connsiteX988" fmla="*/ 2398199 w 4397079"/>
                  <a:gd name="connsiteY988" fmla="*/ 735575 h 1000125"/>
                  <a:gd name="connsiteX989" fmla="*/ 2358883 w 4397079"/>
                  <a:gd name="connsiteY989" fmla="*/ 774892 h 1000125"/>
                  <a:gd name="connsiteX990" fmla="*/ 2327807 w 4397079"/>
                  <a:gd name="connsiteY990" fmla="*/ 774892 h 1000125"/>
                  <a:gd name="connsiteX991" fmla="*/ 2286762 w 4397079"/>
                  <a:gd name="connsiteY991" fmla="*/ 733847 h 1000125"/>
                  <a:gd name="connsiteX992" fmla="*/ 2286762 w 4397079"/>
                  <a:gd name="connsiteY992" fmla="*/ 702771 h 1000125"/>
                  <a:gd name="connsiteX993" fmla="*/ 2326079 w 4397079"/>
                  <a:gd name="connsiteY993" fmla="*/ 663455 h 1000125"/>
                  <a:gd name="connsiteX994" fmla="*/ 2341617 w 4397079"/>
                  <a:gd name="connsiteY994" fmla="*/ 657019 h 1000125"/>
                  <a:gd name="connsiteX995" fmla="*/ 2687867 w 4397079"/>
                  <a:gd name="connsiteY995" fmla="*/ 648955 h 1000125"/>
                  <a:gd name="connsiteX996" fmla="*/ 2703405 w 4397079"/>
                  <a:gd name="connsiteY996" fmla="*/ 655392 h 1000125"/>
                  <a:gd name="connsiteX997" fmla="*/ 2744448 w 4397079"/>
                  <a:gd name="connsiteY997" fmla="*/ 696435 h 1000125"/>
                  <a:gd name="connsiteX998" fmla="*/ 2744449 w 4397079"/>
                  <a:gd name="connsiteY998" fmla="*/ 727511 h 1000125"/>
                  <a:gd name="connsiteX999" fmla="*/ 2705132 w 4397079"/>
                  <a:gd name="connsiteY999" fmla="*/ 766829 h 1000125"/>
                  <a:gd name="connsiteX1000" fmla="*/ 2674056 w 4397079"/>
                  <a:gd name="connsiteY1000" fmla="*/ 766829 h 1000125"/>
                  <a:gd name="connsiteX1001" fmla="*/ 2633012 w 4397079"/>
                  <a:gd name="connsiteY1001" fmla="*/ 725784 h 1000125"/>
                  <a:gd name="connsiteX1002" fmla="*/ 2633012 w 4397079"/>
                  <a:gd name="connsiteY1002" fmla="*/ 694709 h 1000125"/>
                  <a:gd name="connsiteX1003" fmla="*/ 2672329 w 4397079"/>
                  <a:gd name="connsiteY1003" fmla="*/ 655392 h 1000125"/>
                  <a:gd name="connsiteX1004" fmla="*/ 2687867 w 4397079"/>
                  <a:gd name="connsiteY1004" fmla="*/ 648955 h 1000125"/>
                  <a:gd name="connsiteX1005" fmla="*/ 788385 w 4397079"/>
                  <a:gd name="connsiteY1005" fmla="*/ 646584 h 1000125"/>
                  <a:gd name="connsiteX1006" fmla="*/ 803924 w 4397079"/>
                  <a:gd name="connsiteY1006" fmla="*/ 653019 h 1000125"/>
                  <a:gd name="connsiteX1007" fmla="*/ 844967 w 4397079"/>
                  <a:gd name="connsiteY1007" fmla="*/ 694064 h 1000125"/>
                  <a:gd name="connsiteX1008" fmla="*/ 844967 w 4397079"/>
                  <a:gd name="connsiteY1008" fmla="*/ 725140 h 1000125"/>
                  <a:gd name="connsiteX1009" fmla="*/ 805651 w 4397079"/>
                  <a:gd name="connsiteY1009" fmla="*/ 764456 h 1000125"/>
                  <a:gd name="connsiteX1010" fmla="*/ 774575 w 4397079"/>
                  <a:gd name="connsiteY1010" fmla="*/ 764456 h 1000125"/>
                  <a:gd name="connsiteX1011" fmla="*/ 733531 w 4397079"/>
                  <a:gd name="connsiteY1011" fmla="*/ 723413 h 1000125"/>
                  <a:gd name="connsiteX1012" fmla="*/ 733531 w 4397079"/>
                  <a:gd name="connsiteY1012" fmla="*/ 692337 h 1000125"/>
                  <a:gd name="connsiteX1013" fmla="*/ 772848 w 4397079"/>
                  <a:gd name="connsiteY1013" fmla="*/ 653019 h 1000125"/>
                  <a:gd name="connsiteX1014" fmla="*/ 788385 w 4397079"/>
                  <a:gd name="connsiteY1014" fmla="*/ 646584 h 1000125"/>
                  <a:gd name="connsiteX1015" fmla="*/ 1136166 w 4397079"/>
                  <a:gd name="connsiteY1015" fmla="*/ 643587 h 1000125"/>
                  <a:gd name="connsiteX1016" fmla="*/ 1151704 w 4397079"/>
                  <a:gd name="connsiteY1016" fmla="*/ 650023 h 1000125"/>
                  <a:gd name="connsiteX1017" fmla="*/ 1192747 w 4397079"/>
                  <a:gd name="connsiteY1017" fmla="*/ 691067 h 1000125"/>
                  <a:gd name="connsiteX1018" fmla="*/ 1192747 w 4397079"/>
                  <a:gd name="connsiteY1018" fmla="*/ 722143 h 1000125"/>
                  <a:gd name="connsiteX1019" fmla="*/ 1153431 w 4397079"/>
                  <a:gd name="connsiteY1019" fmla="*/ 761459 h 1000125"/>
                  <a:gd name="connsiteX1020" fmla="*/ 1122355 w 4397079"/>
                  <a:gd name="connsiteY1020" fmla="*/ 761460 h 1000125"/>
                  <a:gd name="connsiteX1021" fmla="*/ 1081311 w 4397079"/>
                  <a:gd name="connsiteY1021" fmla="*/ 720416 h 1000125"/>
                  <a:gd name="connsiteX1022" fmla="*/ 1081311 w 4397079"/>
                  <a:gd name="connsiteY1022" fmla="*/ 689340 h 1000125"/>
                  <a:gd name="connsiteX1023" fmla="*/ 1120628 w 4397079"/>
                  <a:gd name="connsiteY1023" fmla="*/ 650023 h 1000125"/>
                  <a:gd name="connsiteX1024" fmla="*/ 1136166 w 4397079"/>
                  <a:gd name="connsiteY1024" fmla="*/ 643587 h 1000125"/>
                  <a:gd name="connsiteX1025" fmla="*/ 103961 w 4397079"/>
                  <a:gd name="connsiteY1025" fmla="*/ 641440 h 1000125"/>
                  <a:gd name="connsiteX1026" fmla="*/ 119499 w 4397079"/>
                  <a:gd name="connsiteY1026" fmla="*/ 647876 h 1000125"/>
                  <a:gd name="connsiteX1027" fmla="*/ 160544 w 4397079"/>
                  <a:gd name="connsiteY1027" fmla="*/ 688919 h 1000125"/>
                  <a:gd name="connsiteX1028" fmla="*/ 160543 w 4397079"/>
                  <a:gd name="connsiteY1028" fmla="*/ 719996 h 1000125"/>
                  <a:gd name="connsiteX1029" fmla="*/ 121227 w 4397079"/>
                  <a:gd name="connsiteY1029" fmla="*/ 759313 h 1000125"/>
                  <a:gd name="connsiteX1030" fmla="*/ 90151 w 4397079"/>
                  <a:gd name="connsiteY1030" fmla="*/ 759313 h 1000125"/>
                  <a:gd name="connsiteX1031" fmla="*/ 62027 w 4397079"/>
                  <a:gd name="connsiteY1031" fmla="*/ 731190 h 1000125"/>
                  <a:gd name="connsiteX1032" fmla="*/ 79090 w 4397079"/>
                  <a:gd name="connsiteY1032" fmla="*/ 657209 h 1000125"/>
                  <a:gd name="connsiteX1033" fmla="*/ 88423 w 4397079"/>
                  <a:gd name="connsiteY1033" fmla="*/ 647876 h 1000125"/>
                  <a:gd name="connsiteX1034" fmla="*/ 103961 w 4397079"/>
                  <a:gd name="connsiteY1034" fmla="*/ 641440 h 1000125"/>
                  <a:gd name="connsiteX1035" fmla="*/ 3047220 w 4397079"/>
                  <a:gd name="connsiteY1035" fmla="*/ 639243 h 1000125"/>
                  <a:gd name="connsiteX1036" fmla="*/ 3062758 w 4397079"/>
                  <a:gd name="connsiteY1036" fmla="*/ 645679 h 1000125"/>
                  <a:gd name="connsiteX1037" fmla="*/ 3103802 w 4397079"/>
                  <a:gd name="connsiteY1037" fmla="*/ 686723 h 1000125"/>
                  <a:gd name="connsiteX1038" fmla="*/ 3103802 w 4397079"/>
                  <a:gd name="connsiteY1038" fmla="*/ 717799 h 1000125"/>
                  <a:gd name="connsiteX1039" fmla="*/ 3064485 w 4397079"/>
                  <a:gd name="connsiteY1039" fmla="*/ 757115 h 1000125"/>
                  <a:gd name="connsiteX1040" fmla="*/ 3033409 w 4397079"/>
                  <a:gd name="connsiteY1040" fmla="*/ 757115 h 1000125"/>
                  <a:gd name="connsiteX1041" fmla="*/ 2992365 w 4397079"/>
                  <a:gd name="connsiteY1041" fmla="*/ 716072 h 1000125"/>
                  <a:gd name="connsiteX1042" fmla="*/ 2992365 w 4397079"/>
                  <a:gd name="connsiteY1042" fmla="*/ 684996 h 1000125"/>
                  <a:gd name="connsiteX1043" fmla="*/ 3031682 w 4397079"/>
                  <a:gd name="connsiteY1043" fmla="*/ 645679 h 1000125"/>
                  <a:gd name="connsiteX1044" fmla="*/ 3047220 w 4397079"/>
                  <a:gd name="connsiteY1044" fmla="*/ 639243 h 1000125"/>
                  <a:gd name="connsiteX1045" fmla="*/ 451740 w 4397079"/>
                  <a:gd name="connsiteY1045" fmla="*/ 638444 h 1000125"/>
                  <a:gd name="connsiteX1046" fmla="*/ 467278 w 4397079"/>
                  <a:gd name="connsiteY1046" fmla="*/ 644880 h 1000125"/>
                  <a:gd name="connsiteX1047" fmla="*/ 508323 w 4397079"/>
                  <a:gd name="connsiteY1047" fmla="*/ 685923 h 1000125"/>
                  <a:gd name="connsiteX1048" fmla="*/ 508323 w 4397079"/>
                  <a:gd name="connsiteY1048" fmla="*/ 716999 h 1000125"/>
                  <a:gd name="connsiteX1049" fmla="*/ 469006 w 4397079"/>
                  <a:gd name="connsiteY1049" fmla="*/ 756316 h 1000125"/>
                  <a:gd name="connsiteX1050" fmla="*/ 437929 w 4397079"/>
                  <a:gd name="connsiteY1050" fmla="*/ 756316 h 1000125"/>
                  <a:gd name="connsiteX1051" fmla="*/ 396886 w 4397079"/>
                  <a:gd name="connsiteY1051" fmla="*/ 715273 h 1000125"/>
                  <a:gd name="connsiteX1052" fmla="*/ 396886 w 4397079"/>
                  <a:gd name="connsiteY1052" fmla="*/ 684197 h 1000125"/>
                  <a:gd name="connsiteX1053" fmla="*/ 436202 w 4397079"/>
                  <a:gd name="connsiteY1053" fmla="*/ 644880 h 1000125"/>
                  <a:gd name="connsiteX1054" fmla="*/ 451740 w 4397079"/>
                  <a:gd name="connsiteY1054" fmla="*/ 638444 h 1000125"/>
                  <a:gd name="connsiteX1055" fmla="*/ 3395000 w 4397079"/>
                  <a:gd name="connsiteY1055" fmla="*/ 636246 h 1000125"/>
                  <a:gd name="connsiteX1056" fmla="*/ 3410538 w 4397079"/>
                  <a:gd name="connsiteY1056" fmla="*/ 642683 h 1000125"/>
                  <a:gd name="connsiteX1057" fmla="*/ 3451582 w 4397079"/>
                  <a:gd name="connsiteY1057" fmla="*/ 683726 h 1000125"/>
                  <a:gd name="connsiteX1058" fmla="*/ 3451582 w 4397079"/>
                  <a:gd name="connsiteY1058" fmla="*/ 714802 h 1000125"/>
                  <a:gd name="connsiteX1059" fmla="*/ 3412265 w 4397079"/>
                  <a:gd name="connsiteY1059" fmla="*/ 754119 h 1000125"/>
                  <a:gd name="connsiteX1060" fmla="*/ 3381189 w 4397079"/>
                  <a:gd name="connsiteY1060" fmla="*/ 754119 h 1000125"/>
                  <a:gd name="connsiteX1061" fmla="*/ 3340146 w 4397079"/>
                  <a:gd name="connsiteY1061" fmla="*/ 713075 h 1000125"/>
                  <a:gd name="connsiteX1062" fmla="*/ 3340146 w 4397079"/>
                  <a:gd name="connsiteY1062" fmla="*/ 681999 h 1000125"/>
                  <a:gd name="connsiteX1063" fmla="*/ 3379462 w 4397079"/>
                  <a:gd name="connsiteY1063" fmla="*/ 642683 h 1000125"/>
                  <a:gd name="connsiteX1064" fmla="*/ 3395000 w 4397079"/>
                  <a:gd name="connsiteY1064" fmla="*/ 636246 h 1000125"/>
                  <a:gd name="connsiteX1065" fmla="*/ 3741643 w 4397079"/>
                  <a:gd name="connsiteY1065" fmla="*/ 634386 h 1000125"/>
                  <a:gd name="connsiteX1066" fmla="*/ 3757181 w 4397079"/>
                  <a:gd name="connsiteY1066" fmla="*/ 640822 h 1000125"/>
                  <a:gd name="connsiteX1067" fmla="*/ 3798225 w 4397079"/>
                  <a:gd name="connsiteY1067" fmla="*/ 681866 h 1000125"/>
                  <a:gd name="connsiteX1068" fmla="*/ 3798224 w 4397079"/>
                  <a:gd name="connsiteY1068" fmla="*/ 712943 h 1000125"/>
                  <a:gd name="connsiteX1069" fmla="*/ 3758909 w 4397079"/>
                  <a:gd name="connsiteY1069" fmla="*/ 752259 h 1000125"/>
                  <a:gd name="connsiteX1070" fmla="*/ 3727832 w 4397079"/>
                  <a:gd name="connsiteY1070" fmla="*/ 752260 h 1000125"/>
                  <a:gd name="connsiteX1071" fmla="*/ 3686788 w 4397079"/>
                  <a:gd name="connsiteY1071" fmla="*/ 711216 h 1000125"/>
                  <a:gd name="connsiteX1072" fmla="*/ 3686788 w 4397079"/>
                  <a:gd name="connsiteY1072" fmla="*/ 680140 h 1000125"/>
                  <a:gd name="connsiteX1073" fmla="*/ 3726105 w 4397079"/>
                  <a:gd name="connsiteY1073" fmla="*/ 640823 h 1000125"/>
                  <a:gd name="connsiteX1074" fmla="*/ 3741643 w 4397079"/>
                  <a:gd name="connsiteY1074" fmla="*/ 634386 h 1000125"/>
                  <a:gd name="connsiteX1075" fmla="*/ 1495518 w 4397079"/>
                  <a:gd name="connsiteY1075" fmla="*/ 633874 h 1000125"/>
                  <a:gd name="connsiteX1076" fmla="*/ 1511057 w 4397079"/>
                  <a:gd name="connsiteY1076" fmla="*/ 640310 h 1000125"/>
                  <a:gd name="connsiteX1077" fmla="*/ 1552100 w 4397079"/>
                  <a:gd name="connsiteY1077" fmla="*/ 681354 h 1000125"/>
                  <a:gd name="connsiteX1078" fmla="*/ 1552100 w 4397079"/>
                  <a:gd name="connsiteY1078" fmla="*/ 712430 h 1000125"/>
                  <a:gd name="connsiteX1079" fmla="*/ 1512784 w 4397079"/>
                  <a:gd name="connsiteY1079" fmla="*/ 751746 h 1000125"/>
                  <a:gd name="connsiteX1080" fmla="*/ 1481708 w 4397079"/>
                  <a:gd name="connsiteY1080" fmla="*/ 751746 h 1000125"/>
                  <a:gd name="connsiteX1081" fmla="*/ 1440664 w 4397079"/>
                  <a:gd name="connsiteY1081" fmla="*/ 710703 h 1000125"/>
                  <a:gd name="connsiteX1082" fmla="*/ 1440664 w 4397079"/>
                  <a:gd name="connsiteY1082" fmla="*/ 679627 h 1000125"/>
                  <a:gd name="connsiteX1083" fmla="*/ 1479981 w 4397079"/>
                  <a:gd name="connsiteY1083" fmla="*/ 640310 h 1000125"/>
                  <a:gd name="connsiteX1084" fmla="*/ 1495518 w 4397079"/>
                  <a:gd name="connsiteY1084" fmla="*/ 633874 h 1000125"/>
                  <a:gd name="connsiteX1085" fmla="*/ 4089423 w 4397079"/>
                  <a:gd name="connsiteY1085" fmla="*/ 631390 h 1000125"/>
                  <a:gd name="connsiteX1086" fmla="*/ 4104961 w 4397079"/>
                  <a:gd name="connsiteY1086" fmla="*/ 637826 h 1000125"/>
                  <a:gd name="connsiteX1087" fmla="*/ 4146005 w 4397079"/>
                  <a:gd name="connsiteY1087" fmla="*/ 678870 h 1000125"/>
                  <a:gd name="connsiteX1088" fmla="*/ 4146005 w 4397079"/>
                  <a:gd name="connsiteY1088" fmla="*/ 709946 h 1000125"/>
                  <a:gd name="connsiteX1089" fmla="*/ 4106688 w 4397079"/>
                  <a:gd name="connsiteY1089" fmla="*/ 749263 h 1000125"/>
                  <a:gd name="connsiteX1090" fmla="*/ 4075612 w 4397079"/>
                  <a:gd name="connsiteY1090" fmla="*/ 749263 h 1000125"/>
                  <a:gd name="connsiteX1091" fmla="*/ 4034568 w 4397079"/>
                  <a:gd name="connsiteY1091" fmla="*/ 708219 h 1000125"/>
                  <a:gd name="connsiteX1092" fmla="*/ 4034568 w 4397079"/>
                  <a:gd name="connsiteY1092" fmla="*/ 677143 h 1000125"/>
                  <a:gd name="connsiteX1093" fmla="*/ 4073885 w 4397079"/>
                  <a:gd name="connsiteY1093" fmla="*/ 637826 h 1000125"/>
                  <a:gd name="connsiteX1094" fmla="*/ 4089423 w 4397079"/>
                  <a:gd name="connsiteY1094" fmla="*/ 631390 h 1000125"/>
                  <a:gd name="connsiteX1095" fmla="*/ 1843298 w 4397079"/>
                  <a:gd name="connsiteY1095" fmla="*/ 630878 h 1000125"/>
                  <a:gd name="connsiteX1096" fmla="*/ 1858837 w 4397079"/>
                  <a:gd name="connsiteY1096" fmla="*/ 637314 h 1000125"/>
                  <a:gd name="connsiteX1097" fmla="*/ 1899881 w 4397079"/>
                  <a:gd name="connsiteY1097" fmla="*/ 678357 h 1000125"/>
                  <a:gd name="connsiteX1098" fmla="*/ 1899880 w 4397079"/>
                  <a:gd name="connsiteY1098" fmla="*/ 709434 h 1000125"/>
                  <a:gd name="connsiteX1099" fmla="*/ 1860564 w 4397079"/>
                  <a:gd name="connsiteY1099" fmla="*/ 748750 h 1000125"/>
                  <a:gd name="connsiteX1100" fmla="*/ 1829488 w 4397079"/>
                  <a:gd name="connsiteY1100" fmla="*/ 748750 h 1000125"/>
                  <a:gd name="connsiteX1101" fmla="*/ 1788444 w 4397079"/>
                  <a:gd name="connsiteY1101" fmla="*/ 707706 h 1000125"/>
                  <a:gd name="connsiteX1102" fmla="*/ 1788444 w 4397079"/>
                  <a:gd name="connsiteY1102" fmla="*/ 676630 h 1000125"/>
                  <a:gd name="connsiteX1103" fmla="*/ 1827761 w 4397079"/>
                  <a:gd name="connsiteY1103" fmla="*/ 637314 h 1000125"/>
                  <a:gd name="connsiteX1104" fmla="*/ 1843298 w 4397079"/>
                  <a:gd name="connsiteY1104" fmla="*/ 630878 h 1000125"/>
                  <a:gd name="connsiteX1105" fmla="*/ 2207507 w 4397079"/>
                  <a:gd name="connsiteY1105" fmla="*/ 616311 h 1000125"/>
                  <a:gd name="connsiteX1106" fmla="*/ 2223045 w 4397079"/>
                  <a:gd name="connsiteY1106" fmla="*/ 622746 h 1000125"/>
                  <a:gd name="connsiteX1107" fmla="*/ 2264089 w 4397079"/>
                  <a:gd name="connsiteY1107" fmla="*/ 663790 h 1000125"/>
                  <a:gd name="connsiteX1108" fmla="*/ 2264088 w 4397079"/>
                  <a:gd name="connsiteY1108" fmla="*/ 694866 h 1000125"/>
                  <a:gd name="connsiteX1109" fmla="*/ 2224773 w 4397079"/>
                  <a:gd name="connsiteY1109" fmla="*/ 734183 h 1000125"/>
                  <a:gd name="connsiteX1110" fmla="*/ 2193696 w 4397079"/>
                  <a:gd name="connsiteY1110" fmla="*/ 734183 h 1000125"/>
                  <a:gd name="connsiteX1111" fmla="*/ 2152653 w 4397079"/>
                  <a:gd name="connsiteY1111" fmla="*/ 693139 h 1000125"/>
                  <a:gd name="connsiteX1112" fmla="*/ 2152652 w 4397079"/>
                  <a:gd name="connsiteY1112" fmla="*/ 662063 h 1000125"/>
                  <a:gd name="connsiteX1113" fmla="*/ 2191969 w 4397079"/>
                  <a:gd name="connsiteY1113" fmla="*/ 622746 h 1000125"/>
                  <a:gd name="connsiteX1114" fmla="*/ 2207507 w 4397079"/>
                  <a:gd name="connsiteY1114" fmla="*/ 616311 h 1000125"/>
                  <a:gd name="connsiteX1115" fmla="*/ 2555287 w 4397079"/>
                  <a:gd name="connsiteY1115" fmla="*/ 613314 h 1000125"/>
                  <a:gd name="connsiteX1116" fmla="*/ 2570825 w 4397079"/>
                  <a:gd name="connsiteY1116" fmla="*/ 619750 h 1000125"/>
                  <a:gd name="connsiteX1117" fmla="*/ 2611869 w 4397079"/>
                  <a:gd name="connsiteY1117" fmla="*/ 660793 h 1000125"/>
                  <a:gd name="connsiteX1118" fmla="*/ 2611869 w 4397079"/>
                  <a:gd name="connsiteY1118" fmla="*/ 691870 h 1000125"/>
                  <a:gd name="connsiteX1119" fmla="*/ 2572552 w 4397079"/>
                  <a:gd name="connsiteY1119" fmla="*/ 731186 h 1000125"/>
                  <a:gd name="connsiteX1120" fmla="*/ 2541476 w 4397079"/>
                  <a:gd name="connsiteY1120" fmla="*/ 731186 h 1000125"/>
                  <a:gd name="connsiteX1121" fmla="*/ 2500433 w 4397079"/>
                  <a:gd name="connsiteY1121" fmla="*/ 690142 h 1000125"/>
                  <a:gd name="connsiteX1122" fmla="*/ 2500433 w 4397079"/>
                  <a:gd name="connsiteY1122" fmla="*/ 659066 h 1000125"/>
                  <a:gd name="connsiteX1123" fmla="*/ 2539749 w 4397079"/>
                  <a:gd name="connsiteY1123" fmla="*/ 619750 h 1000125"/>
                  <a:gd name="connsiteX1124" fmla="*/ 2555287 w 4397079"/>
                  <a:gd name="connsiteY1124" fmla="*/ 613314 h 1000125"/>
                  <a:gd name="connsiteX1125" fmla="*/ 1003190 w 4397079"/>
                  <a:gd name="connsiteY1125" fmla="*/ 606598 h 1000125"/>
                  <a:gd name="connsiteX1126" fmla="*/ 1018728 w 4397079"/>
                  <a:gd name="connsiteY1126" fmla="*/ 613034 h 1000125"/>
                  <a:gd name="connsiteX1127" fmla="*/ 1059772 w 4397079"/>
                  <a:gd name="connsiteY1127" fmla="*/ 654078 h 1000125"/>
                  <a:gd name="connsiteX1128" fmla="*/ 1059772 w 4397079"/>
                  <a:gd name="connsiteY1128" fmla="*/ 685154 h 1000125"/>
                  <a:gd name="connsiteX1129" fmla="*/ 1020455 w 4397079"/>
                  <a:gd name="connsiteY1129" fmla="*/ 724471 h 1000125"/>
                  <a:gd name="connsiteX1130" fmla="*/ 989379 w 4397079"/>
                  <a:gd name="connsiteY1130" fmla="*/ 724471 h 1000125"/>
                  <a:gd name="connsiteX1131" fmla="*/ 948336 w 4397079"/>
                  <a:gd name="connsiteY1131" fmla="*/ 683427 h 1000125"/>
                  <a:gd name="connsiteX1132" fmla="*/ 948335 w 4397079"/>
                  <a:gd name="connsiteY1132" fmla="*/ 652351 h 1000125"/>
                  <a:gd name="connsiteX1133" fmla="*/ 987652 w 4397079"/>
                  <a:gd name="connsiteY1133" fmla="*/ 613034 h 1000125"/>
                  <a:gd name="connsiteX1134" fmla="*/ 1003190 w 4397079"/>
                  <a:gd name="connsiteY1134" fmla="*/ 606598 h 1000125"/>
                  <a:gd name="connsiteX1135" fmla="*/ 1350970 w 4397079"/>
                  <a:gd name="connsiteY1135" fmla="*/ 603602 h 1000125"/>
                  <a:gd name="connsiteX1136" fmla="*/ 1366508 w 4397079"/>
                  <a:gd name="connsiteY1136" fmla="*/ 610038 h 1000125"/>
                  <a:gd name="connsiteX1137" fmla="*/ 1407552 w 4397079"/>
                  <a:gd name="connsiteY1137" fmla="*/ 651082 h 1000125"/>
                  <a:gd name="connsiteX1138" fmla="*/ 1407552 w 4397079"/>
                  <a:gd name="connsiteY1138" fmla="*/ 682158 h 1000125"/>
                  <a:gd name="connsiteX1139" fmla="*/ 1368236 w 4397079"/>
                  <a:gd name="connsiteY1139" fmla="*/ 721475 h 1000125"/>
                  <a:gd name="connsiteX1140" fmla="*/ 1337159 w 4397079"/>
                  <a:gd name="connsiteY1140" fmla="*/ 721474 h 1000125"/>
                  <a:gd name="connsiteX1141" fmla="*/ 1296116 w 4397079"/>
                  <a:gd name="connsiteY1141" fmla="*/ 680431 h 1000125"/>
                  <a:gd name="connsiteX1142" fmla="*/ 1296116 w 4397079"/>
                  <a:gd name="connsiteY1142" fmla="*/ 649355 h 1000125"/>
                  <a:gd name="connsiteX1143" fmla="*/ 1335432 w 4397079"/>
                  <a:gd name="connsiteY1143" fmla="*/ 610038 h 1000125"/>
                  <a:gd name="connsiteX1144" fmla="*/ 1350970 w 4397079"/>
                  <a:gd name="connsiteY1144" fmla="*/ 603602 h 1000125"/>
                  <a:gd name="connsiteX1145" fmla="*/ 2914639 w 4397079"/>
                  <a:gd name="connsiteY1145" fmla="*/ 603601 h 1000125"/>
                  <a:gd name="connsiteX1146" fmla="*/ 2930178 w 4397079"/>
                  <a:gd name="connsiteY1146" fmla="*/ 610037 h 1000125"/>
                  <a:gd name="connsiteX1147" fmla="*/ 2971222 w 4397079"/>
                  <a:gd name="connsiteY1147" fmla="*/ 651081 h 1000125"/>
                  <a:gd name="connsiteX1148" fmla="*/ 2971222 w 4397079"/>
                  <a:gd name="connsiteY1148" fmla="*/ 682157 h 1000125"/>
                  <a:gd name="connsiteX1149" fmla="*/ 2931905 w 4397079"/>
                  <a:gd name="connsiteY1149" fmla="*/ 721473 h 1000125"/>
                  <a:gd name="connsiteX1150" fmla="*/ 2900829 w 4397079"/>
                  <a:gd name="connsiteY1150" fmla="*/ 721473 h 1000125"/>
                  <a:gd name="connsiteX1151" fmla="*/ 2859785 w 4397079"/>
                  <a:gd name="connsiteY1151" fmla="*/ 680429 h 1000125"/>
                  <a:gd name="connsiteX1152" fmla="*/ 2859785 w 4397079"/>
                  <a:gd name="connsiteY1152" fmla="*/ 649353 h 1000125"/>
                  <a:gd name="connsiteX1153" fmla="*/ 2899102 w 4397079"/>
                  <a:gd name="connsiteY1153" fmla="*/ 610037 h 1000125"/>
                  <a:gd name="connsiteX1154" fmla="*/ 2914639 w 4397079"/>
                  <a:gd name="connsiteY1154" fmla="*/ 603601 h 1000125"/>
                  <a:gd name="connsiteX1155" fmla="*/ 3609063 w 4397079"/>
                  <a:gd name="connsiteY1155" fmla="*/ 598745 h 1000125"/>
                  <a:gd name="connsiteX1156" fmla="*/ 3624602 w 4397079"/>
                  <a:gd name="connsiteY1156" fmla="*/ 605181 h 1000125"/>
                  <a:gd name="connsiteX1157" fmla="*/ 3665646 w 4397079"/>
                  <a:gd name="connsiteY1157" fmla="*/ 646225 h 1000125"/>
                  <a:gd name="connsiteX1158" fmla="*/ 3665646 w 4397079"/>
                  <a:gd name="connsiteY1158" fmla="*/ 677301 h 1000125"/>
                  <a:gd name="connsiteX1159" fmla="*/ 3626328 w 4397079"/>
                  <a:gd name="connsiteY1159" fmla="*/ 716617 h 1000125"/>
                  <a:gd name="connsiteX1160" fmla="*/ 3595252 w 4397079"/>
                  <a:gd name="connsiteY1160" fmla="*/ 716617 h 1000125"/>
                  <a:gd name="connsiteX1161" fmla="*/ 3554209 w 4397079"/>
                  <a:gd name="connsiteY1161" fmla="*/ 675573 h 1000125"/>
                  <a:gd name="connsiteX1162" fmla="*/ 3554209 w 4397079"/>
                  <a:gd name="connsiteY1162" fmla="*/ 644498 h 1000125"/>
                  <a:gd name="connsiteX1163" fmla="*/ 3593526 w 4397079"/>
                  <a:gd name="connsiteY1163" fmla="*/ 605181 h 1000125"/>
                  <a:gd name="connsiteX1164" fmla="*/ 3609063 w 4397079"/>
                  <a:gd name="connsiteY1164" fmla="*/ 598745 h 1000125"/>
                  <a:gd name="connsiteX1165" fmla="*/ 322200 w 4397079"/>
                  <a:gd name="connsiteY1165" fmla="*/ 598021 h 1000125"/>
                  <a:gd name="connsiteX1166" fmla="*/ 337738 w 4397079"/>
                  <a:gd name="connsiteY1166" fmla="*/ 604457 h 1000125"/>
                  <a:gd name="connsiteX1167" fmla="*/ 378781 w 4397079"/>
                  <a:gd name="connsiteY1167" fmla="*/ 645501 h 1000125"/>
                  <a:gd name="connsiteX1168" fmla="*/ 378781 w 4397079"/>
                  <a:gd name="connsiteY1168" fmla="*/ 676577 h 1000125"/>
                  <a:gd name="connsiteX1169" fmla="*/ 339465 w 4397079"/>
                  <a:gd name="connsiteY1169" fmla="*/ 715893 h 1000125"/>
                  <a:gd name="connsiteX1170" fmla="*/ 308389 w 4397079"/>
                  <a:gd name="connsiteY1170" fmla="*/ 715893 h 1000125"/>
                  <a:gd name="connsiteX1171" fmla="*/ 267346 w 4397079"/>
                  <a:gd name="connsiteY1171" fmla="*/ 674850 h 1000125"/>
                  <a:gd name="connsiteX1172" fmla="*/ 267346 w 4397079"/>
                  <a:gd name="connsiteY1172" fmla="*/ 643774 h 1000125"/>
                  <a:gd name="connsiteX1173" fmla="*/ 306662 w 4397079"/>
                  <a:gd name="connsiteY1173" fmla="*/ 604457 h 1000125"/>
                  <a:gd name="connsiteX1174" fmla="*/ 322200 w 4397079"/>
                  <a:gd name="connsiteY1174" fmla="*/ 598021 h 1000125"/>
                  <a:gd name="connsiteX1175" fmla="*/ 3260889 w 4397079"/>
                  <a:gd name="connsiteY1175" fmla="*/ 595538 h 1000125"/>
                  <a:gd name="connsiteX1176" fmla="*/ 3276427 w 4397079"/>
                  <a:gd name="connsiteY1176" fmla="*/ 601974 h 1000125"/>
                  <a:gd name="connsiteX1177" fmla="*/ 3317471 w 4397079"/>
                  <a:gd name="connsiteY1177" fmla="*/ 643018 h 1000125"/>
                  <a:gd name="connsiteX1178" fmla="*/ 3317471 w 4397079"/>
                  <a:gd name="connsiteY1178" fmla="*/ 674094 h 1000125"/>
                  <a:gd name="connsiteX1179" fmla="*/ 3278155 w 4397079"/>
                  <a:gd name="connsiteY1179" fmla="*/ 713411 h 1000125"/>
                  <a:gd name="connsiteX1180" fmla="*/ 3247078 w 4397079"/>
                  <a:gd name="connsiteY1180" fmla="*/ 713411 h 1000125"/>
                  <a:gd name="connsiteX1181" fmla="*/ 3206035 w 4397079"/>
                  <a:gd name="connsiteY1181" fmla="*/ 672367 h 1000125"/>
                  <a:gd name="connsiteX1182" fmla="*/ 3206035 w 4397079"/>
                  <a:gd name="connsiteY1182" fmla="*/ 641291 h 1000125"/>
                  <a:gd name="connsiteX1183" fmla="*/ 3245351 w 4397079"/>
                  <a:gd name="connsiteY1183" fmla="*/ 601974 h 1000125"/>
                  <a:gd name="connsiteX1184" fmla="*/ 3260889 w 4397079"/>
                  <a:gd name="connsiteY1184" fmla="*/ 595538 h 1000125"/>
                  <a:gd name="connsiteX1185" fmla="*/ 669979 w 4397079"/>
                  <a:gd name="connsiteY1185" fmla="*/ 595024 h 1000125"/>
                  <a:gd name="connsiteX1186" fmla="*/ 685517 w 4397079"/>
                  <a:gd name="connsiteY1186" fmla="*/ 601461 h 1000125"/>
                  <a:gd name="connsiteX1187" fmla="*/ 726561 w 4397079"/>
                  <a:gd name="connsiteY1187" fmla="*/ 642504 h 1000125"/>
                  <a:gd name="connsiteX1188" fmla="*/ 726561 w 4397079"/>
                  <a:gd name="connsiteY1188" fmla="*/ 673580 h 1000125"/>
                  <a:gd name="connsiteX1189" fmla="*/ 687244 w 4397079"/>
                  <a:gd name="connsiteY1189" fmla="*/ 712897 h 1000125"/>
                  <a:gd name="connsiteX1190" fmla="*/ 656168 w 4397079"/>
                  <a:gd name="connsiteY1190" fmla="*/ 712897 h 1000125"/>
                  <a:gd name="connsiteX1191" fmla="*/ 615124 w 4397079"/>
                  <a:gd name="connsiteY1191" fmla="*/ 671853 h 1000125"/>
                  <a:gd name="connsiteX1192" fmla="*/ 615124 w 4397079"/>
                  <a:gd name="connsiteY1192" fmla="*/ 640777 h 1000125"/>
                  <a:gd name="connsiteX1193" fmla="*/ 654441 w 4397079"/>
                  <a:gd name="connsiteY1193" fmla="*/ 601460 h 1000125"/>
                  <a:gd name="connsiteX1194" fmla="*/ 669979 w 4397079"/>
                  <a:gd name="connsiteY1194" fmla="*/ 595024 h 1000125"/>
                  <a:gd name="connsiteX1195" fmla="*/ 1710323 w 4397079"/>
                  <a:gd name="connsiteY1195" fmla="*/ 593889 h 1000125"/>
                  <a:gd name="connsiteX1196" fmla="*/ 1725861 w 4397079"/>
                  <a:gd name="connsiteY1196" fmla="*/ 600325 h 1000125"/>
                  <a:gd name="connsiteX1197" fmla="*/ 1766905 w 4397079"/>
                  <a:gd name="connsiteY1197" fmla="*/ 641369 h 1000125"/>
                  <a:gd name="connsiteX1198" fmla="*/ 1766905 w 4397079"/>
                  <a:gd name="connsiteY1198" fmla="*/ 672445 h 1000125"/>
                  <a:gd name="connsiteX1199" fmla="*/ 1727588 w 4397079"/>
                  <a:gd name="connsiteY1199" fmla="*/ 711761 h 1000125"/>
                  <a:gd name="connsiteX1200" fmla="*/ 1696512 w 4397079"/>
                  <a:gd name="connsiteY1200" fmla="*/ 711761 h 1000125"/>
                  <a:gd name="connsiteX1201" fmla="*/ 1655469 w 4397079"/>
                  <a:gd name="connsiteY1201" fmla="*/ 670718 h 1000125"/>
                  <a:gd name="connsiteX1202" fmla="*/ 1655468 w 4397079"/>
                  <a:gd name="connsiteY1202" fmla="*/ 639642 h 1000125"/>
                  <a:gd name="connsiteX1203" fmla="*/ 1694785 w 4397079"/>
                  <a:gd name="connsiteY1203" fmla="*/ 600325 h 1000125"/>
                  <a:gd name="connsiteX1204" fmla="*/ 1710323 w 4397079"/>
                  <a:gd name="connsiteY1204" fmla="*/ 593889 h 1000125"/>
                  <a:gd name="connsiteX1205" fmla="*/ 3955313 w 4397079"/>
                  <a:gd name="connsiteY1205" fmla="*/ 590682 h 1000125"/>
                  <a:gd name="connsiteX1206" fmla="*/ 3970851 w 4397079"/>
                  <a:gd name="connsiteY1206" fmla="*/ 597118 h 1000125"/>
                  <a:gd name="connsiteX1207" fmla="*/ 4011894 w 4397079"/>
                  <a:gd name="connsiteY1207" fmla="*/ 638161 h 1000125"/>
                  <a:gd name="connsiteX1208" fmla="*/ 4011894 w 4397079"/>
                  <a:gd name="connsiteY1208" fmla="*/ 669237 h 1000125"/>
                  <a:gd name="connsiteX1209" fmla="*/ 3972578 w 4397079"/>
                  <a:gd name="connsiteY1209" fmla="*/ 708554 h 1000125"/>
                  <a:gd name="connsiteX1210" fmla="*/ 3941501 w 4397079"/>
                  <a:gd name="connsiteY1210" fmla="*/ 708554 h 1000125"/>
                  <a:gd name="connsiteX1211" fmla="*/ 3900458 w 4397079"/>
                  <a:gd name="connsiteY1211" fmla="*/ 667510 h 1000125"/>
                  <a:gd name="connsiteX1212" fmla="*/ 3900458 w 4397079"/>
                  <a:gd name="connsiteY1212" fmla="*/ 636434 h 1000125"/>
                  <a:gd name="connsiteX1213" fmla="*/ 3939775 w 4397079"/>
                  <a:gd name="connsiteY1213" fmla="*/ 597118 h 1000125"/>
                  <a:gd name="connsiteX1214" fmla="*/ 3955313 w 4397079"/>
                  <a:gd name="connsiteY1214" fmla="*/ 590682 h 1000125"/>
                  <a:gd name="connsiteX1215" fmla="*/ 2056573 w 4397079"/>
                  <a:gd name="connsiteY1215" fmla="*/ 585826 h 1000125"/>
                  <a:gd name="connsiteX1216" fmla="*/ 2072111 w 4397079"/>
                  <a:gd name="connsiteY1216" fmla="*/ 592262 h 1000125"/>
                  <a:gd name="connsiteX1217" fmla="*/ 2113155 w 4397079"/>
                  <a:gd name="connsiteY1217" fmla="*/ 633305 h 1000125"/>
                  <a:gd name="connsiteX1218" fmla="*/ 2113155 w 4397079"/>
                  <a:gd name="connsiteY1218" fmla="*/ 664382 h 1000125"/>
                  <a:gd name="connsiteX1219" fmla="*/ 2073838 w 4397079"/>
                  <a:gd name="connsiteY1219" fmla="*/ 703698 h 1000125"/>
                  <a:gd name="connsiteX1220" fmla="*/ 2042762 w 4397079"/>
                  <a:gd name="connsiteY1220" fmla="*/ 703698 h 1000125"/>
                  <a:gd name="connsiteX1221" fmla="*/ 2001718 w 4397079"/>
                  <a:gd name="connsiteY1221" fmla="*/ 662654 h 1000125"/>
                  <a:gd name="connsiteX1222" fmla="*/ 2001718 w 4397079"/>
                  <a:gd name="connsiteY1222" fmla="*/ 631578 h 1000125"/>
                  <a:gd name="connsiteX1223" fmla="*/ 2041035 w 4397079"/>
                  <a:gd name="connsiteY1223" fmla="*/ 592262 h 1000125"/>
                  <a:gd name="connsiteX1224" fmla="*/ 2056573 w 4397079"/>
                  <a:gd name="connsiteY1224" fmla="*/ 585826 h 1000125"/>
                  <a:gd name="connsiteX1225" fmla="*/ 4304817 w 4397079"/>
                  <a:gd name="connsiteY1225" fmla="*/ 585049 h 1000125"/>
                  <a:gd name="connsiteX1226" fmla="*/ 4331138 w 4397079"/>
                  <a:gd name="connsiteY1226" fmla="*/ 699169 h 1000125"/>
                  <a:gd name="connsiteX1227" fmla="*/ 4316393 w 4397079"/>
                  <a:gd name="connsiteY1227" fmla="*/ 705277 h 1000125"/>
                  <a:gd name="connsiteX1228" fmla="*/ 4300854 w 4397079"/>
                  <a:gd name="connsiteY1228" fmla="*/ 698841 h 1000125"/>
                  <a:gd name="connsiteX1229" fmla="*/ 4259811 w 4397079"/>
                  <a:gd name="connsiteY1229" fmla="*/ 657798 h 1000125"/>
                  <a:gd name="connsiteX1230" fmla="*/ 4259811 w 4397079"/>
                  <a:gd name="connsiteY1230" fmla="*/ 626722 h 1000125"/>
                  <a:gd name="connsiteX1231" fmla="*/ 4299128 w 4397079"/>
                  <a:gd name="connsiteY1231" fmla="*/ 587405 h 1000125"/>
                  <a:gd name="connsiteX1232" fmla="*/ 98529 w 4397079"/>
                  <a:gd name="connsiteY1232" fmla="*/ 572927 h 1000125"/>
                  <a:gd name="connsiteX1233" fmla="*/ 100122 w 4397079"/>
                  <a:gd name="connsiteY1233" fmla="*/ 574520 h 1000125"/>
                  <a:gd name="connsiteX1234" fmla="*/ 100122 w 4397079"/>
                  <a:gd name="connsiteY1234" fmla="*/ 605596 h 1000125"/>
                  <a:gd name="connsiteX1235" fmla="*/ 88258 w 4397079"/>
                  <a:gd name="connsiteY1235" fmla="*/ 617460 h 1000125"/>
                  <a:gd name="connsiteX1236" fmla="*/ 2420781 w 4397079"/>
                  <a:gd name="connsiteY1236" fmla="*/ 571258 h 1000125"/>
                  <a:gd name="connsiteX1237" fmla="*/ 2436319 w 4397079"/>
                  <a:gd name="connsiteY1237" fmla="*/ 577694 h 1000125"/>
                  <a:gd name="connsiteX1238" fmla="*/ 2477362 w 4397079"/>
                  <a:gd name="connsiteY1238" fmla="*/ 618738 h 1000125"/>
                  <a:gd name="connsiteX1239" fmla="*/ 2477362 w 4397079"/>
                  <a:gd name="connsiteY1239" fmla="*/ 649814 h 1000125"/>
                  <a:gd name="connsiteX1240" fmla="*/ 2438046 w 4397079"/>
                  <a:gd name="connsiteY1240" fmla="*/ 689130 h 1000125"/>
                  <a:gd name="connsiteX1241" fmla="*/ 2406970 w 4397079"/>
                  <a:gd name="connsiteY1241" fmla="*/ 689130 h 1000125"/>
                  <a:gd name="connsiteX1242" fmla="*/ 2365927 w 4397079"/>
                  <a:gd name="connsiteY1242" fmla="*/ 648087 h 1000125"/>
                  <a:gd name="connsiteX1243" fmla="*/ 2365926 w 4397079"/>
                  <a:gd name="connsiteY1243" fmla="*/ 617010 h 1000125"/>
                  <a:gd name="connsiteX1244" fmla="*/ 2405243 w 4397079"/>
                  <a:gd name="connsiteY1244" fmla="*/ 577694 h 1000125"/>
                  <a:gd name="connsiteX1245" fmla="*/ 2420781 w 4397079"/>
                  <a:gd name="connsiteY1245" fmla="*/ 571258 h 1000125"/>
                  <a:gd name="connsiteX1246" fmla="*/ 2768561 w 4397079"/>
                  <a:gd name="connsiteY1246" fmla="*/ 568262 h 1000125"/>
                  <a:gd name="connsiteX1247" fmla="*/ 2784099 w 4397079"/>
                  <a:gd name="connsiteY1247" fmla="*/ 574697 h 1000125"/>
                  <a:gd name="connsiteX1248" fmla="*/ 2825143 w 4397079"/>
                  <a:gd name="connsiteY1248" fmla="*/ 615741 h 1000125"/>
                  <a:gd name="connsiteX1249" fmla="*/ 2825143 w 4397079"/>
                  <a:gd name="connsiteY1249" fmla="*/ 646817 h 1000125"/>
                  <a:gd name="connsiteX1250" fmla="*/ 2785827 w 4397079"/>
                  <a:gd name="connsiteY1250" fmla="*/ 686134 h 1000125"/>
                  <a:gd name="connsiteX1251" fmla="*/ 2754751 w 4397079"/>
                  <a:gd name="connsiteY1251" fmla="*/ 686134 h 1000125"/>
                  <a:gd name="connsiteX1252" fmla="*/ 2713706 w 4397079"/>
                  <a:gd name="connsiteY1252" fmla="*/ 645090 h 1000125"/>
                  <a:gd name="connsiteX1253" fmla="*/ 2713707 w 4397079"/>
                  <a:gd name="connsiteY1253" fmla="*/ 614014 h 1000125"/>
                  <a:gd name="connsiteX1254" fmla="*/ 2753023 w 4397079"/>
                  <a:gd name="connsiteY1254" fmla="*/ 574698 h 1000125"/>
                  <a:gd name="connsiteX1255" fmla="*/ 2768561 w 4397079"/>
                  <a:gd name="connsiteY1255" fmla="*/ 568262 h 1000125"/>
                  <a:gd name="connsiteX1256" fmla="*/ 869079 w 4397079"/>
                  <a:gd name="connsiteY1256" fmla="*/ 565890 h 1000125"/>
                  <a:gd name="connsiteX1257" fmla="*/ 884618 w 4397079"/>
                  <a:gd name="connsiteY1257" fmla="*/ 572325 h 1000125"/>
                  <a:gd name="connsiteX1258" fmla="*/ 925661 w 4397079"/>
                  <a:gd name="connsiteY1258" fmla="*/ 613370 h 1000125"/>
                  <a:gd name="connsiteX1259" fmla="*/ 925661 w 4397079"/>
                  <a:gd name="connsiteY1259" fmla="*/ 644446 h 1000125"/>
                  <a:gd name="connsiteX1260" fmla="*/ 886345 w 4397079"/>
                  <a:gd name="connsiteY1260" fmla="*/ 683762 h 1000125"/>
                  <a:gd name="connsiteX1261" fmla="*/ 855269 w 4397079"/>
                  <a:gd name="connsiteY1261" fmla="*/ 683762 h 1000125"/>
                  <a:gd name="connsiteX1262" fmla="*/ 814225 w 4397079"/>
                  <a:gd name="connsiteY1262" fmla="*/ 642719 h 1000125"/>
                  <a:gd name="connsiteX1263" fmla="*/ 814225 w 4397079"/>
                  <a:gd name="connsiteY1263" fmla="*/ 611642 h 1000125"/>
                  <a:gd name="connsiteX1264" fmla="*/ 853542 w 4397079"/>
                  <a:gd name="connsiteY1264" fmla="*/ 572325 h 1000125"/>
                  <a:gd name="connsiteX1265" fmla="*/ 869079 w 4397079"/>
                  <a:gd name="connsiteY1265" fmla="*/ 565890 h 1000125"/>
                  <a:gd name="connsiteX1266" fmla="*/ 1216860 w 4397079"/>
                  <a:gd name="connsiteY1266" fmla="*/ 562894 h 1000125"/>
                  <a:gd name="connsiteX1267" fmla="*/ 1232398 w 4397079"/>
                  <a:gd name="connsiteY1267" fmla="*/ 569329 h 1000125"/>
                  <a:gd name="connsiteX1268" fmla="*/ 1273442 w 4397079"/>
                  <a:gd name="connsiteY1268" fmla="*/ 610373 h 1000125"/>
                  <a:gd name="connsiteX1269" fmla="*/ 1273441 w 4397079"/>
                  <a:gd name="connsiteY1269" fmla="*/ 641449 h 1000125"/>
                  <a:gd name="connsiteX1270" fmla="*/ 1234125 w 4397079"/>
                  <a:gd name="connsiteY1270" fmla="*/ 680765 h 1000125"/>
                  <a:gd name="connsiteX1271" fmla="*/ 1203049 w 4397079"/>
                  <a:gd name="connsiteY1271" fmla="*/ 680765 h 1000125"/>
                  <a:gd name="connsiteX1272" fmla="*/ 1162005 w 4397079"/>
                  <a:gd name="connsiteY1272" fmla="*/ 639722 h 1000125"/>
                  <a:gd name="connsiteX1273" fmla="*/ 1162005 w 4397079"/>
                  <a:gd name="connsiteY1273" fmla="*/ 608646 h 1000125"/>
                  <a:gd name="connsiteX1274" fmla="*/ 1201322 w 4397079"/>
                  <a:gd name="connsiteY1274" fmla="*/ 569329 h 1000125"/>
                  <a:gd name="connsiteX1275" fmla="*/ 1216860 w 4397079"/>
                  <a:gd name="connsiteY1275" fmla="*/ 562894 h 1000125"/>
                  <a:gd name="connsiteX1276" fmla="*/ 184655 w 4397079"/>
                  <a:gd name="connsiteY1276" fmla="*/ 560746 h 1000125"/>
                  <a:gd name="connsiteX1277" fmla="*/ 200193 w 4397079"/>
                  <a:gd name="connsiteY1277" fmla="*/ 567182 h 1000125"/>
                  <a:gd name="connsiteX1278" fmla="*/ 241237 w 4397079"/>
                  <a:gd name="connsiteY1278" fmla="*/ 608226 h 1000125"/>
                  <a:gd name="connsiteX1279" fmla="*/ 241238 w 4397079"/>
                  <a:gd name="connsiteY1279" fmla="*/ 639301 h 1000125"/>
                  <a:gd name="connsiteX1280" fmla="*/ 201921 w 4397079"/>
                  <a:gd name="connsiteY1280" fmla="*/ 678619 h 1000125"/>
                  <a:gd name="connsiteX1281" fmla="*/ 170844 w 4397079"/>
                  <a:gd name="connsiteY1281" fmla="*/ 678619 h 1000125"/>
                  <a:gd name="connsiteX1282" fmla="*/ 129801 w 4397079"/>
                  <a:gd name="connsiteY1282" fmla="*/ 637575 h 1000125"/>
                  <a:gd name="connsiteX1283" fmla="*/ 129801 w 4397079"/>
                  <a:gd name="connsiteY1283" fmla="*/ 606499 h 1000125"/>
                  <a:gd name="connsiteX1284" fmla="*/ 169117 w 4397079"/>
                  <a:gd name="connsiteY1284" fmla="*/ 567183 h 1000125"/>
                  <a:gd name="connsiteX1285" fmla="*/ 184655 w 4397079"/>
                  <a:gd name="connsiteY1285" fmla="*/ 560746 h 1000125"/>
                  <a:gd name="connsiteX1286" fmla="*/ 3127914 w 4397079"/>
                  <a:gd name="connsiteY1286" fmla="*/ 558549 h 1000125"/>
                  <a:gd name="connsiteX1287" fmla="*/ 3143452 w 4397079"/>
                  <a:gd name="connsiteY1287" fmla="*/ 564985 h 1000125"/>
                  <a:gd name="connsiteX1288" fmla="*/ 3184496 w 4397079"/>
                  <a:gd name="connsiteY1288" fmla="*/ 606029 h 1000125"/>
                  <a:gd name="connsiteX1289" fmla="*/ 3184496 w 4397079"/>
                  <a:gd name="connsiteY1289" fmla="*/ 637105 h 1000125"/>
                  <a:gd name="connsiteX1290" fmla="*/ 3145179 w 4397079"/>
                  <a:gd name="connsiteY1290" fmla="*/ 676421 h 1000125"/>
                  <a:gd name="connsiteX1291" fmla="*/ 3114103 w 4397079"/>
                  <a:gd name="connsiteY1291" fmla="*/ 676421 h 1000125"/>
                  <a:gd name="connsiteX1292" fmla="*/ 3073059 w 4397079"/>
                  <a:gd name="connsiteY1292" fmla="*/ 635378 h 1000125"/>
                  <a:gd name="connsiteX1293" fmla="*/ 3073059 w 4397079"/>
                  <a:gd name="connsiteY1293" fmla="*/ 604302 h 1000125"/>
                  <a:gd name="connsiteX1294" fmla="*/ 3112376 w 4397079"/>
                  <a:gd name="connsiteY1294" fmla="*/ 564985 h 1000125"/>
                  <a:gd name="connsiteX1295" fmla="*/ 3127914 w 4397079"/>
                  <a:gd name="connsiteY1295" fmla="*/ 558549 h 1000125"/>
                  <a:gd name="connsiteX1296" fmla="*/ 3475694 w 4397079"/>
                  <a:gd name="connsiteY1296" fmla="*/ 555552 h 1000125"/>
                  <a:gd name="connsiteX1297" fmla="*/ 3491232 w 4397079"/>
                  <a:gd name="connsiteY1297" fmla="*/ 561989 h 1000125"/>
                  <a:gd name="connsiteX1298" fmla="*/ 3532276 w 4397079"/>
                  <a:gd name="connsiteY1298" fmla="*/ 603032 h 1000125"/>
                  <a:gd name="connsiteX1299" fmla="*/ 3532276 w 4397079"/>
                  <a:gd name="connsiteY1299" fmla="*/ 634108 h 1000125"/>
                  <a:gd name="connsiteX1300" fmla="*/ 3492959 w 4397079"/>
                  <a:gd name="connsiteY1300" fmla="*/ 673425 h 1000125"/>
                  <a:gd name="connsiteX1301" fmla="*/ 3461883 w 4397079"/>
                  <a:gd name="connsiteY1301" fmla="*/ 673425 h 1000125"/>
                  <a:gd name="connsiteX1302" fmla="*/ 3420840 w 4397079"/>
                  <a:gd name="connsiteY1302" fmla="*/ 632381 h 1000125"/>
                  <a:gd name="connsiteX1303" fmla="*/ 3420840 w 4397079"/>
                  <a:gd name="connsiteY1303" fmla="*/ 601305 h 1000125"/>
                  <a:gd name="connsiteX1304" fmla="*/ 3460156 w 4397079"/>
                  <a:gd name="connsiteY1304" fmla="*/ 561989 h 1000125"/>
                  <a:gd name="connsiteX1305" fmla="*/ 3475694 w 4397079"/>
                  <a:gd name="connsiteY1305" fmla="*/ 555552 h 1000125"/>
                  <a:gd name="connsiteX1306" fmla="*/ 535868 w 4397079"/>
                  <a:gd name="connsiteY1306" fmla="*/ 554316 h 1000125"/>
                  <a:gd name="connsiteX1307" fmla="*/ 551407 w 4397079"/>
                  <a:gd name="connsiteY1307" fmla="*/ 560752 h 1000125"/>
                  <a:gd name="connsiteX1308" fmla="*/ 592450 w 4397079"/>
                  <a:gd name="connsiteY1308" fmla="*/ 601796 h 1000125"/>
                  <a:gd name="connsiteX1309" fmla="*/ 592450 w 4397079"/>
                  <a:gd name="connsiteY1309" fmla="*/ 632872 h 1000125"/>
                  <a:gd name="connsiteX1310" fmla="*/ 553134 w 4397079"/>
                  <a:gd name="connsiteY1310" fmla="*/ 672188 h 1000125"/>
                  <a:gd name="connsiteX1311" fmla="*/ 522058 w 4397079"/>
                  <a:gd name="connsiteY1311" fmla="*/ 672188 h 1000125"/>
                  <a:gd name="connsiteX1312" fmla="*/ 481013 w 4397079"/>
                  <a:gd name="connsiteY1312" fmla="*/ 631145 h 1000125"/>
                  <a:gd name="connsiteX1313" fmla="*/ 481014 w 4397079"/>
                  <a:gd name="connsiteY1313" fmla="*/ 600069 h 1000125"/>
                  <a:gd name="connsiteX1314" fmla="*/ 520331 w 4397079"/>
                  <a:gd name="connsiteY1314" fmla="*/ 560752 h 1000125"/>
                  <a:gd name="connsiteX1315" fmla="*/ 535868 w 4397079"/>
                  <a:gd name="connsiteY1315" fmla="*/ 554316 h 1000125"/>
                  <a:gd name="connsiteX1316" fmla="*/ 3822337 w 4397079"/>
                  <a:gd name="connsiteY1316" fmla="*/ 553692 h 1000125"/>
                  <a:gd name="connsiteX1317" fmla="*/ 3837875 w 4397079"/>
                  <a:gd name="connsiteY1317" fmla="*/ 560128 h 1000125"/>
                  <a:gd name="connsiteX1318" fmla="*/ 3878919 w 4397079"/>
                  <a:gd name="connsiteY1318" fmla="*/ 601172 h 1000125"/>
                  <a:gd name="connsiteX1319" fmla="*/ 3878918 w 4397079"/>
                  <a:gd name="connsiteY1319" fmla="*/ 632249 h 1000125"/>
                  <a:gd name="connsiteX1320" fmla="*/ 3839603 w 4397079"/>
                  <a:gd name="connsiteY1320" fmla="*/ 671565 h 1000125"/>
                  <a:gd name="connsiteX1321" fmla="*/ 3808527 w 4397079"/>
                  <a:gd name="connsiteY1321" fmla="*/ 671565 h 1000125"/>
                  <a:gd name="connsiteX1322" fmla="*/ 3767482 w 4397079"/>
                  <a:gd name="connsiteY1322" fmla="*/ 630522 h 1000125"/>
                  <a:gd name="connsiteX1323" fmla="*/ 3767482 w 4397079"/>
                  <a:gd name="connsiteY1323" fmla="*/ 599446 h 1000125"/>
                  <a:gd name="connsiteX1324" fmla="*/ 3806799 w 4397079"/>
                  <a:gd name="connsiteY1324" fmla="*/ 560128 h 1000125"/>
                  <a:gd name="connsiteX1325" fmla="*/ 3822337 w 4397079"/>
                  <a:gd name="connsiteY1325" fmla="*/ 553692 h 1000125"/>
                  <a:gd name="connsiteX1326" fmla="*/ 1576212 w 4397079"/>
                  <a:gd name="connsiteY1326" fmla="*/ 553180 h 1000125"/>
                  <a:gd name="connsiteX1327" fmla="*/ 1591751 w 4397079"/>
                  <a:gd name="connsiteY1327" fmla="*/ 559616 h 1000125"/>
                  <a:gd name="connsiteX1328" fmla="*/ 1632795 w 4397079"/>
                  <a:gd name="connsiteY1328" fmla="*/ 600660 h 1000125"/>
                  <a:gd name="connsiteX1329" fmla="*/ 1632794 w 4397079"/>
                  <a:gd name="connsiteY1329" fmla="*/ 631736 h 1000125"/>
                  <a:gd name="connsiteX1330" fmla="*/ 1593478 w 4397079"/>
                  <a:gd name="connsiteY1330" fmla="*/ 671052 h 1000125"/>
                  <a:gd name="connsiteX1331" fmla="*/ 1562402 w 4397079"/>
                  <a:gd name="connsiteY1331" fmla="*/ 671052 h 1000125"/>
                  <a:gd name="connsiteX1332" fmla="*/ 1521358 w 4397079"/>
                  <a:gd name="connsiteY1332" fmla="*/ 630009 h 1000125"/>
                  <a:gd name="connsiteX1333" fmla="*/ 1521358 w 4397079"/>
                  <a:gd name="connsiteY1333" fmla="*/ 598932 h 1000125"/>
                  <a:gd name="connsiteX1334" fmla="*/ 1560675 w 4397079"/>
                  <a:gd name="connsiteY1334" fmla="*/ 559616 h 1000125"/>
                  <a:gd name="connsiteX1335" fmla="*/ 1576212 w 4397079"/>
                  <a:gd name="connsiteY1335" fmla="*/ 553180 h 1000125"/>
                  <a:gd name="connsiteX1336" fmla="*/ 4170117 w 4397079"/>
                  <a:gd name="connsiteY1336" fmla="*/ 550696 h 1000125"/>
                  <a:gd name="connsiteX1337" fmla="*/ 4185656 w 4397079"/>
                  <a:gd name="connsiteY1337" fmla="*/ 557132 h 1000125"/>
                  <a:gd name="connsiteX1338" fmla="*/ 4226699 w 4397079"/>
                  <a:gd name="connsiteY1338" fmla="*/ 598176 h 1000125"/>
                  <a:gd name="connsiteX1339" fmla="*/ 4226699 w 4397079"/>
                  <a:gd name="connsiteY1339" fmla="*/ 629252 h 1000125"/>
                  <a:gd name="connsiteX1340" fmla="*/ 4187382 w 4397079"/>
                  <a:gd name="connsiteY1340" fmla="*/ 668569 h 1000125"/>
                  <a:gd name="connsiteX1341" fmla="*/ 4156306 w 4397079"/>
                  <a:gd name="connsiteY1341" fmla="*/ 668569 h 1000125"/>
                  <a:gd name="connsiteX1342" fmla="*/ 4115262 w 4397079"/>
                  <a:gd name="connsiteY1342" fmla="*/ 627525 h 1000125"/>
                  <a:gd name="connsiteX1343" fmla="*/ 4115262 w 4397079"/>
                  <a:gd name="connsiteY1343" fmla="*/ 596449 h 1000125"/>
                  <a:gd name="connsiteX1344" fmla="*/ 4154579 w 4397079"/>
                  <a:gd name="connsiteY1344" fmla="*/ 557132 h 1000125"/>
                  <a:gd name="connsiteX1345" fmla="*/ 4170117 w 4397079"/>
                  <a:gd name="connsiteY1345" fmla="*/ 550696 h 1000125"/>
                  <a:gd name="connsiteX1346" fmla="*/ 1923992 w 4397079"/>
                  <a:gd name="connsiteY1346" fmla="*/ 550184 h 1000125"/>
                  <a:gd name="connsiteX1347" fmla="*/ 1939531 w 4397079"/>
                  <a:gd name="connsiteY1347" fmla="*/ 556620 h 1000125"/>
                  <a:gd name="connsiteX1348" fmla="*/ 1980575 w 4397079"/>
                  <a:gd name="connsiteY1348" fmla="*/ 597663 h 1000125"/>
                  <a:gd name="connsiteX1349" fmla="*/ 1980575 w 4397079"/>
                  <a:gd name="connsiteY1349" fmla="*/ 628739 h 1000125"/>
                  <a:gd name="connsiteX1350" fmla="*/ 1941258 w 4397079"/>
                  <a:gd name="connsiteY1350" fmla="*/ 668056 h 1000125"/>
                  <a:gd name="connsiteX1351" fmla="*/ 1910182 w 4397079"/>
                  <a:gd name="connsiteY1351" fmla="*/ 668056 h 1000125"/>
                  <a:gd name="connsiteX1352" fmla="*/ 1869138 w 4397079"/>
                  <a:gd name="connsiteY1352" fmla="*/ 627012 h 1000125"/>
                  <a:gd name="connsiteX1353" fmla="*/ 1869138 w 4397079"/>
                  <a:gd name="connsiteY1353" fmla="*/ 595936 h 1000125"/>
                  <a:gd name="connsiteX1354" fmla="*/ 1908455 w 4397079"/>
                  <a:gd name="connsiteY1354" fmla="*/ 556620 h 1000125"/>
                  <a:gd name="connsiteX1355" fmla="*/ 1923992 w 4397079"/>
                  <a:gd name="connsiteY1355" fmla="*/ 550184 h 1000125"/>
                  <a:gd name="connsiteX1356" fmla="*/ 2288201 w 4397079"/>
                  <a:gd name="connsiteY1356" fmla="*/ 535617 h 1000125"/>
                  <a:gd name="connsiteX1357" fmla="*/ 2303739 w 4397079"/>
                  <a:gd name="connsiteY1357" fmla="*/ 542052 h 1000125"/>
                  <a:gd name="connsiteX1358" fmla="*/ 2344783 w 4397079"/>
                  <a:gd name="connsiteY1358" fmla="*/ 583096 h 1000125"/>
                  <a:gd name="connsiteX1359" fmla="*/ 2344783 w 4397079"/>
                  <a:gd name="connsiteY1359" fmla="*/ 614172 h 1000125"/>
                  <a:gd name="connsiteX1360" fmla="*/ 2305466 w 4397079"/>
                  <a:gd name="connsiteY1360" fmla="*/ 653489 h 1000125"/>
                  <a:gd name="connsiteX1361" fmla="*/ 2274390 w 4397079"/>
                  <a:gd name="connsiteY1361" fmla="*/ 653489 h 1000125"/>
                  <a:gd name="connsiteX1362" fmla="*/ 2233347 w 4397079"/>
                  <a:gd name="connsiteY1362" fmla="*/ 612445 h 1000125"/>
                  <a:gd name="connsiteX1363" fmla="*/ 2233347 w 4397079"/>
                  <a:gd name="connsiteY1363" fmla="*/ 581369 h 1000125"/>
                  <a:gd name="connsiteX1364" fmla="*/ 2272663 w 4397079"/>
                  <a:gd name="connsiteY1364" fmla="*/ 542052 h 1000125"/>
                  <a:gd name="connsiteX1365" fmla="*/ 2288201 w 4397079"/>
                  <a:gd name="connsiteY1365" fmla="*/ 535617 h 1000125"/>
                  <a:gd name="connsiteX1366" fmla="*/ 2634450 w 4397079"/>
                  <a:gd name="connsiteY1366" fmla="*/ 527553 h 1000125"/>
                  <a:gd name="connsiteX1367" fmla="*/ 2649988 w 4397079"/>
                  <a:gd name="connsiteY1367" fmla="*/ 533989 h 1000125"/>
                  <a:gd name="connsiteX1368" fmla="*/ 2691032 w 4397079"/>
                  <a:gd name="connsiteY1368" fmla="*/ 575033 h 1000125"/>
                  <a:gd name="connsiteX1369" fmla="*/ 2691032 w 4397079"/>
                  <a:gd name="connsiteY1369" fmla="*/ 606109 h 1000125"/>
                  <a:gd name="connsiteX1370" fmla="*/ 2651715 w 4397079"/>
                  <a:gd name="connsiteY1370" fmla="*/ 645425 h 1000125"/>
                  <a:gd name="connsiteX1371" fmla="*/ 2620639 w 4397079"/>
                  <a:gd name="connsiteY1371" fmla="*/ 645425 h 1000125"/>
                  <a:gd name="connsiteX1372" fmla="*/ 2579595 w 4397079"/>
                  <a:gd name="connsiteY1372" fmla="*/ 604382 h 1000125"/>
                  <a:gd name="connsiteX1373" fmla="*/ 2579595 w 4397079"/>
                  <a:gd name="connsiteY1373" fmla="*/ 573306 h 1000125"/>
                  <a:gd name="connsiteX1374" fmla="*/ 2618912 w 4397079"/>
                  <a:gd name="connsiteY1374" fmla="*/ 533989 h 1000125"/>
                  <a:gd name="connsiteX1375" fmla="*/ 2634450 w 4397079"/>
                  <a:gd name="connsiteY1375" fmla="*/ 527553 h 1000125"/>
                  <a:gd name="connsiteX1376" fmla="*/ 1083884 w 4397079"/>
                  <a:gd name="connsiteY1376" fmla="*/ 525904 h 1000125"/>
                  <a:gd name="connsiteX1377" fmla="*/ 1099422 w 4397079"/>
                  <a:gd name="connsiteY1377" fmla="*/ 532340 h 1000125"/>
                  <a:gd name="connsiteX1378" fmla="*/ 1140466 w 4397079"/>
                  <a:gd name="connsiteY1378" fmla="*/ 573384 h 1000125"/>
                  <a:gd name="connsiteX1379" fmla="*/ 1140466 w 4397079"/>
                  <a:gd name="connsiteY1379" fmla="*/ 604460 h 1000125"/>
                  <a:gd name="connsiteX1380" fmla="*/ 1101149 w 4397079"/>
                  <a:gd name="connsiteY1380" fmla="*/ 643777 h 1000125"/>
                  <a:gd name="connsiteX1381" fmla="*/ 1070073 w 4397079"/>
                  <a:gd name="connsiteY1381" fmla="*/ 643777 h 1000125"/>
                  <a:gd name="connsiteX1382" fmla="*/ 1029029 w 4397079"/>
                  <a:gd name="connsiteY1382" fmla="*/ 602733 h 1000125"/>
                  <a:gd name="connsiteX1383" fmla="*/ 1029030 w 4397079"/>
                  <a:gd name="connsiteY1383" fmla="*/ 571657 h 1000125"/>
                  <a:gd name="connsiteX1384" fmla="*/ 1068346 w 4397079"/>
                  <a:gd name="connsiteY1384" fmla="*/ 532340 h 1000125"/>
                  <a:gd name="connsiteX1385" fmla="*/ 1083884 w 4397079"/>
                  <a:gd name="connsiteY1385" fmla="*/ 525904 h 1000125"/>
                  <a:gd name="connsiteX1386" fmla="*/ 1430134 w 4397079"/>
                  <a:gd name="connsiteY1386" fmla="*/ 517841 h 1000125"/>
                  <a:gd name="connsiteX1387" fmla="*/ 1445672 w 4397079"/>
                  <a:gd name="connsiteY1387" fmla="*/ 524277 h 1000125"/>
                  <a:gd name="connsiteX1388" fmla="*/ 1486716 w 4397079"/>
                  <a:gd name="connsiteY1388" fmla="*/ 565321 h 1000125"/>
                  <a:gd name="connsiteX1389" fmla="*/ 1486716 w 4397079"/>
                  <a:gd name="connsiteY1389" fmla="*/ 596397 h 1000125"/>
                  <a:gd name="connsiteX1390" fmla="*/ 1447399 w 4397079"/>
                  <a:gd name="connsiteY1390" fmla="*/ 635713 h 1000125"/>
                  <a:gd name="connsiteX1391" fmla="*/ 1416323 w 4397079"/>
                  <a:gd name="connsiteY1391" fmla="*/ 635714 h 1000125"/>
                  <a:gd name="connsiteX1392" fmla="*/ 1375279 w 4397079"/>
                  <a:gd name="connsiteY1392" fmla="*/ 594670 h 1000125"/>
                  <a:gd name="connsiteX1393" fmla="*/ 1375279 w 4397079"/>
                  <a:gd name="connsiteY1393" fmla="*/ 563594 h 1000125"/>
                  <a:gd name="connsiteX1394" fmla="*/ 1414596 w 4397079"/>
                  <a:gd name="connsiteY1394" fmla="*/ 524277 h 1000125"/>
                  <a:gd name="connsiteX1395" fmla="*/ 1430134 w 4397079"/>
                  <a:gd name="connsiteY1395" fmla="*/ 517841 h 1000125"/>
                  <a:gd name="connsiteX1396" fmla="*/ 2993803 w 4397079"/>
                  <a:gd name="connsiteY1396" fmla="*/ 517840 h 1000125"/>
                  <a:gd name="connsiteX1397" fmla="*/ 3009341 w 4397079"/>
                  <a:gd name="connsiteY1397" fmla="*/ 524276 h 1000125"/>
                  <a:gd name="connsiteX1398" fmla="*/ 3050385 w 4397079"/>
                  <a:gd name="connsiteY1398" fmla="*/ 565320 h 1000125"/>
                  <a:gd name="connsiteX1399" fmla="*/ 3050385 w 4397079"/>
                  <a:gd name="connsiteY1399" fmla="*/ 596396 h 1000125"/>
                  <a:gd name="connsiteX1400" fmla="*/ 3011068 w 4397079"/>
                  <a:gd name="connsiteY1400" fmla="*/ 635713 h 1000125"/>
                  <a:gd name="connsiteX1401" fmla="*/ 2979992 w 4397079"/>
                  <a:gd name="connsiteY1401" fmla="*/ 635713 h 1000125"/>
                  <a:gd name="connsiteX1402" fmla="*/ 2938949 w 4397079"/>
                  <a:gd name="connsiteY1402" fmla="*/ 594669 h 1000125"/>
                  <a:gd name="connsiteX1403" fmla="*/ 2938949 w 4397079"/>
                  <a:gd name="connsiteY1403" fmla="*/ 563593 h 1000125"/>
                  <a:gd name="connsiteX1404" fmla="*/ 2978265 w 4397079"/>
                  <a:gd name="connsiteY1404" fmla="*/ 524276 h 1000125"/>
                  <a:gd name="connsiteX1405" fmla="*/ 2993803 w 4397079"/>
                  <a:gd name="connsiteY1405" fmla="*/ 517840 h 1000125"/>
                  <a:gd name="connsiteX1406" fmla="*/ 402893 w 4397079"/>
                  <a:gd name="connsiteY1406" fmla="*/ 517327 h 1000125"/>
                  <a:gd name="connsiteX1407" fmla="*/ 418431 w 4397079"/>
                  <a:gd name="connsiteY1407" fmla="*/ 523763 h 1000125"/>
                  <a:gd name="connsiteX1408" fmla="*/ 459475 w 4397079"/>
                  <a:gd name="connsiteY1408" fmla="*/ 564807 h 1000125"/>
                  <a:gd name="connsiteX1409" fmla="*/ 459475 w 4397079"/>
                  <a:gd name="connsiteY1409" fmla="*/ 595883 h 1000125"/>
                  <a:gd name="connsiteX1410" fmla="*/ 420158 w 4397079"/>
                  <a:gd name="connsiteY1410" fmla="*/ 635199 h 1000125"/>
                  <a:gd name="connsiteX1411" fmla="*/ 389082 w 4397079"/>
                  <a:gd name="connsiteY1411" fmla="*/ 635199 h 1000125"/>
                  <a:gd name="connsiteX1412" fmla="*/ 348038 w 4397079"/>
                  <a:gd name="connsiteY1412" fmla="*/ 594155 h 1000125"/>
                  <a:gd name="connsiteX1413" fmla="*/ 348038 w 4397079"/>
                  <a:gd name="connsiteY1413" fmla="*/ 563079 h 1000125"/>
                  <a:gd name="connsiteX1414" fmla="*/ 387355 w 4397079"/>
                  <a:gd name="connsiteY1414" fmla="*/ 523763 h 1000125"/>
                  <a:gd name="connsiteX1415" fmla="*/ 402893 w 4397079"/>
                  <a:gd name="connsiteY1415" fmla="*/ 517327 h 1000125"/>
                  <a:gd name="connsiteX1416" fmla="*/ 3341583 w 4397079"/>
                  <a:gd name="connsiteY1416" fmla="*/ 514844 h 1000125"/>
                  <a:gd name="connsiteX1417" fmla="*/ 3357121 w 4397079"/>
                  <a:gd name="connsiteY1417" fmla="*/ 521280 h 1000125"/>
                  <a:gd name="connsiteX1418" fmla="*/ 3398165 w 4397079"/>
                  <a:gd name="connsiteY1418" fmla="*/ 562324 h 1000125"/>
                  <a:gd name="connsiteX1419" fmla="*/ 3398165 w 4397079"/>
                  <a:gd name="connsiteY1419" fmla="*/ 593400 h 1000125"/>
                  <a:gd name="connsiteX1420" fmla="*/ 3358849 w 4397079"/>
                  <a:gd name="connsiteY1420" fmla="*/ 632716 h 1000125"/>
                  <a:gd name="connsiteX1421" fmla="*/ 3327773 w 4397079"/>
                  <a:gd name="connsiteY1421" fmla="*/ 632716 h 1000125"/>
                  <a:gd name="connsiteX1422" fmla="*/ 3286729 w 4397079"/>
                  <a:gd name="connsiteY1422" fmla="*/ 591673 h 1000125"/>
                  <a:gd name="connsiteX1423" fmla="*/ 3286729 w 4397079"/>
                  <a:gd name="connsiteY1423" fmla="*/ 560597 h 1000125"/>
                  <a:gd name="connsiteX1424" fmla="*/ 3326045 w 4397079"/>
                  <a:gd name="connsiteY1424" fmla="*/ 521280 h 1000125"/>
                  <a:gd name="connsiteX1425" fmla="*/ 3341583 w 4397079"/>
                  <a:gd name="connsiteY1425" fmla="*/ 514844 h 1000125"/>
                  <a:gd name="connsiteX1426" fmla="*/ 750673 w 4397079"/>
                  <a:gd name="connsiteY1426" fmla="*/ 514330 h 1000125"/>
                  <a:gd name="connsiteX1427" fmla="*/ 766211 w 4397079"/>
                  <a:gd name="connsiteY1427" fmla="*/ 520767 h 1000125"/>
                  <a:gd name="connsiteX1428" fmla="*/ 807255 w 4397079"/>
                  <a:gd name="connsiteY1428" fmla="*/ 561810 h 1000125"/>
                  <a:gd name="connsiteX1429" fmla="*/ 807255 w 4397079"/>
                  <a:gd name="connsiteY1429" fmla="*/ 592886 h 1000125"/>
                  <a:gd name="connsiteX1430" fmla="*/ 767938 w 4397079"/>
                  <a:gd name="connsiteY1430" fmla="*/ 632203 h 1000125"/>
                  <a:gd name="connsiteX1431" fmla="*/ 736862 w 4397079"/>
                  <a:gd name="connsiteY1431" fmla="*/ 632203 h 1000125"/>
                  <a:gd name="connsiteX1432" fmla="*/ 695818 w 4397079"/>
                  <a:gd name="connsiteY1432" fmla="*/ 591159 h 1000125"/>
                  <a:gd name="connsiteX1433" fmla="*/ 695819 w 4397079"/>
                  <a:gd name="connsiteY1433" fmla="*/ 560083 h 1000125"/>
                  <a:gd name="connsiteX1434" fmla="*/ 735135 w 4397079"/>
                  <a:gd name="connsiteY1434" fmla="*/ 520767 h 1000125"/>
                  <a:gd name="connsiteX1435" fmla="*/ 750673 w 4397079"/>
                  <a:gd name="connsiteY1435" fmla="*/ 514330 h 1000125"/>
                  <a:gd name="connsiteX1436" fmla="*/ 3688226 w 4397079"/>
                  <a:gd name="connsiteY1436" fmla="*/ 512984 h 1000125"/>
                  <a:gd name="connsiteX1437" fmla="*/ 3703764 w 4397079"/>
                  <a:gd name="connsiteY1437" fmla="*/ 519420 h 1000125"/>
                  <a:gd name="connsiteX1438" fmla="*/ 3744808 w 4397079"/>
                  <a:gd name="connsiteY1438" fmla="*/ 560464 h 1000125"/>
                  <a:gd name="connsiteX1439" fmla="*/ 3744808 w 4397079"/>
                  <a:gd name="connsiteY1439" fmla="*/ 591540 h 1000125"/>
                  <a:gd name="connsiteX1440" fmla="*/ 3705492 w 4397079"/>
                  <a:gd name="connsiteY1440" fmla="*/ 630856 h 1000125"/>
                  <a:gd name="connsiteX1441" fmla="*/ 3674415 w 4397079"/>
                  <a:gd name="connsiteY1441" fmla="*/ 630856 h 1000125"/>
                  <a:gd name="connsiteX1442" fmla="*/ 3633372 w 4397079"/>
                  <a:gd name="connsiteY1442" fmla="*/ 589813 h 1000125"/>
                  <a:gd name="connsiteX1443" fmla="*/ 3633372 w 4397079"/>
                  <a:gd name="connsiteY1443" fmla="*/ 558736 h 1000125"/>
                  <a:gd name="connsiteX1444" fmla="*/ 3672688 w 4397079"/>
                  <a:gd name="connsiteY1444" fmla="*/ 519420 h 1000125"/>
                  <a:gd name="connsiteX1445" fmla="*/ 3688226 w 4397079"/>
                  <a:gd name="connsiteY1445" fmla="*/ 512984 h 1000125"/>
                  <a:gd name="connsiteX1446" fmla="*/ 4036007 w 4397079"/>
                  <a:gd name="connsiteY1446" fmla="*/ 509988 h 1000125"/>
                  <a:gd name="connsiteX1447" fmla="*/ 4051545 w 4397079"/>
                  <a:gd name="connsiteY1447" fmla="*/ 516424 h 1000125"/>
                  <a:gd name="connsiteX1448" fmla="*/ 4092588 w 4397079"/>
                  <a:gd name="connsiteY1448" fmla="*/ 557467 h 1000125"/>
                  <a:gd name="connsiteX1449" fmla="*/ 4092588 w 4397079"/>
                  <a:gd name="connsiteY1449" fmla="*/ 588543 h 1000125"/>
                  <a:gd name="connsiteX1450" fmla="*/ 4053272 w 4397079"/>
                  <a:gd name="connsiteY1450" fmla="*/ 627859 h 1000125"/>
                  <a:gd name="connsiteX1451" fmla="*/ 4022196 w 4397079"/>
                  <a:gd name="connsiteY1451" fmla="*/ 627860 h 1000125"/>
                  <a:gd name="connsiteX1452" fmla="*/ 3981152 w 4397079"/>
                  <a:gd name="connsiteY1452" fmla="*/ 586816 h 1000125"/>
                  <a:gd name="connsiteX1453" fmla="*/ 3981152 w 4397079"/>
                  <a:gd name="connsiteY1453" fmla="*/ 555740 h 1000125"/>
                  <a:gd name="connsiteX1454" fmla="*/ 4020469 w 4397079"/>
                  <a:gd name="connsiteY1454" fmla="*/ 516424 h 1000125"/>
                  <a:gd name="connsiteX1455" fmla="*/ 4036007 w 4397079"/>
                  <a:gd name="connsiteY1455" fmla="*/ 509988 h 1000125"/>
                  <a:gd name="connsiteX1456" fmla="*/ 1789487 w 4397079"/>
                  <a:gd name="connsiteY1456" fmla="*/ 508128 h 1000125"/>
                  <a:gd name="connsiteX1457" fmla="*/ 1805025 w 4397079"/>
                  <a:gd name="connsiteY1457" fmla="*/ 514564 h 1000125"/>
                  <a:gd name="connsiteX1458" fmla="*/ 1846069 w 4397079"/>
                  <a:gd name="connsiteY1458" fmla="*/ 555608 h 1000125"/>
                  <a:gd name="connsiteX1459" fmla="*/ 1846069 w 4397079"/>
                  <a:gd name="connsiteY1459" fmla="*/ 586684 h 1000125"/>
                  <a:gd name="connsiteX1460" fmla="*/ 1806752 w 4397079"/>
                  <a:gd name="connsiteY1460" fmla="*/ 626000 h 1000125"/>
                  <a:gd name="connsiteX1461" fmla="*/ 1775676 w 4397079"/>
                  <a:gd name="connsiteY1461" fmla="*/ 626001 h 1000125"/>
                  <a:gd name="connsiteX1462" fmla="*/ 1734632 w 4397079"/>
                  <a:gd name="connsiteY1462" fmla="*/ 584957 h 1000125"/>
                  <a:gd name="connsiteX1463" fmla="*/ 1734632 w 4397079"/>
                  <a:gd name="connsiteY1463" fmla="*/ 553881 h 1000125"/>
                  <a:gd name="connsiteX1464" fmla="*/ 1773949 w 4397079"/>
                  <a:gd name="connsiteY1464" fmla="*/ 514564 h 1000125"/>
                  <a:gd name="connsiteX1465" fmla="*/ 1789487 w 4397079"/>
                  <a:gd name="connsiteY1465" fmla="*/ 508128 h 1000125"/>
                  <a:gd name="connsiteX1466" fmla="*/ 2137267 w 4397079"/>
                  <a:gd name="connsiteY1466" fmla="*/ 505132 h 1000125"/>
                  <a:gd name="connsiteX1467" fmla="*/ 2152805 w 4397079"/>
                  <a:gd name="connsiteY1467" fmla="*/ 511568 h 1000125"/>
                  <a:gd name="connsiteX1468" fmla="*/ 2193849 w 4397079"/>
                  <a:gd name="connsiteY1468" fmla="*/ 552611 h 1000125"/>
                  <a:gd name="connsiteX1469" fmla="*/ 2193849 w 4397079"/>
                  <a:gd name="connsiteY1469" fmla="*/ 583687 h 1000125"/>
                  <a:gd name="connsiteX1470" fmla="*/ 2154532 w 4397079"/>
                  <a:gd name="connsiteY1470" fmla="*/ 623004 h 1000125"/>
                  <a:gd name="connsiteX1471" fmla="*/ 2123456 w 4397079"/>
                  <a:gd name="connsiteY1471" fmla="*/ 623004 h 1000125"/>
                  <a:gd name="connsiteX1472" fmla="*/ 2082413 w 4397079"/>
                  <a:gd name="connsiteY1472" fmla="*/ 581960 h 1000125"/>
                  <a:gd name="connsiteX1473" fmla="*/ 2082412 w 4397079"/>
                  <a:gd name="connsiteY1473" fmla="*/ 550884 h 1000125"/>
                  <a:gd name="connsiteX1474" fmla="*/ 2121729 w 4397079"/>
                  <a:gd name="connsiteY1474" fmla="*/ 511568 h 1000125"/>
                  <a:gd name="connsiteX1475" fmla="*/ 2137267 w 4397079"/>
                  <a:gd name="connsiteY1475" fmla="*/ 505132 h 1000125"/>
                  <a:gd name="connsiteX1476" fmla="*/ 2501475 w 4397079"/>
                  <a:gd name="connsiteY1476" fmla="*/ 490564 h 1000125"/>
                  <a:gd name="connsiteX1477" fmla="*/ 2517013 w 4397079"/>
                  <a:gd name="connsiteY1477" fmla="*/ 497000 h 1000125"/>
                  <a:gd name="connsiteX1478" fmla="*/ 2558057 w 4397079"/>
                  <a:gd name="connsiteY1478" fmla="*/ 538043 h 1000125"/>
                  <a:gd name="connsiteX1479" fmla="*/ 2558056 w 4397079"/>
                  <a:gd name="connsiteY1479" fmla="*/ 569120 h 1000125"/>
                  <a:gd name="connsiteX1480" fmla="*/ 2518740 w 4397079"/>
                  <a:gd name="connsiteY1480" fmla="*/ 608436 h 1000125"/>
                  <a:gd name="connsiteX1481" fmla="*/ 2487664 w 4397079"/>
                  <a:gd name="connsiteY1481" fmla="*/ 608436 h 1000125"/>
                  <a:gd name="connsiteX1482" fmla="*/ 2446620 w 4397079"/>
                  <a:gd name="connsiteY1482" fmla="*/ 567393 h 1000125"/>
                  <a:gd name="connsiteX1483" fmla="*/ 2446620 w 4397079"/>
                  <a:gd name="connsiteY1483" fmla="*/ 536316 h 1000125"/>
                  <a:gd name="connsiteX1484" fmla="*/ 2485937 w 4397079"/>
                  <a:gd name="connsiteY1484" fmla="*/ 497000 h 1000125"/>
                  <a:gd name="connsiteX1485" fmla="*/ 2501475 w 4397079"/>
                  <a:gd name="connsiteY1485" fmla="*/ 490564 h 1000125"/>
                  <a:gd name="connsiteX1486" fmla="*/ 2849255 w 4397079"/>
                  <a:gd name="connsiteY1486" fmla="*/ 487567 h 1000125"/>
                  <a:gd name="connsiteX1487" fmla="*/ 2864793 w 4397079"/>
                  <a:gd name="connsiteY1487" fmla="*/ 494003 h 1000125"/>
                  <a:gd name="connsiteX1488" fmla="*/ 2905836 w 4397079"/>
                  <a:gd name="connsiteY1488" fmla="*/ 535047 h 1000125"/>
                  <a:gd name="connsiteX1489" fmla="*/ 2905837 w 4397079"/>
                  <a:gd name="connsiteY1489" fmla="*/ 566123 h 1000125"/>
                  <a:gd name="connsiteX1490" fmla="*/ 2866520 w 4397079"/>
                  <a:gd name="connsiteY1490" fmla="*/ 605440 h 1000125"/>
                  <a:gd name="connsiteX1491" fmla="*/ 2835445 w 4397079"/>
                  <a:gd name="connsiteY1491" fmla="*/ 605440 h 1000125"/>
                  <a:gd name="connsiteX1492" fmla="*/ 2794400 w 4397079"/>
                  <a:gd name="connsiteY1492" fmla="*/ 564396 h 1000125"/>
                  <a:gd name="connsiteX1493" fmla="*/ 2794401 w 4397079"/>
                  <a:gd name="connsiteY1493" fmla="*/ 533321 h 1000125"/>
                  <a:gd name="connsiteX1494" fmla="*/ 2833717 w 4397079"/>
                  <a:gd name="connsiteY1494" fmla="*/ 494004 h 1000125"/>
                  <a:gd name="connsiteX1495" fmla="*/ 2849255 w 4397079"/>
                  <a:gd name="connsiteY1495" fmla="*/ 487567 h 1000125"/>
                  <a:gd name="connsiteX1496" fmla="*/ 949773 w 4397079"/>
                  <a:gd name="connsiteY1496" fmla="*/ 485196 h 1000125"/>
                  <a:gd name="connsiteX1497" fmla="*/ 965312 w 4397079"/>
                  <a:gd name="connsiteY1497" fmla="*/ 491631 h 1000125"/>
                  <a:gd name="connsiteX1498" fmla="*/ 1006356 w 4397079"/>
                  <a:gd name="connsiteY1498" fmla="*/ 532675 h 1000125"/>
                  <a:gd name="connsiteX1499" fmla="*/ 1006355 w 4397079"/>
                  <a:gd name="connsiteY1499" fmla="*/ 563752 h 1000125"/>
                  <a:gd name="connsiteX1500" fmla="*/ 967039 w 4397079"/>
                  <a:gd name="connsiteY1500" fmla="*/ 603068 h 1000125"/>
                  <a:gd name="connsiteX1501" fmla="*/ 935963 w 4397079"/>
                  <a:gd name="connsiteY1501" fmla="*/ 603068 h 1000125"/>
                  <a:gd name="connsiteX1502" fmla="*/ 894919 w 4397079"/>
                  <a:gd name="connsiteY1502" fmla="*/ 562024 h 1000125"/>
                  <a:gd name="connsiteX1503" fmla="*/ 894919 w 4397079"/>
                  <a:gd name="connsiteY1503" fmla="*/ 530948 h 1000125"/>
                  <a:gd name="connsiteX1504" fmla="*/ 934236 w 4397079"/>
                  <a:gd name="connsiteY1504" fmla="*/ 491631 h 1000125"/>
                  <a:gd name="connsiteX1505" fmla="*/ 949773 w 4397079"/>
                  <a:gd name="connsiteY1505" fmla="*/ 485196 h 1000125"/>
                  <a:gd name="connsiteX1506" fmla="*/ 1297554 w 4397079"/>
                  <a:gd name="connsiteY1506" fmla="*/ 482199 h 1000125"/>
                  <a:gd name="connsiteX1507" fmla="*/ 1313092 w 4397079"/>
                  <a:gd name="connsiteY1507" fmla="*/ 488635 h 1000125"/>
                  <a:gd name="connsiteX1508" fmla="*/ 1354136 w 4397079"/>
                  <a:gd name="connsiteY1508" fmla="*/ 529679 h 1000125"/>
                  <a:gd name="connsiteX1509" fmla="*/ 1354136 w 4397079"/>
                  <a:gd name="connsiteY1509" fmla="*/ 560755 h 1000125"/>
                  <a:gd name="connsiteX1510" fmla="*/ 1314819 w 4397079"/>
                  <a:gd name="connsiteY1510" fmla="*/ 600071 h 1000125"/>
                  <a:gd name="connsiteX1511" fmla="*/ 1283743 w 4397079"/>
                  <a:gd name="connsiteY1511" fmla="*/ 600071 h 1000125"/>
                  <a:gd name="connsiteX1512" fmla="*/ 1242699 w 4397079"/>
                  <a:gd name="connsiteY1512" fmla="*/ 559028 h 1000125"/>
                  <a:gd name="connsiteX1513" fmla="*/ 1242699 w 4397079"/>
                  <a:gd name="connsiteY1513" fmla="*/ 527952 h 1000125"/>
                  <a:gd name="connsiteX1514" fmla="*/ 1282016 w 4397079"/>
                  <a:gd name="connsiteY1514" fmla="*/ 488635 h 1000125"/>
                  <a:gd name="connsiteX1515" fmla="*/ 1297554 w 4397079"/>
                  <a:gd name="connsiteY1515" fmla="*/ 482199 h 1000125"/>
                  <a:gd name="connsiteX1516" fmla="*/ 3208608 w 4397079"/>
                  <a:gd name="connsiteY1516" fmla="*/ 477855 h 1000125"/>
                  <a:gd name="connsiteX1517" fmla="*/ 3224146 w 4397079"/>
                  <a:gd name="connsiteY1517" fmla="*/ 484291 h 1000125"/>
                  <a:gd name="connsiteX1518" fmla="*/ 3265190 w 4397079"/>
                  <a:gd name="connsiteY1518" fmla="*/ 525335 h 1000125"/>
                  <a:gd name="connsiteX1519" fmla="*/ 3265190 w 4397079"/>
                  <a:gd name="connsiteY1519" fmla="*/ 556411 h 1000125"/>
                  <a:gd name="connsiteX1520" fmla="*/ 3225873 w 4397079"/>
                  <a:gd name="connsiteY1520" fmla="*/ 595727 h 1000125"/>
                  <a:gd name="connsiteX1521" fmla="*/ 3194797 w 4397079"/>
                  <a:gd name="connsiteY1521" fmla="*/ 595727 h 1000125"/>
                  <a:gd name="connsiteX1522" fmla="*/ 3153753 w 4397079"/>
                  <a:gd name="connsiteY1522" fmla="*/ 554683 h 1000125"/>
                  <a:gd name="connsiteX1523" fmla="*/ 3153753 w 4397079"/>
                  <a:gd name="connsiteY1523" fmla="*/ 523608 h 1000125"/>
                  <a:gd name="connsiteX1524" fmla="*/ 3193070 w 4397079"/>
                  <a:gd name="connsiteY1524" fmla="*/ 484291 h 1000125"/>
                  <a:gd name="connsiteX1525" fmla="*/ 3208608 w 4397079"/>
                  <a:gd name="connsiteY1525" fmla="*/ 477855 h 1000125"/>
                  <a:gd name="connsiteX1526" fmla="*/ 268783 w 4397079"/>
                  <a:gd name="connsiteY1526" fmla="*/ 476618 h 1000125"/>
                  <a:gd name="connsiteX1527" fmla="*/ 284322 w 4397079"/>
                  <a:gd name="connsiteY1527" fmla="*/ 483054 h 1000125"/>
                  <a:gd name="connsiteX1528" fmla="*/ 325365 w 4397079"/>
                  <a:gd name="connsiteY1528" fmla="*/ 524098 h 1000125"/>
                  <a:gd name="connsiteX1529" fmla="*/ 325365 w 4397079"/>
                  <a:gd name="connsiteY1529" fmla="*/ 555174 h 1000125"/>
                  <a:gd name="connsiteX1530" fmla="*/ 286049 w 4397079"/>
                  <a:gd name="connsiteY1530" fmla="*/ 594490 h 1000125"/>
                  <a:gd name="connsiteX1531" fmla="*/ 254973 w 4397079"/>
                  <a:gd name="connsiteY1531" fmla="*/ 594490 h 1000125"/>
                  <a:gd name="connsiteX1532" fmla="*/ 213928 w 4397079"/>
                  <a:gd name="connsiteY1532" fmla="*/ 553447 h 1000125"/>
                  <a:gd name="connsiteX1533" fmla="*/ 213928 w 4397079"/>
                  <a:gd name="connsiteY1533" fmla="*/ 522371 h 1000125"/>
                  <a:gd name="connsiteX1534" fmla="*/ 253245 w 4397079"/>
                  <a:gd name="connsiteY1534" fmla="*/ 483054 h 1000125"/>
                  <a:gd name="connsiteX1535" fmla="*/ 268783 w 4397079"/>
                  <a:gd name="connsiteY1535" fmla="*/ 476618 h 1000125"/>
                  <a:gd name="connsiteX1536" fmla="*/ 3556388 w 4397079"/>
                  <a:gd name="connsiteY1536" fmla="*/ 474858 h 1000125"/>
                  <a:gd name="connsiteX1537" fmla="*/ 3571926 w 4397079"/>
                  <a:gd name="connsiteY1537" fmla="*/ 481294 h 1000125"/>
                  <a:gd name="connsiteX1538" fmla="*/ 3612970 w 4397079"/>
                  <a:gd name="connsiteY1538" fmla="*/ 522338 h 1000125"/>
                  <a:gd name="connsiteX1539" fmla="*/ 3612970 w 4397079"/>
                  <a:gd name="connsiteY1539" fmla="*/ 553414 h 1000125"/>
                  <a:gd name="connsiteX1540" fmla="*/ 3573652 w 4397079"/>
                  <a:gd name="connsiteY1540" fmla="*/ 592731 h 1000125"/>
                  <a:gd name="connsiteX1541" fmla="*/ 3542577 w 4397079"/>
                  <a:gd name="connsiteY1541" fmla="*/ 592731 h 1000125"/>
                  <a:gd name="connsiteX1542" fmla="*/ 3501534 w 4397079"/>
                  <a:gd name="connsiteY1542" fmla="*/ 551687 h 1000125"/>
                  <a:gd name="connsiteX1543" fmla="*/ 3501534 w 4397079"/>
                  <a:gd name="connsiteY1543" fmla="*/ 520611 h 1000125"/>
                  <a:gd name="connsiteX1544" fmla="*/ 3540850 w 4397079"/>
                  <a:gd name="connsiteY1544" fmla="*/ 481295 h 1000125"/>
                  <a:gd name="connsiteX1545" fmla="*/ 3556388 w 4397079"/>
                  <a:gd name="connsiteY1545" fmla="*/ 474858 h 1000125"/>
                  <a:gd name="connsiteX1546" fmla="*/ 616562 w 4397079"/>
                  <a:gd name="connsiteY1546" fmla="*/ 473622 h 1000125"/>
                  <a:gd name="connsiteX1547" fmla="*/ 632101 w 4397079"/>
                  <a:gd name="connsiteY1547" fmla="*/ 480057 h 1000125"/>
                  <a:gd name="connsiteX1548" fmla="*/ 673144 w 4397079"/>
                  <a:gd name="connsiteY1548" fmla="*/ 521102 h 1000125"/>
                  <a:gd name="connsiteX1549" fmla="*/ 673144 w 4397079"/>
                  <a:gd name="connsiteY1549" fmla="*/ 552178 h 1000125"/>
                  <a:gd name="connsiteX1550" fmla="*/ 633828 w 4397079"/>
                  <a:gd name="connsiteY1550" fmla="*/ 591494 h 1000125"/>
                  <a:gd name="connsiteX1551" fmla="*/ 602752 w 4397079"/>
                  <a:gd name="connsiteY1551" fmla="*/ 591494 h 1000125"/>
                  <a:gd name="connsiteX1552" fmla="*/ 561708 w 4397079"/>
                  <a:gd name="connsiteY1552" fmla="*/ 550451 h 1000125"/>
                  <a:gd name="connsiteX1553" fmla="*/ 561708 w 4397079"/>
                  <a:gd name="connsiteY1553" fmla="*/ 519375 h 1000125"/>
                  <a:gd name="connsiteX1554" fmla="*/ 601025 w 4397079"/>
                  <a:gd name="connsiteY1554" fmla="*/ 480057 h 1000125"/>
                  <a:gd name="connsiteX1555" fmla="*/ 616562 w 4397079"/>
                  <a:gd name="connsiteY1555" fmla="*/ 473622 h 1000125"/>
                  <a:gd name="connsiteX1556" fmla="*/ 3903031 w 4397079"/>
                  <a:gd name="connsiteY1556" fmla="*/ 472998 h 1000125"/>
                  <a:gd name="connsiteX1557" fmla="*/ 3918569 w 4397079"/>
                  <a:gd name="connsiteY1557" fmla="*/ 479434 h 1000125"/>
                  <a:gd name="connsiteX1558" fmla="*/ 3959613 w 4397079"/>
                  <a:gd name="connsiteY1558" fmla="*/ 520478 h 1000125"/>
                  <a:gd name="connsiteX1559" fmla="*/ 3959613 w 4397079"/>
                  <a:gd name="connsiteY1559" fmla="*/ 551554 h 1000125"/>
                  <a:gd name="connsiteX1560" fmla="*/ 3920297 w 4397079"/>
                  <a:gd name="connsiteY1560" fmla="*/ 590871 h 1000125"/>
                  <a:gd name="connsiteX1561" fmla="*/ 3889221 w 4397079"/>
                  <a:gd name="connsiteY1561" fmla="*/ 590871 h 1000125"/>
                  <a:gd name="connsiteX1562" fmla="*/ 3848176 w 4397079"/>
                  <a:gd name="connsiteY1562" fmla="*/ 549828 h 1000125"/>
                  <a:gd name="connsiteX1563" fmla="*/ 3848176 w 4397079"/>
                  <a:gd name="connsiteY1563" fmla="*/ 518751 h 1000125"/>
                  <a:gd name="connsiteX1564" fmla="*/ 3887493 w 4397079"/>
                  <a:gd name="connsiteY1564" fmla="*/ 479434 h 1000125"/>
                  <a:gd name="connsiteX1565" fmla="*/ 3903031 w 4397079"/>
                  <a:gd name="connsiteY1565" fmla="*/ 472998 h 1000125"/>
                  <a:gd name="connsiteX1566" fmla="*/ 1656906 w 4397079"/>
                  <a:gd name="connsiteY1566" fmla="*/ 472486 h 1000125"/>
                  <a:gd name="connsiteX1567" fmla="*/ 1672445 w 4397079"/>
                  <a:gd name="connsiteY1567" fmla="*/ 478922 h 1000125"/>
                  <a:gd name="connsiteX1568" fmla="*/ 1713489 w 4397079"/>
                  <a:gd name="connsiteY1568" fmla="*/ 519966 h 1000125"/>
                  <a:gd name="connsiteX1569" fmla="*/ 1713489 w 4397079"/>
                  <a:gd name="connsiteY1569" fmla="*/ 551042 h 1000125"/>
                  <a:gd name="connsiteX1570" fmla="*/ 1674172 w 4397079"/>
                  <a:gd name="connsiteY1570" fmla="*/ 590358 h 1000125"/>
                  <a:gd name="connsiteX1571" fmla="*/ 1643096 w 4397079"/>
                  <a:gd name="connsiteY1571" fmla="*/ 590358 h 1000125"/>
                  <a:gd name="connsiteX1572" fmla="*/ 1602052 w 4397079"/>
                  <a:gd name="connsiteY1572" fmla="*/ 549314 h 1000125"/>
                  <a:gd name="connsiteX1573" fmla="*/ 1602052 w 4397079"/>
                  <a:gd name="connsiteY1573" fmla="*/ 518238 h 1000125"/>
                  <a:gd name="connsiteX1574" fmla="*/ 1641369 w 4397079"/>
                  <a:gd name="connsiteY1574" fmla="*/ 478922 h 1000125"/>
                  <a:gd name="connsiteX1575" fmla="*/ 1656906 w 4397079"/>
                  <a:gd name="connsiteY1575" fmla="*/ 472486 h 1000125"/>
                  <a:gd name="connsiteX1576" fmla="*/ 4250812 w 4397079"/>
                  <a:gd name="connsiteY1576" fmla="*/ 470002 h 1000125"/>
                  <a:gd name="connsiteX1577" fmla="*/ 4266350 w 4397079"/>
                  <a:gd name="connsiteY1577" fmla="*/ 476438 h 1000125"/>
                  <a:gd name="connsiteX1578" fmla="*/ 4283789 w 4397079"/>
                  <a:gd name="connsiteY1578" fmla="*/ 493878 h 1000125"/>
                  <a:gd name="connsiteX1579" fmla="*/ 4298461 w 4397079"/>
                  <a:gd name="connsiteY1579" fmla="*/ 557490 h 1000125"/>
                  <a:gd name="connsiteX1580" fmla="*/ 4268076 w 4397079"/>
                  <a:gd name="connsiteY1580" fmla="*/ 587875 h 1000125"/>
                  <a:gd name="connsiteX1581" fmla="*/ 4237000 w 4397079"/>
                  <a:gd name="connsiteY1581" fmla="*/ 587875 h 1000125"/>
                  <a:gd name="connsiteX1582" fmla="*/ 4195956 w 4397079"/>
                  <a:gd name="connsiteY1582" fmla="*/ 546831 h 1000125"/>
                  <a:gd name="connsiteX1583" fmla="*/ 4195956 w 4397079"/>
                  <a:gd name="connsiteY1583" fmla="*/ 515755 h 1000125"/>
                  <a:gd name="connsiteX1584" fmla="*/ 4235273 w 4397079"/>
                  <a:gd name="connsiteY1584" fmla="*/ 476438 h 1000125"/>
                  <a:gd name="connsiteX1585" fmla="*/ 4250812 w 4397079"/>
                  <a:gd name="connsiteY1585" fmla="*/ 470002 h 1000125"/>
                  <a:gd name="connsiteX1586" fmla="*/ 2003156 w 4397079"/>
                  <a:gd name="connsiteY1586" fmla="*/ 464423 h 1000125"/>
                  <a:gd name="connsiteX1587" fmla="*/ 2018694 w 4397079"/>
                  <a:gd name="connsiteY1587" fmla="*/ 470859 h 1000125"/>
                  <a:gd name="connsiteX1588" fmla="*/ 2059738 w 4397079"/>
                  <a:gd name="connsiteY1588" fmla="*/ 511903 h 1000125"/>
                  <a:gd name="connsiteX1589" fmla="*/ 2059738 w 4397079"/>
                  <a:gd name="connsiteY1589" fmla="*/ 542979 h 1000125"/>
                  <a:gd name="connsiteX1590" fmla="*/ 2020421 w 4397079"/>
                  <a:gd name="connsiteY1590" fmla="*/ 582296 h 1000125"/>
                  <a:gd name="connsiteX1591" fmla="*/ 1989345 w 4397079"/>
                  <a:gd name="connsiteY1591" fmla="*/ 582296 h 1000125"/>
                  <a:gd name="connsiteX1592" fmla="*/ 1948301 w 4397079"/>
                  <a:gd name="connsiteY1592" fmla="*/ 541252 h 1000125"/>
                  <a:gd name="connsiteX1593" fmla="*/ 1948302 w 4397079"/>
                  <a:gd name="connsiteY1593" fmla="*/ 510176 h 1000125"/>
                  <a:gd name="connsiteX1594" fmla="*/ 1987618 w 4397079"/>
                  <a:gd name="connsiteY1594" fmla="*/ 470859 h 1000125"/>
                  <a:gd name="connsiteX1595" fmla="*/ 2003156 w 4397079"/>
                  <a:gd name="connsiteY1595" fmla="*/ 464423 h 1000125"/>
                  <a:gd name="connsiteX1596" fmla="*/ 2367364 w 4397079"/>
                  <a:gd name="connsiteY1596" fmla="*/ 449855 h 1000125"/>
                  <a:gd name="connsiteX1597" fmla="*/ 2382902 w 4397079"/>
                  <a:gd name="connsiteY1597" fmla="*/ 456291 h 1000125"/>
                  <a:gd name="connsiteX1598" fmla="*/ 2423945 w 4397079"/>
                  <a:gd name="connsiteY1598" fmla="*/ 497336 h 1000125"/>
                  <a:gd name="connsiteX1599" fmla="*/ 2423945 w 4397079"/>
                  <a:gd name="connsiteY1599" fmla="*/ 528412 h 1000125"/>
                  <a:gd name="connsiteX1600" fmla="*/ 2384629 w 4397079"/>
                  <a:gd name="connsiteY1600" fmla="*/ 567728 h 1000125"/>
                  <a:gd name="connsiteX1601" fmla="*/ 2353553 w 4397079"/>
                  <a:gd name="connsiteY1601" fmla="*/ 567728 h 1000125"/>
                  <a:gd name="connsiteX1602" fmla="*/ 2312509 w 4397079"/>
                  <a:gd name="connsiteY1602" fmla="*/ 526684 h 1000125"/>
                  <a:gd name="connsiteX1603" fmla="*/ 2312510 w 4397079"/>
                  <a:gd name="connsiteY1603" fmla="*/ 495608 h 1000125"/>
                  <a:gd name="connsiteX1604" fmla="*/ 2351826 w 4397079"/>
                  <a:gd name="connsiteY1604" fmla="*/ 456291 h 1000125"/>
                  <a:gd name="connsiteX1605" fmla="*/ 2367364 w 4397079"/>
                  <a:gd name="connsiteY1605" fmla="*/ 449855 h 1000125"/>
                  <a:gd name="connsiteX1606" fmla="*/ 127420 w 4397079"/>
                  <a:gd name="connsiteY1606" fmla="*/ 447665 h 1000125"/>
                  <a:gd name="connsiteX1607" fmla="*/ 139773 w 4397079"/>
                  <a:gd name="connsiteY1607" fmla="*/ 452782 h 1000125"/>
                  <a:gd name="connsiteX1608" fmla="*/ 180816 w 4397079"/>
                  <a:gd name="connsiteY1608" fmla="*/ 493826 h 1000125"/>
                  <a:gd name="connsiteX1609" fmla="*/ 180816 w 4397079"/>
                  <a:gd name="connsiteY1609" fmla="*/ 524902 h 1000125"/>
                  <a:gd name="connsiteX1610" fmla="*/ 141501 w 4397079"/>
                  <a:gd name="connsiteY1610" fmla="*/ 564218 h 1000125"/>
                  <a:gd name="connsiteX1611" fmla="*/ 110424 w 4397079"/>
                  <a:gd name="connsiteY1611" fmla="*/ 564219 h 1000125"/>
                  <a:gd name="connsiteX1612" fmla="*/ 102391 w 4397079"/>
                  <a:gd name="connsiteY1612" fmla="*/ 556185 h 1000125"/>
                  <a:gd name="connsiteX1613" fmla="*/ 2715144 w 4397079"/>
                  <a:gd name="connsiteY1613" fmla="*/ 446859 h 1000125"/>
                  <a:gd name="connsiteX1614" fmla="*/ 2730682 w 4397079"/>
                  <a:gd name="connsiteY1614" fmla="*/ 453295 h 1000125"/>
                  <a:gd name="connsiteX1615" fmla="*/ 2771726 w 4397079"/>
                  <a:gd name="connsiteY1615" fmla="*/ 494339 h 1000125"/>
                  <a:gd name="connsiteX1616" fmla="*/ 2771726 w 4397079"/>
                  <a:gd name="connsiteY1616" fmla="*/ 525415 h 1000125"/>
                  <a:gd name="connsiteX1617" fmla="*/ 2732410 w 4397079"/>
                  <a:gd name="connsiteY1617" fmla="*/ 564731 h 1000125"/>
                  <a:gd name="connsiteX1618" fmla="*/ 2701333 w 4397079"/>
                  <a:gd name="connsiteY1618" fmla="*/ 564731 h 1000125"/>
                  <a:gd name="connsiteX1619" fmla="*/ 2660289 w 4397079"/>
                  <a:gd name="connsiteY1619" fmla="*/ 523688 h 1000125"/>
                  <a:gd name="connsiteX1620" fmla="*/ 2660289 w 4397079"/>
                  <a:gd name="connsiteY1620" fmla="*/ 492612 h 1000125"/>
                  <a:gd name="connsiteX1621" fmla="*/ 2699606 w 4397079"/>
                  <a:gd name="connsiteY1621" fmla="*/ 453295 h 1000125"/>
                  <a:gd name="connsiteX1622" fmla="*/ 2715144 w 4397079"/>
                  <a:gd name="connsiteY1622" fmla="*/ 446859 h 1000125"/>
                  <a:gd name="connsiteX1623" fmla="*/ 4272522 w 4397079"/>
                  <a:gd name="connsiteY1623" fmla="*/ 445027 h 1000125"/>
                  <a:gd name="connsiteX1624" fmla="*/ 4277613 w 4397079"/>
                  <a:gd name="connsiteY1624" fmla="*/ 467100 h 1000125"/>
                  <a:gd name="connsiteX1625" fmla="*/ 4276650 w 4397079"/>
                  <a:gd name="connsiteY1625" fmla="*/ 466137 h 1000125"/>
                  <a:gd name="connsiteX1626" fmla="*/ 4270215 w 4397079"/>
                  <a:gd name="connsiteY1626" fmla="*/ 450599 h 1000125"/>
                  <a:gd name="connsiteX1627" fmla="*/ 1163048 w 4397079"/>
                  <a:gd name="connsiteY1627" fmla="*/ 440143 h 1000125"/>
                  <a:gd name="connsiteX1628" fmla="*/ 1178586 w 4397079"/>
                  <a:gd name="connsiteY1628" fmla="*/ 446579 h 1000125"/>
                  <a:gd name="connsiteX1629" fmla="*/ 1219630 w 4397079"/>
                  <a:gd name="connsiteY1629" fmla="*/ 487623 h 1000125"/>
                  <a:gd name="connsiteX1630" fmla="*/ 1219630 w 4397079"/>
                  <a:gd name="connsiteY1630" fmla="*/ 518699 h 1000125"/>
                  <a:gd name="connsiteX1631" fmla="*/ 1180313 w 4397079"/>
                  <a:gd name="connsiteY1631" fmla="*/ 558016 h 1000125"/>
                  <a:gd name="connsiteX1632" fmla="*/ 1149237 w 4397079"/>
                  <a:gd name="connsiteY1632" fmla="*/ 558016 h 1000125"/>
                  <a:gd name="connsiteX1633" fmla="*/ 1108193 w 4397079"/>
                  <a:gd name="connsiteY1633" fmla="*/ 516972 h 1000125"/>
                  <a:gd name="connsiteX1634" fmla="*/ 1108193 w 4397079"/>
                  <a:gd name="connsiteY1634" fmla="*/ 485896 h 1000125"/>
                  <a:gd name="connsiteX1635" fmla="*/ 1147510 w 4397079"/>
                  <a:gd name="connsiteY1635" fmla="*/ 446579 h 1000125"/>
                  <a:gd name="connsiteX1636" fmla="*/ 1163048 w 4397079"/>
                  <a:gd name="connsiteY1636" fmla="*/ 440143 h 1000125"/>
                  <a:gd name="connsiteX1637" fmla="*/ 1510828 w 4397079"/>
                  <a:gd name="connsiteY1637" fmla="*/ 437147 h 1000125"/>
                  <a:gd name="connsiteX1638" fmla="*/ 1526366 w 4397079"/>
                  <a:gd name="connsiteY1638" fmla="*/ 443583 h 1000125"/>
                  <a:gd name="connsiteX1639" fmla="*/ 1567410 w 4397079"/>
                  <a:gd name="connsiteY1639" fmla="*/ 484627 h 1000125"/>
                  <a:gd name="connsiteX1640" fmla="*/ 1567410 w 4397079"/>
                  <a:gd name="connsiteY1640" fmla="*/ 515703 h 1000125"/>
                  <a:gd name="connsiteX1641" fmla="*/ 1528093 w 4397079"/>
                  <a:gd name="connsiteY1641" fmla="*/ 555020 h 1000125"/>
                  <a:gd name="connsiteX1642" fmla="*/ 1497017 w 4397079"/>
                  <a:gd name="connsiteY1642" fmla="*/ 555019 h 1000125"/>
                  <a:gd name="connsiteX1643" fmla="*/ 1455973 w 4397079"/>
                  <a:gd name="connsiteY1643" fmla="*/ 513976 h 1000125"/>
                  <a:gd name="connsiteX1644" fmla="*/ 1455973 w 4397079"/>
                  <a:gd name="connsiteY1644" fmla="*/ 482900 h 1000125"/>
                  <a:gd name="connsiteX1645" fmla="*/ 1495290 w 4397079"/>
                  <a:gd name="connsiteY1645" fmla="*/ 443583 h 1000125"/>
                  <a:gd name="connsiteX1646" fmla="*/ 1510828 w 4397079"/>
                  <a:gd name="connsiteY1646" fmla="*/ 437147 h 1000125"/>
                  <a:gd name="connsiteX1647" fmla="*/ 3074497 w 4397079"/>
                  <a:gd name="connsiteY1647" fmla="*/ 437146 h 1000125"/>
                  <a:gd name="connsiteX1648" fmla="*/ 3090036 w 4397079"/>
                  <a:gd name="connsiteY1648" fmla="*/ 443582 h 1000125"/>
                  <a:gd name="connsiteX1649" fmla="*/ 3131079 w 4397079"/>
                  <a:gd name="connsiteY1649" fmla="*/ 484626 h 1000125"/>
                  <a:gd name="connsiteX1650" fmla="*/ 3131079 w 4397079"/>
                  <a:gd name="connsiteY1650" fmla="*/ 515702 h 1000125"/>
                  <a:gd name="connsiteX1651" fmla="*/ 3091763 w 4397079"/>
                  <a:gd name="connsiteY1651" fmla="*/ 555018 h 1000125"/>
                  <a:gd name="connsiteX1652" fmla="*/ 3060686 w 4397079"/>
                  <a:gd name="connsiteY1652" fmla="*/ 555019 h 1000125"/>
                  <a:gd name="connsiteX1653" fmla="*/ 3019643 w 4397079"/>
                  <a:gd name="connsiteY1653" fmla="*/ 513975 h 1000125"/>
                  <a:gd name="connsiteX1654" fmla="*/ 3019643 w 4397079"/>
                  <a:gd name="connsiteY1654" fmla="*/ 482899 h 1000125"/>
                  <a:gd name="connsiteX1655" fmla="*/ 3058959 w 4397079"/>
                  <a:gd name="connsiteY1655" fmla="*/ 443582 h 1000125"/>
                  <a:gd name="connsiteX1656" fmla="*/ 3074497 w 4397079"/>
                  <a:gd name="connsiteY1656" fmla="*/ 437146 h 1000125"/>
                  <a:gd name="connsiteX1657" fmla="*/ 483587 w 4397079"/>
                  <a:gd name="connsiteY1657" fmla="*/ 436633 h 1000125"/>
                  <a:gd name="connsiteX1658" fmla="*/ 499125 w 4397079"/>
                  <a:gd name="connsiteY1658" fmla="*/ 443069 h 1000125"/>
                  <a:gd name="connsiteX1659" fmla="*/ 540169 w 4397079"/>
                  <a:gd name="connsiteY1659" fmla="*/ 484113 h 1000125"/>
                  <a:gd name="connsiteX1660" fmla="*/ 540169 w 4397079"/>
                  <a:gd name="connsiteY1660" fmla="*/ 515189 h 1000125"/>
                  <a:gd name="connsiteX1661" fmla="*/ 500852 w 4397079"/>
                  <a:gd name="connsiteY1661" fmla="*/ 554505 h 1000125"/>
                  <a:gd name="connsiteX1662" fmla="*/ 469776 w 4397079"/>
                  <a:gd name="connsiteY1662" fmla="*/ 554505 h 1000125"/>
                  <a:gd name="connsiteX1663" fmla="*/ 428732 w 4397079"/>
                  <a:gd name="connsiteY1663" fmla="*/ 513461 h 1000125"/>
                  <a:gd name="connsiteX1664" fmla="*/ 428732 w 4397079"/>
                  <a:gd name="connsiteY1664" fmla="*/ 482385 h 1000125"/>
                  <a:gd name="connsiteX1665" fmla="*/ 468049 w 4397079"/>
                  <a:gd name="connsiteY1665" fmla="*/ 443069 h 1000125"/>
                  <a:gd name="connsiteX1666" fmla="*/ 483587 w 4397079"/>
                  <a:gd name="connsiteY1666" fmla="*/ 436633 h 1000125"/>
                  <a:gd name="connsiteX1667" fmla="*/ 3422277 w 4397079"/>
                  <a:gd name="connsiteY1667" fmla="*/ 434150 h 1000125"/>
                  <a:gd name="connsiteX1668" fmla="*/ 3437816 w 4397079"/>
                  <a:gd name="connsiteY1668" fmla="*/ 440585 h 1000125"/>
                  <a:gd name="connsiteX1669" fmla="*/ 3478859 w 4397079"/>
                  <a:gd name="connsiteY1669" fmla="*/ 481630 h 1000125"/>
                  <a:gd name="connsiteX1670" fmla="*/ 3478859 w 4397079"/>
                  <a:gd name="connsiteY1670" fmla="*/ 512706 h 1000125"/>
                  <a:gd name="connsiteX1671" fmla="*/ 3439543 w 4397079"/>
                  <a:gd name="connsiteY1671" fmla="*/ 552022 h 1000125"/>
                  <a:gd name="connsiteX1672" fmla="*/ 3408467 w 4397079"/>
                  <a:gd name="connsiteY1672" fmla="*/ 552022 h 1000125"/>
                  <a:gd name="connsiteX1673" fmla="*/ 3367423 w 4397079"/>
                  <a:gd name="connsiteY1673" fmla="*/ 510979 h 1000125"/>
                  <a:gd name="connsiteX1674" fmla="*/ 3367423 w 4397079"/>
                  <a:gd name="connsiteY1674" fmla="*/ 479903 h 1000125"/>
                  <a:gd name="connsiteX1675" fmla="*/ 3406740 w 4397079"/>
                  <a:gd name="connsiteY1675" fmla="*/ 440585 h 1000125"/>
                  <a:gd name="connsiteX1676" fmla="*/ 3422277 w 4397079"/>
                  <a:gd name="connsiteY1676" fmla="*/ 434150 h 1000125"/>
                  <a:gd name="connsiteX1677" fmla="*/ 831367 w 4397079"/>
                  <a:gd name="connsiteY1677" fmla="*/ 433637 h 1000125"/>
                  <a:gd name="connsiteX1678" fmla="*/ 846905 w 4397079"/>
                  <a:gd name="connsiteY1678" fmla="*/ 440073 h 1000125"/>
                  <a:gd name="connsiteX1679" fmla="*/ 887949 w 4397079"/>
                  <a:gd name="connsiteY1679" fmla="*/ 481116 h 1000125"/>
                  <a:gd name="connsiteX1680" fmla="*/ 887949 w 4397079"/>
                  <a:gd name="connsiteY1680" fmla="*/ 512192 h 1000125"/>
                  <a:gd name="connsiteX1681" fmla="*/ 848632 w 4397079"/>
                  <a:gd name="connsiteY1681" fmla="*/ 551509 h 1000125"/>
                  <a:gd name="connsiteX1682" fmla="*/ 817556 w 4397079"/>
                  <a:gd name="connsiteY1682" fmla="*/ 551509 h 1000125"/>
                  <a:gd name="connsiteX1683" fmla="*/ 776513 w 4397079"/>
                  <a:gd name="connsiteY1683" fmla="*/ 510465 h 1000125"/>
                  <a:gd name="connsiteX1684" fmla="*/ 776513 w 4397079"/>
                  <a:gd name="connsiteY1684" fmla="*/ 479389 h 1000125"/>
                  <a:gd name="connsiteX1685" fmla="*/ 815829 w 4397079"/>
                  <a:gd name="connsiteY1685" fmla="*/ 440073 h 1000125"/>
                  <a:gd name="connsiteX1686" fmla="*/ 831367 w 4397079"/>
                  <a:gd name="connsiteY1686" fmla="*/ 433637 h 1000125"/>
                  <a:gd name="connsiteX1687" fmla="*/ 3768920 w 4397079"/>
                  <a:gd name="connsiteY1687" fmla="*/ 432290 h 1000125"/>
                  <a:gd name="connsiteX1688" fmla="*/ 3784458 w 4397079"/>
                  <a:gd name="connsiteY1688" fmla="*/ 438726 h 1000125"/>
                  <a:gd name="connsiteX1689" fmla="*/ 3825502 w 4397079"/>
                  <a:gd name="connsiteY1689" fmla="*/ 479770 h 1000125"/>
                  <a:gd name="connsiteX1690" fmla="*/ 3825502 w 4397079"/>
                  <a:gd name="connsiteY1690" fmla="*/ 510845 h 1000125"/>
                  <a:gd name="connsiteX1691" fmla="*/ 3786186 w 4397079"/>
                  <a:gd name="connsiteY1691" fmla="*/ 550162 h 1000125"/>
                  <a:gd name="connsiteX1692" fmla="*/ 3755110 w 4397079"/>
                  <a:gd name="connsiteY1692" fmla="*/ 550162 h 1000125"/>
                  <a:gd name="connsiteX1693" fmla="*/ 3714066 w 4397079"/>
                  <a:gd name="connsiteY1693" fmla="*/ 509118 h 1000125"/>
                  <a:gd name="connsiteX1694" fmla="*/ 3714066 w 4397079"/>
                  <a:gd name="connsiteY1694" fmla="*/ 478042 h 1000125"/>
                  <a:gd name="connsiteX1695" fmla="*/ 3753382 w 4397079"/>
                  <a:gd name="connsiteY1695" fmla="*/ 438726 h 1000125"/>
                  <a:gd name="connsiteX1696" fmla="*/ 3768920 w 4397079"/>
                  <a:gd name="connsiteY1696" fmla="*/ 432290 h 1000125"/>
                  <a:gd name="connsiteX1697" fmla="*/ 4116701 w 4397079"/>
                  <a:gd name="connsiteY1697" fmla="*/ 429294 h 1000125"/>
                  <a:gd name="connsiteX1698" fmla="*/ 4132239 w 4397079"/>
                  <a:gd name="connsiteY1698" fmla="*/ 435729 h 1000125"/>
                  <a:gd name="connsiteX1699" fmla="*/ 4173282 w 4397079"/>
                  <a:gd name="connsiteY1699" fmla="*/ 476773 h 1000125"/>
                  <a:gd name="connsiteX1700" fmla="*/ 4173282 w 4397079"/>
                  <a:gd name="connsiteY1700" fmla="*/ 507849 h 1000125"/>
                  <a:gd name="connsiteX1701" fmla="*/ 4133966 w 4397079"/>
                  <a:gd name="connsiteY1701" fmla="*/ 547165 h 1000125"/>
                  <a:gd name="connsiteX1702" fmla="*/ 4102890 w 4397079"/>
                  <a:gd name="connsiteY1702" fmla="*/ 547165 h 1000125"/>
                  <a:gd name="connsiteX1703" fmla="*/ 4061846 w 4397079"/>
                  <a:gd name="connsiteY1703" fmla="*/ 506122 h 1000125"/>
                  <a:gd name="connsiteX1704" fmla="*/ 4061846 w 4397079"/>
                  <a:gd name="connsiteY1704" fmla="*/ 475046 h 1000125"/>
                  <a:gd name="connsiteX1705" fmla="*/ 4101163 w 4397079"/>
                  <a:gd name="connsiteY1705" fmla="*/ 435729 h 1000125"/>
                  <a:gd name="connsiteX1706" fmla="*/ 4116701 w 4397079"/>
                  <a:gd name="connsiteY1706" fmla="*/ 429294 h 1000125"/>
                  <a:gd name="connsiteX1707" fmla="*/ 1870181 w 4397079"/>
                  <a:gd name="connsiteY1707" fmla="*/ 427434 h 1000125"/>
                  <a:gd name="connsiteX1708" fmla="*/ 1885719 w 4397079"/>
                  <a:gd name="connsiteY1708" fmla="*/ 433870 h 1000125"/>
                  <a:gd name="connsiteX1709" fmla="*/ 1926763 w 4397079"/>
                  <a:gd name="connsiteY1709" fmla="*/ 474914 h 1000125"/>
                  <a:gd name="connsiteX1710" fmla="*/ 1926763 w 4397079"/>
                  <a:gd name="connsiteY1710" fmla="*/ 505990 h 1000125"/>
                  <a:gd name="connsiteX1711" fmla="*/ 1887446 w 4397079"/>
                  <a:gd name="connsiteY1711" fmla="*/ 545306 h 1000125"/>
                  <a:gd name="connsiteX1712" fmla="*/ 1856370 w 4397079"/>
                  <a:gd name="connsiteY1712" fmla="*/ 545306 h 1000125"/>
                  <a:gd name="connsiteX1713" fmla="*/ 1815326 w 4397079"/>
                  <a:gd name="connsiteY1713" fmla="*/ 504263 h 1000125"/>
                  <a:gd name="connsiteX1714" fmla="*/ 1815326 w 4397079"/>
                  <a:gd name="connsiteY1714" fmla="*/ 473187 h 1000125"/>
                  <a:gd name="connsiteX1715" fmla="*/ 1854643 w 4397079"/>
                  <a:gd name="connsiteY1715" fmla="*/ 433870 h 1000125"/>
                  <a:gd name="connsiteX1716" fmla="*/ 1870181 w 4397079"/>
                  <a:gd name="connsiteY1716" fmla="*/ 427434 h 1000125"/>
                  <a:gd name="connsiteX1717" fmla="*/ 2217961 w 4397079"/>
                  <a:gd name="connsiteY1717" fmla="*/ 424438 h 1000125"/>
                  <a:gd name="connsiteX1718" fmla="*/ 2233499 w 4397079"/>
                  <a:gd name="connsiteY1718" fmla="*/ 430874 h 1000125"/>
                  <a:gd name="connsiteX1719" fmla="*/ 2274543 w 4397079"/>
                  <a:gd name="connsiteY1719" fmla="*/ 471917 h 1000125"/>
                  <a:gd name="connsiteX1720" fmla="*/ 2274543 w 4397079"/>
                  <a:gd name="connsiteY1720" fmla="*/ 502994 h 1000125"/>
                  <a:gd name="connsiteX1721" fmla="*/ 2235226 w 4397079"/>
                  <a:gd name="connsiteY1721" fmla="*/ 542310 h 1000125"/>
                  <a:gd name="connsiteX1722" fmla="*/ 2204150 w 4397079"/>
                  <a:gd name="connsiteY1722" fmla="*/ 542310 h 1000125"/>
                  <a:gd name="connsiteX1723" fmla="*/ 2163106 w 4397079"/>
                  <a:gd name="connsiteY1723" fmla="*/ 501266 h 1000125"/>
                  <a:gd name="connsiteX1724" fmla="*/ 2163106 w 4397079"/>
                  <a:gd name="connsiteY1724" fmla="*/ 470190 h 1000125"/>
                  <a:gd name="connsiteX1725" fmla="*/ 2202423 w 4397079"/>
                  <a:gd name="connsiteY1725" fmla="*/ 430874 h 1000125"/>
                  <a:gd name="connsiteX1726" fmla="*/ 2217961 w 4397079"/>
                  <a:gd name="connsiteY1726" fmla="*/ 424438 h 1000125"/>
                  <a:gd name="connsiteX1727" fmla="*/ 2582169 w 4397079"/>
                  <a:gd name="connsiteY1727" fmla="*/ 409870 h 1000125"/>
                  <a:gd name="connsiteX1728" fmla="*/ 2597707 w 4397079"/>
                  <a:gd name="connsiteY1728" fmla="*/ 416306 h 1000125"/>
                  <a:gd name="connsiteX1729" fmla="*/ 2638751 w 4397079"/>
                  <a:gd name="connsiteY1729" fmla="*/ 457350 h 1000125"/>
                  <a:gd name="connsiteX1730" fmla="*/ 2638751 w 4397079"/>
                  <a:gd name="connsiteY1730" fmla="*/ 488425 h 1000125"/>
                  <a:gd name="connsiteX1731" fmla="*/ 2599434 w 4397079"/>
                  <a:gd name="connsiteY1731" fmla="*/ 527742 h 1000125"/>
                  <a:gd name="connsiteX1732" fmla="*/ 2568358 w 4397079"/>
                  <a:gd name="connsiteY1732" fmla="*/ 527742 h 1000125"/>
                  <a:gd name="connsiteX1733" fmla="*/ 2527314 w 4397079"/>
                  <a:gd name="connsiteY1733" fmla="*/ 486698 h 1000125"/>
                  <a:gd name="connsiteX1734" fmla="*/ 2527314 w 4397079"/>
                  <a:gd name="connsiteY1734" fmla="*/ 455622 h 1000125"/>
                  <a:gd name="connsiteX1735" fmla="*/ 2566631 w 4397079"/>
                  <a:gd name="connsiteY1735" fmla="*/ 416306 h 1000125"/>
                  <a:gd name="connsiteX1736" fmla="*/ 2582169 w 4397079"/>
                  <a:gd name="connsiteY1736" fmla="*/ 409870 h 1000125"/>
                  <a:gd name="connsiteX1737" fmla="*/ 2929949 w 4397079"/>
                  <a:gd name="connsiteY1737" fmla="*/ 406873 h 1000125"/>
                  <a:gd name="connsiteX1738" fmla="*/ 2945487 w 4397079"/>
                  <a:gd name="connsiteY1738" fmla="*/ 413309 h 1000125"/>
                  <a:gd name="connsiteX1739" fmla="*/ 2986531 w 4397079"/>
                  <a:gd name="connsiteY1739" fmla="*/ 454353 h 1000125"/>
                  <a:gd name="connsiteX1740" fmla="*/ 2986531 w 4397079"/>
                  <a:gd name="connsiteY1740" fmla="*/ 485429 h 1000125"/>
                  <a:gd name="connsiteX1741" fmla="*/ 2947215 w 4397079"/>
                  <a:gd name="connsiteY1741" fmla="*/ 524746 h 1000125"/>
                  <a:gd name="connsiteX1742" fmla="*/ 2916139 w 4397079"/>
                  <a:gd name="connsiteY1742" fmla="*/ 524746 h 1000125"/>
                  <a:gd name="connsiteX1743" fmla="*/ 2875094 w 4397079"/>
                  <a:gd name="connsiteY1743" fmla="*/ 483702 h 1000125"/>
                  <a:gd name="connsiteX1744" fmla="*/ 2875095 w 4397079"/>
                  <a:gd name="connsiteY1744" fmla="*/ 452626 h 1000125"/>
                  <a:gd name="connsiteX1745" fmla="*/ 2914411 w 4397079"/>
                  <a:gd name="connsiteY1745" fmla="*/ 413310 h 1000125"/>
                  <a:gd name="connsiteX1746" fmla="*/ 2929949 w 4397079"/>
                  <a:gd name="connsiteY1746" fmla="*/ 406873 h 1000125"/>
                  <a:gd name="connsiteX1747" fmla="*/ 1030468 w 4397079"/>
                  <a:gd name="connsiteY1747" fmla="*/ 404502 h 1000125"/>
                  <a:gd name="connsiteX1748" fmla="*/ 1046006 w 4397079"/>
                  <a:gd name="connsiteY1748" fmla="*/ 410937 h 1000125"/>
                  <a:gd name="connsiteX1749" fmla="*/ 1087050 w 4397079"/>
                  <a:gd name="connsiteY1749" fmla="*/ 451981 h 1000125"/>
                  <a:gd name="connsiteX1750" fmla="*/ 1087050 w 4397079"/>
                  <a:gd name="connsiteY1750" fmla="*/ 483057 h 1000125"/>
                  <a:gd name="connsiteX1751" fmla="*/ 1047733 w 4397079"/>
                  <a:gd name="connsiteY1751" fmla="*/ 522374 h 1000125"/>
                  <a:gd name="connsiteX1752" fmla="*/ 1016657 w 4397079"/>
                  <a:gd name="connsiteY1752" fmla="*/ 522374 h 1000125"/>
                  <a:gd name="connsiteX1753" fmla="*/ 975613 w 4397079"/>
                  <a:gd name="connsiteY1753" fmla="*/ 481330 h 1000125"/>
                  <a:gd name="connsiteX1754" fmla="*/ 975613 w 4397079"/>
                  <a:gd name="connsiteY1754" fmla="*/ 450254 h 1000125"/>
                  <a:gd name="connsiteX1755" fmla="*/ 1014930 w 4397079"/>
                  <a:gd name="connsiteY1755" fmla="*/ 410937 h 1000125"/>
                  <a:gd name="connsiteX1756" fmla="*/ 1030468 w 4397079"/>
                  <a:gd name="connsiteY1756" fmla="*/ 404502 h 1000125"/>
                  <a:gd name="connsiteX1757" fmla="*/ 3289302 w 4397079"/>
                  <a:gd name="connsiteY1757" fmla="*/ 397161 h 1000125"/>
                  <a:gd name="connsiteX1758" fmla="*/ 3304840 w 4397079"/>
                  <a:gd name="connsiteY1758" fmla="*/ 403597 h 1000125"/>
                  <a:gd name="connsiteX1759" fmla="*/ 3345884 w 4397079"/>
                  <a:gd name="connsiteY1759" fmla="*/ 444641 h 1000125"/>
                  <a:gd name="connsiteX1760" fmla="*/ 3345884 w 4397079"/>
                  <a:gd name="connsiteY1760" fmla="*/ 475717 h 1000125"/>
                  <a:gd name="connsiteX1761" fmla="*/ 3306567 w 4397079"/>
                  <a:gd name="connsiteY1761" fmla="*/ 515033 h 1000125"/>
                  <a:gd name="connsiteX1762" fmla="*/ 3275491 w 4397079"/>
                  <a:gd name="connsiteY1762" fmla="*/ 515033 h 1000125"/>
                  <a:gd name="connsiteX1763" fmla="*/ 3234448 w 4397079"/>
                  <a:gd name="connsiteY1763" fmla="*/ 473989 h 1000125"/>
                  <a:gd name="connsiteX1764" fmla="*/ 3234448 w 4397079"/>
                  <a:gd name="connsiteY1764" fmla="*/ 442913 h 1000125"/>
                  <a:gd name="connsiteX1765" fmla="*/ 3273764 w 4397079"/>
                  <a:gd name="connsiteY1765" fmla="*/ 403597 h 1000125"/>
                  <a:gd name="connsiteX1766" fmla="*/ 3289302 w 4397079"/>
                  <a:gd name="connsiteY1766" fmla="*/ 397161 h 1000125"/>
                  <a:gd name="connsiteX1767" fmla="*/ 1376717 w 4397079"/>
                  <a:gd name="connsiteY1767" fmla="*/ 396438 h 1000125"/>
                  <a:gd name="connsiteX1768" fmla="*/ 1392255 w 4397079"/>
                  <a:gd name="connsiteY1768" fmla="*/ 402875 h 1000125"/>
                  <a:gd name="connsiteX1769" fmla="*/ 1433299 w 4397079"/>
                  <a:gd name="connsiteY1769" fmla="*/ 443918 h 1000125"/>
                  <a:gd name="connsiteX1770" fmla="*/ 1433299 w 4397079"/>
                  <a:gd name="connsiteY1770" fmla="*/ 474994 h 1000125"/>
                  <a:gd name="connsiteX1771" fmla="*/ 1393983 w 4397079"/>
                  <a:gd name="connsiteY1771" fmla="*/ 514311 h 1000125"/>
                  <a:gd name="connsiteX1772" fmla="*/ 1362906 w 4397079"/>
                  <a:gd name="connsiteY1772" fmla="*/ 514311 h 1000125"/>
                  <a:gd name="connsiteX1773" fmla="*/ 1321863 w 4397079"/>
                  <a:gd name="connsiteY1773" fmla="*/ 473267 h 1000125"/>
                  <a:gd name="connsiteX1774" fmla="*/ 1321863 w 4397079"/>
                  <a:gd name="connsiteY1774" fmla="*/ 442191 h 1000125"/>
                  <a:gd name="connsiteX1775" fmla="*/ 1361179 w 4397079"/>
                  <a:gd name="connsiteY1775" fmla="*/ 402875 h 1000125"/>
                  <a:gd name="connsiteX1776" fmla="*/ 1376717 w 4397079"/>
                  <a:gd name="connsiteY1776" fmla="*/ 396438 h 1000125"/>
                  <a:gd name="connsiteX1777" fmla="*/ 349476 w 4397079"/>
                  <a:gd name="connsiteY1777" fmla="*/ 395924 h 1000125"/>
                  <a:gd name="connsiteX1778" fmla="*/ 365015 w 4397079"/>
                  <a:gd name="connsiteY1778" fmla="*/ 402360 h 1000125"/>
                  <a:gd name="connsiteX1779" fmla="*/ 406058 w 4397079"/>
                  <a:gd name="connsiteY1779" fmla="*/ 443404 h 1000125"/>
                  <a:gd name="connsiteX1780" fmla="*/ 406058 w 4397079"/>
                  <a:gd name="connsiteY1780" fmla="*/ 474480 h 1000125"/>
                  <a:gd name="connsiteX1781" fmla="*/ 366742 w 4397079"/>
                  <a:gd name="connsiteY1781" fmla="*/ 513796 h 1000125"/>
                  <a:gd name="connsiteX1782" fmla="*/ 335667 w 4397079"/>
                  <a:gd name="connsiteY1782" fmla="*/ 513796 h 1000125"/>
                  <a:gd name="connsiteX1783" fmla="*/ 294623 w 4397079"/>
                  <a:gd name="connsiteY1783" fmla="*/ 472753 h 1000125"/>
                  <a:gd name="connsiteX1784" fmla="*/ 294623 w 4397079"/>
                  <a:gd name="connsiteY1784" fmla="*/ 441677 h 1000125"/>
                  <a:gd name="connsiteX1785" fmla="*/ 333940 w 4397079"/>
                  <a:gd name="connsiteY1785" fmla="*/ 402360 h 1000125"/>
                  <a:gd name="connsiteX1786" fmla="*/ 349476 w 4397079"/>
                  <a:gd name="connsiteY1786" fmla="*/ 395924 h 1000125"/>
                  <a:gd name="connsiteX1787" fmla="*/ 3637082 w 4397079"/>
                  <a:gd name="connsiteY1787" fmla="*/ 394164 h 1000125"/>
                  <a:gd name="connsiteX1788" fmla="*/ 3652620 w 4397079"/>
                  <a:gd name="connsiteY1788" fmla="*/ 400600 h 1000125"/>
                  <a:gd name="connsiteX1789" fmla="*/ 3693664 w 4397079"/>
                  <a:gd name="connsiteY1789" fmla="*/ 441644 h 1000125"/>
                  <a:gd name="connsiteX1790" fmla="*/ 3693664 w 4397079"/>
                  <a:gd name="connsiteY1790" fmla="*/ 472720 h 1000125"/>
                  <a:gd name="connsiteX1791" fmla="*/ 3654346 w 4397079"/>
                  <a:gd name="connsiteY1791" fmla="*/ 512037 h 1000125"/>
                  <a:gd name="connsiteX1792" fmla="*/ 3623270 w 4397079"/>
                  <a:gd name="connsiteY1792" fmla="*/ 512037 h 1000125"/>
                  <a:gd name="connsiteX1793" fmla="*/ 3582227 w 4397079"/>
                  <a:gd name="connsiteY1793" fmla="*/ 470993 h 1000125"/>
                  <a:gd name="connsiteX1794" fmla="*/ 3582227 w 4397079"/>
                  <a:gd name="connsiteY1794" fmla="*/ 439916 h 1000125"/>
                  <a:gd name="connsiteX1795" fmla="*/ 3621544 w 4397079"/>
                  <a:gd name="connsiteY1795" fmla="*/ 400600 h 1000125"/>
                  <a:gd name="connsiteX1796" fmla="*/ 3637082 w 4397079"/>
                  <a:gd name="connsiteY1796" fmla="*/ 394164 h 1000125"/>
                  <a:gd name="connsiteX1797" fmla="*/ 697256 w 4397079"/>
                  <a:gd name="connsiteY1797" fmla="*/ 392928 h 1000125"/>
                  <a:gd name="connsiteX1798" fmla="*/ 712795 w 4397079"/>
                  <a:gd name="connsiteY1798" fmla="*/ 399363 h 1000125"/>
                  <a:gd name="connsiteX1799" fmla="*/ 753839 w 4397079"/>
                  <a:gd name="connsiteY1799" fmla="*/ 440407 h 1000125"/>
                  <a:gd name="connsiteX1800" fmla="*/ 753838 w 4397079"/>
                  <a:gd name="connsiteY1800" fmla="*/ 471484 h 1000125"/>
                  <a:gd name="connsiteX1801" fmla="*/ 714522 w 4397079"/>
                  <a:gd name="connsiteY1801" fmla="*/ 510800 h 1000125"/>
                  <a:gd name="connsiteX1802" fmla="*/ 683446 w 4397079"/>
                  <a:gd name="connsiteY1802" fmla="*/ 510800 h 1000125"/>
                  <a:gd name="connsiteX1803" fmla="*/ 642402 w 4397079"/>
                  <a:gd name="connsiteY1803" fmla="*/ 469756 h 1000125"/>
                  <a:gd name="connsiteX1804" fmla="*/ 642402 w 4397079"/>
                  <a:gd name="connsiteY1804" fmla="*/ 438680 h 1000125"/>
                  <a:gd name="connsiteX1805" fmla="*/ 681719 w 4397079"/>
                  <a:gd name="connsiteY1805" fmla="*/ 399363 h 1000125"/>
                  <a:gd name="connsiteX1806" fmla="*/ 697256 w 4397079"/>
                  <a:gd name="connsiteY1806" fmla="*/ 392928 h 1000125"/>
                  <a:gd name="connsiteX1807" fmla="*/ 3983725 w 4397079"/>
                  <a:gd name="connsiteY1807" fmla="*/ 392304 h 1000125"/>
                  <a:gd name="connsiteX1808" fmla="*/ 3999263 w 4397079"/>
                  <a:gd name="connsiteY1808" fmla="*/ 398740 h 1000125"/>
                  <a:gd name="connsiteX1809" fmla="*/ 4040307 w 4397079"/>
                  <a:gd name="connsiteY1809" fmla="*/ 439784 h 1000125"/>
                  <a:gd name="connsiteX1810" fmla="*/ 4040307 w 4397079"/>
                  <a:gd name="connsiteY1810" fmla="*/ 470860 h 1000125"/>
                  <a:gd name="connsiteX1811" fmla="*/ 4000991 w 4397079"/>
                  <a:gd name="connsiteY1811" fmla="*/ 510177 h 1000125"/>
                  <a:gd name="connsiteX1812" fmla="*/ 3969915 w 4397079"/>
                  <a:gd name="connsiteY1812" fmla="*/ 510177 h 1000125"/>
                  <a:gd name="connsiteX1813" fmla="*/ 3928870 w 4397079"/>
                  <a:gd name="connsiteY1813" fmla="*/ 469133 h 1000125"/>
                  <a:gd name="connsiteX1814" fmla="*/ 3928870 w 4397079"/>
                  <a:gd name="connsiteY1814" fmla="*/ 438057 h 1000125"/>
                  <a:gd name="connsiteX1815" fmla="*/ 3968187 w 4397079"/>
                  <a:gd name="connsiteY1815" fmla="*/ 398740 h 1000125"/>
                  <a:gd name="connsiteX1816" fmla="*/ 3983725 w 4397079"/>
                  <a:gd name="connsiteY1816" fmla="*/ 392304 h 1000125"/>
                  <a:gd name="connsiteX1817" fmla="*/ 1736070 w 4397079"/>
                  <a:gd name="connsiteY1817" fmla="*/ 386725 h 1000125"/>
                  <a:gd name="connsiteX1818" fmla="*/ 1751608 w 4397079"/>
                  <a:gd name="connsiteY1818" fmla="*/ 393162 h 1000125"/>
                  <a:gd name="connsiteX1819" fmla="*/ 1792652 w 4397079"/>
                  <a:gd name="connsiteY1819" fmla="*/ 434205 h 1000125"/>
                  <a:gd name="connsiteX1820" fmla="*/ 1792652 w 4397079"/>
                  <a:gd name="connsiteY1820" fmla="*/ 465281 h 1000125"/>
                  <a:gd name="connsiteX1821" fmla="*/ 1753335 w 4397079"/>
                  <a:gd name="connsiteY1821" fmla="*/ 504598 h 1000125"/>
                  <a:gd name="connsiteX1822" fmla="*/ 1722259 w 4397079"/>
                  <a:gd name="connsiteY1822" fmla="*/ 504598 h 1000125"/>
                  <a:gd name="connsiteX1823" fmla="*/ 1681215 w 4397079"/>
                  <a:gd name="connsiteY1823" fmla="*/ 463554 h 1000125"/>
                  <a:gd name="connsiteX1824" fmla="*/ 1681216 w 4397079"/>
                  <a:gd name="connsiteY1824" fmla="*/ 432478 h 1000125"/>
                  <a:gd name="connsiteX1825" fmla="*/ 1720532 w 4397079"/>
                  <a:gd name="connsiteY1825" fmla="*/ 393161 h 1000125"/>
                  <a:gd name="connsiteX1826" fmla="*/ 1736070 w 4397079"/>
                  <a:gd name="connsiteY1826" fmla="*/ 386725 h 1000125"/>
                  <a:gd name="connsiteX1827" fmla="*/ 2083850 w 4397079"/>
                  <a:gd name="connsiteY1827" fmla="*/ 383729 h 1000125"/>
                  <a:gd name="connsiteX1828" fmla="*/ 2099388 w 4397079"/>
                  <a:gd name="connsiteY1828" fmla="*/ 390165 h 1000125"/>
                  <a:gd name="connsiteX1829" fmla="*/ 2140432 w 4397079"/>
                  <a:gd name="connsiteY1829" fmla="*/ 431209 h 1000125"/>
                  <a:gd name="connsiteX1830" fmla="*/ 2140432 w 4397079"/>
                  <a:gd name="connsiteY1830" fmla="*/ 462285 h 1000125"/>
                  <a:gd name="connsiteX1831" fmla="*/ 2101116 w 4397079"/>
                  <a:gd name="connsiteY1831" fmla="*/ 501601 h 1000125"/>
                  <a:gd name="connsiteX1832" fmla="*/ 2070039 w 4397079"/>
                  <a:gd name="connsiteY1832" fmla="*/ 501602 h 1000125"/>
                  <a:gd name="connsiteX1833" fmla="*/ 2028996 w 4397079"/>
                  <a:gd name="connsiteY1833" fmla="*/ 460558 h 1000125"/>
                  <a:gd name="connsiteX1834" fmla="*/ 2028996 w 4397079"/>
                  <a:gd name="connsiteY1834" fmla="*/ 429482 h 1000125"/>
                  <a:gd name="connsiteX1835" fmla="*/ 2068312 w 4397079"/>
                  <a:gd name="connsiteY1835" fmla="*/ 390165 h 1000125"/>
                  <a:gd name="connsiteX1836" fmla="*/ 2083850 w 4397079"/>
                  <a:gd name="connsiteY1836" fmla="*/ 383729 h 1000125"/>
                  <a:gd name="connsiteX1837" fmla="*/ 2448058 w 4397079"/>
                  <a:gd name="connsiteY1837" fmla="*/ 369161 h 1000125"/>
                  <a:gd name="connsiteX1838" fmla="*/ 2463596 w 4397079"/>
                  <a:gd name="connsiteY1838" fmla="*/ 375597 h 1000125"/>
                  <a:gd name="connsiteX1839" fmla="*/ 2504639 w 4397079"/>
                  <a:gd name="connsiteY1839" fmla="*/ 416642 h 1000125"/>
                  <a:gd name="connsiteX1840" fmla="*/ 2504639 w 4397079"/>
                  <a:gd name="connsiteY1840" fmla="*/ 447718 h 1000125"/>
                  <a:gd name="connsiteX1841" fmla="*/ 2465324 w 4397079"/>
                  <a:gd name="connsiteY1841" fmla="*/ 487034 h 1000125"/>
                  <a:gd name="connsiteX1842" fmla="*/ 2434247 w 4397079"/>
                  <a:gd name="connsiteY1842" fmla="*/ 487034 h 1000125"/>
                  <a:gd name="connsiteX1843" fmla="*/ 2393203 w 4397079"/>
                  <a:gd name="connsiteY1843" fmla="*/ 445990 h 1000125"/>
                  <a:gd name="connsiteX1844" fmla="*/ 2393204 w 4397079"/>
                  <a:gd name="connsiteY1844" fmla="*/ 414914 h 1000125"/>
                  <a:gd name="connsiteX1845" fmla="*/ 2432520 w 4397079"/>
                  <a:gd name="connsiteY1845" fmla="*/ 375597 h 1000125"/>
                  <a:gd name="connsiteX1846" fmla="*/ 2448058 w 4397079"/>
                  <a:gd name="connsiteY1846" fmla="*/ 369161 h 1000125"/>
                  <a:gd name="connsiteX1847" fmla="*/ 2795838 w 4397079"/>
                  <a:gd name="connsiteY1847" fmla="*/ 366165 h 1000125"/>
                  <a:gd name="connsiteX1848" fmla="*/ 2811377 w 4397079"/>
                  <a:gd name="connsiteY1848" fmla="*/ 372601 h 1000125"/>
                  <a:gd name="connsiteX1849" fmla="*/ 2852420 w 4397079"/>
                  <a:gd name="connsiteY1849" fmla="*/ 413645 h 1000125"/>
                  <a:gd name="connsiteX1850" fmla="*/ 2852420 w 4397079"/>
                  <a:gd name="connsiteY1850" fmla="*/ 444721 h 1000125"/>
                  <a:gd name="connsiteX1851" fmla="*/ 2813104 w 4397079"/>
                  <a:gd name="connsiteY1851" fmla="*/ 484037 h 1000125"/>
                  <a:gd name="connsiteX1852" fmla="*/ 2782028 w 4397079"/>
                  <a:gd name="connsiteY1852" fmla="*/ 484037 h 1000125"/>
                  <a:gd name="connsiteX1853" fmla="*/ 2740983 w 4397079"/>
                  <a:gd name="connsiteY1853" fmla="*/ 442993 h 1000125"/>
                  <a:gd name="connsiteX1854" fmla="*/ 2740983 w 4397079"/>
                  <a:gd name="connsiteY1854" fmla="*/ 411918 h 1000125"/>
                  <a:gd name="connsiteX1855" fmla="*/ 2780301 w 4397079"/>
                  <a:gd name="connsiteY1855" fmla="*/ 372600 h 1000125"/>
                  <a:gd name="connsiteX1856" fmla="*/ 2795838 w 4397079"/>
                  <a:gd name="connsiteY1856" fmla="*/ 366165 h 1000125"/>
                  <a:gd name="connsiteX1857" fmla="*/ 204929 w 4397079"/>
                  <a:gd name="connsiteY1857" fmla="*/ 365652 h 1000125"/>
                  <a:gd name="connsiteX1858" fmla="*/ 220467 w 4397079"/>
                  <a:gd name="connsiteY1858" fmla="*/ 372088 h 1000125"/>
                  <a:gd name="connsiteX1859" fmla="*/ 261511 w 4397079"/>
                  <a:gd name="connsiteY1859" fmla="*/ 413132 h 1000125"/>
                  <a:gd name="connsiteX1860" fmla="*/ 261511 w 4397079"/>
                  <a:gd name="connsiteY1860" fmla="*/ 444208 h 1000125"/>
                  <a:gd name="connsiteX1861" fmla="*/ 222194 w 4397079"/>
                  <a:gd name="connsiteY1861" fmla="*/ 483525 h 1000125"/>
                  <a:gd name="connsiteX1862" fmla="*/ 191119 w 4397079"/>
                  <a:gd name="connsiteY1862" fmla="*/ 483524 h 1000125"/>
                  <a:gd name="connsiteX1863" fmla="*/ 150074 w 4397079"/>
                  <a:gd name="connsiteY1863" fmla="*/ 442481 h 1000125"/>
                  <a:gd name="connsiteX1864" fmla="*/ 150074 w 4397079"/>
                  <a:gd name="connsiteY1864" fmla="*/ 411405 h 1000125"/>
                  <a:gd name="connsiteX1865" fmla="*/ 189391 w 4397079"/>
                  <a:gd name="connsiteY1865" fmla="*/ 372088 h 1000125"/>
                  <a:gd name="connsiteX1866" fmla="*/ 204929 w 4397079"/>
                  <a:gd name="connsiteY1866" fmla="*/ 365652 h 1000125"/>
                  <a:gd name="connsiteX1867" fmla="*/ 1243742 w 4397079"/>
                  <a:gd name="connsiteY1867" fmla="*/ 359449 h 1000125"/>
                  <a:gd name="connsiteX1868" fmla="*/ 1259280 w 4397079"/>
                  <a:gd name="connsiteY1868" fmla="*/ 365885 h 1000125"/>
                  <a:gd name="connsiteX1869" fmla="*/ 1300324 w 4397079"/>
                  <a:gd name="connsiteY1869" fmla="*/ 406929 h 1000125"/>
                  <a:gd name="connsiteX1870" fmla="*/ 1300324 w 4397079"/>
                  <a:gd name="connsiteY1870" fmla="*/ 438005 h 1000125"/>
                  <a:gd name="connsiteX1871" fmla="*/ 1261007 w 4397079"/>
                  <a:gd name="connsiteY1871" fmla="*/ 477322 h 1000125"/>
                  <a:gd name="connsiteX1872" fmla="*/ 1229931 w 4397079"/>
                  <a:gd name="connsiteY1872" fmla="*/ 477322 h 1000125"/>
                  <a:gd name="connsiteX1873" fmla="*/ 1188887 w 4397079"/>
                  <a:gd name="connsiteY1873" fmla="*/ 436278 h 1000125"/>
                  <a:gd name="connsiteX1874" fmla="*/ 1188887 w 4397079"/>
                  <a:gd name="connsiteY1874" fmla="*/ 405202 h 1000125"/>
                  <a:gd name="connsiteX1875" fmla="*/ 1228204 w 4397079"/>
                  <a:gd name="connsiteY1875" fmla="*/ 365885 h 1000125"/>
                  <a:gd name="connsiteX1876" fmla="*/ 1243742 w 4397079"/>
                  <a:gd name="connsiteY1876" fmla="*/ 359449 h 1000125"/>
                  <a:gd name="connsiteX1877" fmla="*/ 1591522 w 4397079"/>
                  <a:gd name="connsiteY1877" fmla="*/ 356453 h 1000125"/>
                  <a:gd name="connsiteX1878" fmla="*/ 1607060 w 4397079"/>
                  <a:gd name="connsiteY1878" fmla="*/ 362889 h 1000125"/>
                  <a:gd name="connsiteX1879" fmla="*/ 1648104 w 4397079"/>
                  <a:gd name="connsiteY1879" fmla="*/ 403933 h 1000125"/>
                  <a:gd name="connsiteX1880" fmla="*/ 1648104 w 4397079"/>
                  <a:gd name="connsiteY1880" fmla="*/ 435009 h 1000125"/>
                  <a:gd name="connsiteX1881" fmla="*/ 1608787 w 4397079"/>
                  <a:gd name="connsiteY1881" fmla="*/ 474325 h 1000125"/>
                  <a:gd name="connsiteX1882" fmla="*/ 1577711 w 4397079"/>
                  <a:gd name="connsiteY1882" fmla="*/ 474325 h 1000125"/>
                  <a:gd name="connsiteX1883" fmla="*/ 1536667 w 4397079"/>
                  <a:gd name="connsiteY1883" fmla="*/ 433282 h 1000125"/>
                  <a:gd name="connsiteX1884" fmla="*/ 1536668 w 4397079"/>
                  <a:gd name="connsiteY1884" fmla="*/ 402206 h 1000125"/>
                  <a:gd name="connsiteX1885" fmla="*/ 1575984 w 4397079"/>
                  <a:gd name="connsiteY1885" fmla="*/ 362889 h 1000125"/>
                  <a:gd name="connsiteX1886" fmla="*/ 1591522 w 4397079"/>
                  <a:gd name="connsiteY1886" fmla="*/ 356453 h 1000125"/>
                  <a:gd name="connsiteX1887" fmla="*/ 3155192 w 4397079"/>
                  <a:gd name="connsiteY1887" fmla="*/ 356452 h 1000125"/>
                  <a:gd name="connsiteX1888" fmla="*/ 3170730 w 4397079"/>
                  <a:gd name="connsiteY1888" fmla="*/ 362888 h 1000125"/>
                  <a:gd name="connsiteX1889" fmla="*/ 3211774 w 4397079"/>
                  <a:gd name="connsiteY1889" fmla="*/ 403931 h 1000125"/>
                  <a:gd name="connsiteX1890" fmla="*/ 3211774 w 4397079"/>
                  <a:gd name="connsiteY1890" fmla="*/ 435008 h 1000125"/>
                  <a:gd name="connsiteX1891" fmla="*/ 3172457 w 4397079"/>
                  <a:gd name="connsiteY1891" fmla="*/ 474324 h 1000125"/>
                  <a:gd name="connsiteX1892" fmla="*/ 3141381 w 4397079"/>
                  <a:gd name="connsiteY1892" fmla="*/ 474324 h 1000125"/>
                  <a:gd name="connsiteX1893" fmla="*/ 3100337 w 4397079"/>
                  <a:gd name="connsiteY1893" fmla="*/ 433280 h 1000125"/>
                  <a:gd name="connsiteX1894" fmla="*/ 3100337 w 4397079"/>
                  <a:gd name="connsiteY1894" fmla="*/ 402204 h 1000125"/>
                  <a:gd name="connsiteX1895" fmla="*/ 3139654 w 4397079"/>
                  <a:gd name="connsiteY1895" fmla="*/ 362888 h 1000125"/>
                  <a:gd name="connsiteX1896" fmla="*/ 3155192 w 4397079"/>
                  <a:gd name="connsiteY1896" fmla="*/ 356452 h 1000125"/>
                  <a:gd name="connsiteX1897" fmla="*/ 564281 w 4397079"/>
                  <a:gd name="connsiteY1897" fmla="*/ 355939 h 1000125"/>
                  <a:gd name="connsiteX1898" fmla="*/ 579819 w 4397079"/>
                  <a:gd name="connsiteY1898" fmla="*/ 362375 h 1000125"/>
                  <a:gd name="connsiteX1899" fmla="*/ 620863 w 4397079"/>
                  <a:gd name="connsiteY1899" fmla="*/ 403418 h 1000125"/>
                  <a:gd name="connsiteX1900" fmla="*/ 620863 w 4397079"/>
                  <a:gd name="connsiteY1900" fmla="*/ 434494 h 1000125"/>
                  <a:gd name="connsiteX1901" fmla="*/ 581546 w 4397079"/>
                  <a:gd name="connsiteY1901" fmla="*/ 473811 h 1000125"/>
                  <a:gd name="connsiteX1902" fmla="*/ 550470 w 4397079"/>
                  <a:gd name="connsiteY1902" fmla="*/ 473811 h 1000125"/>
                  <a:gd name="connsiteX1903" fmla="*/ 509426 w 4397079"/>
                  <a:gd name="connsiteY1903" fmla="*/ 432768 h 1000125"/>
                  <a:gd name="connsiteX1904" fmla="*/ 509426 w 4397079"/>
                  <a:gd name="connsiteY1904" fmla="*/ 401691 h 1000125"/>
                  <a:gd name="connsiteX1905" fmla="*/ 548743 w 4397079"/>
                  <a:gd name="connsiteY1905" fmla="*/ 362375 h 1000125"/>
                  <a:gd name="connsiteX1906" fmla="*/ 564281 w 4397079"/>
                  <a:gd name="connsiteY1906" fmla="*/ 355939 h 1000125"/>
                  <a:gd name="connsiteX1907" fmla="*/ 3502971 w 4397079"/>
                  <a:gd name="connsiteY1907" fmla="*/ 353456 h 1000125"/>
                  <a:gd name="connsiteX1908" fmla="*/ 3518510 w 4397079"/>
                  <a:gd name="connsiteY1908" fmla="*/ 359891 h 1000125"/>
                  <a:gd name="connsiteX1909" fmla="*/ 3559553 w 4397079"/>
                  <a:gd name="connsiteY1909" fmla="*/ 400935 h 1000125"/>
                  <a:gd name="connsiteX1910" fmla="*/ 3559553 w 4397079"/>
                  <a:gd name="connsiteY1910" fmla="*/ 432011 h 1000125"/>
                  <a:gd name="connsiteX1911" fmla="*/ 3520237 w 4397079"/>
                  <a:gd name="connsiteY1911" fmla="*/ 471328 h 1000125"/>
                  <a:gd name="connsiteX1912" fmla="*/ 3489161 w 4397079"/>
                  <a:gd name="connsiteY1912" fmla="*/ 471328 h 1000125"/>
                  <a:gd name="connsiteX1913" fmla="*/ 3448117 w 4397079"/>
                  <a:gd name="connsiteY1913" fmla="*/ 430284 h 1000125"/>
                  <a:gd name="connsiteX1914" fmla="*/ 3448117 w 4397079"/>
                  <a:gd name="connsiteY1914" fmla="*/ 399208 h 1000125"/>
                  <a:gd name="connsiteX1915" fmla="*/ 3487434 w 4397079"/>
                  <a:gd name="connsiteY1915" fmla="*/ 359891 h 1000125"/>
                  <a:gd name="connsiteX1916" fmla="*/ 3502971 w 4397079"/>
                  <a:gd name="connsiteY1916" fmla="*/ 353456 h 1000125"/>
                  <a:gd name="connsiteX1917" fmla="*/ 3849614 w 4397079"/>
                  <a:gd name="connsiteY1917" fmla="*/ 351596 h 1000125"/>
                  <a:gd name="connsiteX1918" fmla="*/ 3865152 w 4397079"/>
                  <a:gd name="connsiteY1918" fmla="*/ 358032 h 1000125"/>
                  <a:gd name="connsiteX1919" fmla="*/ 3906196 w 4397079"/>
                  <a:gd name="connsiteY1919" fmla="*/ 399076 h 1000125"/>
                  <a:gd name="connsiteX1920" fmla="*/ 3906196 w 4397079"/>
                  <a:gd name="connsiteY1920" fmla="*/ 430152 h 1000125"/>
                  <a:gd name="connsiteX1921" fmla="*/ 3866880 w 4397079"/>
                  <a:gd name="connsiteY1921" fmla="*/ 469468 h 1000125"/>
                  <a:gd name="connsiteX1922" fmla="*/ 3835804 w 4397079"/>
                  <a:gd name="connsiteY1922" fmla="*/ 469468 h 1000125"/>
                  <a:gd name="connsiteX1923" fmla="*/ 3794760 w 4397079"/>
                  <a:gd name="connsiteY1923" fmla="*/ 428424 h 1000125"/>
                  <a:gd name="connsiteX1924" fmla="*/ 3794760 w 4397079"/>
                  <a:gd name="connsiteY1924" fmla="*/ 397348 h 1000125"/>
                  <a:gd name="connsiteX1925" fmla="*/ 3834076 w 4397079"/>
                  <a:gd name="connsiteY1925" fmla="*/ 358032 h 1000125"/>
                  <a:gd name="connsiteX1926" fmla="*/ 3849614 w 4397079"/>
                  <a:gd name="connsiteY1926" fmla="*/ 351596 h 1000125"/>
                  <a:gd name="connsiteX1927" fmla="*/ 4197395 w 4397079"/>
                  <a:gd name="connsiteY1927" fmla="*/ 348600 h 1000125"/>
                  <a:gd name="connsiteX1928" fmla="*/ 4212933 w 4397079"/>
                  <a:gd name="connsiteY1928" fmla="*/ 355035 h 1000125"/>
                  <a:gd name="connsiteX1929" fmla="*/ 4253977 w 4397079"/>
                  <a:gd name="connsiteY1929" fmla="*/ 396079 h 1000125"/>
                  <a:gd name="connsiteX1930" fmla="*/ 4253977 w 4397079"/>
                  <a:gd name="connsiteY1930" fmla="*/ 427155 h 1000125"/>
                  <a:gd name="connsiteX1931" fmla="*/ 4214660 w 4397079"/>
                  <a:gd name="connsiteY1931" fmla="*/ 466471 h 1000125"/>
                  <a:gd name="connsiteX1932" fmla="*/ 4183584 w 4397079"/>
                  <a:gd name="connsiteY1932" fmla="*/ 466471 h 1000125"/>
                  <a:gd name="connsiteX1933" fmla="*/ 4142541 w 4397079"/>
                  <a:gd name="connsiteY1933" fmla="*/ 425428 h 1000125"/>
                  <a:gd name="connsiteX1934" fmla="*/ 4142541 w 4397079"/>
                  <a:gd name="connsiteY1934" fmla="*/ 394352 h 1000125"/>
                  <a:gd name="connsiteX1935" fmla="*/ 4181857 w 4397079"/>
                  <a:gd name="connsiteY1935" fmla="*/ 355035 h 1000125"/>
                  <a:gd name="connsiteX1936" fmla="*/ 4197395 w 4397079"/>
                  <a:gd name="connsiteY1936" fmla="*/ 348600 h 1000125"/>
                  <a:gd name="connsiteX1937" fmla="*/ 910531 w 4397079"/>
                  <a:gd name="connsiteY1937" fmla="*/ 347875 h 1000125"/>
                  <a:gd name="connsiteX1938" fmla="*/ 926069 w 4397079"/>
                  <a:gd name="connsiteY1938" fmla="*/ 354312 h 1000125"/>
                  <a:gd name="connsiteX1939" fmla="*/ 967113 w 4397079"/>
                  <a:gd name="connsiteY1939" fmla="*/ 395355 h 1000125"/>
                  <a:gd name="connsiteX1940" fmla="*/ 967113 w 4397079"/>
                  <a:gd name="connsiteY1940" fmla="*/ 426431 h 1000125"/>
                  <a:gd name="connsiteX1941" fmla="*/ 927796 w 4397079"/>
                  <a:gd name="connsiteY1941" fmla="*/ 465748 h 1000125"/>
                  <a:gd name="connsiteX1942" fmla="*/ 896720 w 4397079"/>
                  <a:gd name="connsiteY1942" fmla="*/ 465748 h 1000125"/>
                  <a:gd name="connsiteX1943" fmla="*/ 855676 w 4397079"/>
                  <a:gd name="connsiteY1943" fmla="*/ 424704 h 1000125"/>
                  <a:gd name="connsiteX1944" fmla="*/ 855676 w 4397079"/>
                  <a:gd name="connsiteY1944" fmla="*/ 393628 h 1000125"/>
                  <a:gd name="connsiteX1945" fmla="*/ 894993 w 4397079"/>
                  <a:gd name="connsiteY1945" fmla="*/ 354311 h 1000125"/>
                  <a:gd name="connsiteX1946" fmla="*/ 910531 w 4397079"/>
                  <a:gd name="connsiteY1946" fmla="*/ 347875 h 1000125"/>
                  <a:gd name="connsiteX1947" fmla="*/ 1950875 w 4397079"/>
                  <a:gd name="connsiteY1947" fmla="*/ 346740 h 1000125"/>
                  <a:gd name="connsiteX1948" fmla="*/ 1966413 w 4397079"/>
                  <a:gd name="connsiteY1948" fmla="*/ 353176 h 1000125"/>
                  <a:gd name="connsiteX1949" fmla="*/ 2007457 w 4397079"/>
                  <a:gd name="connsiteY1949" fmla="*/ 394220 h 1000125"/>
                  <a:gd name="connsiteX1950" fmla="*/ 2007457 w 4397079"/>
                  <a:gd name="connsiteY1950" fmla="*/ 425296 h 1000125"/>
                  <a:gd name="connsiteX1951" fmla="*/ 1968140 w 4397079"/>
                  <a:gd name="connsiteY1951" fmla="*/ 464612 h 1000125"/>
                  <a:gd name="connsiteX1952" fmla="*/ 1937064 w 4397079"/>
                  <a:gd name="connsiteY1952" fmla="*/ 464612 h 1000125"/>
                  <a:gd name="connsiteX1953" fmla="*/ 1896020 w 4397079"/>
                  <a:gd name="connsiteY1953" fmla="*/ 423569 h 1000125"/>
                  <a:gd name="connsiteX1954" fmla="*/ 1896020 w 4397079"/>
                  <a:gd name="connsiteY1954" fmla="*/ 392492 h 1000125"/>
                  <a:gd name="connsiteX1955" fmla="*/ 1935337 w 4397079"/>
                  <a:gd name="connsiteY1955" fmla="*/ 353176 h 1000125"/>
                  <a:gd name="connsiteX1956" fmla="*/ 1950875 w 4397079"/>
                  <a:gd name="connsiteY1956" fmla="*/ 346740 h 1000125"/>
                  <a:gd name="connsiteX1957" fmla="*/ 2298655 w 4397079"/>
                  <a:gd name="connsiteY1957" fmla="*/ 343744 h 1000125"/>
                  <a:gd name="connsiteX1958" fmla="*/ 2314193 w 4397079"/>
                  <a:gd name="connsiteY1958" fmla="*/ 350180 h 1000125"/>
                  <a:gd name="connsiteX1959" fmla="*/ 2355237 w 4397079"/>
                  <a:gd name="connsiteY1959" fmla="*/ 391223 h 1000125"/>
                  <a:gd name="connsiteX1960" fmla="*/ 2355237 w 4397079"/>
                  <a:gd name="connsiteY1960" fmla="*/ 422299 h 1000125"/>
                  <a:gd name="connsiteX1961" fmla="*/ 2315920 w 4397079"/>
                  <a:gd name="connsiteY1961" fmla="*/ 461616 h 1000125"/>
                  <a:gd name="connsiteX1962" fmla="*/ 2284844 w 4397079"/>
                  <a:gd name="connsiteY1962" fmla="*/ 461616 h 1000125"/>
                  <a:gd name="connsiteX1963" fmla="*/ 2243800 w 4397079"/>
                  <a:gd name="connsiteY1963" fmla="*/ 420572 h 1000125"/>
                  <a:gd name="connsiteX1964" fmla="*/ 2243800 w 4397079"/>
                  <a:gd name="connsiteY1964" fmla="*/ 389496 h 1000125"/>
                  <a:gd name="connsiteX1965" fmla="*/ 2283117 w 4397079"/>
                  <a:gd name="connsiteY1965" fmla="*/ 350180 h 1000125"/>
                  <a:gd name="connsiteX1966" fmla="*/ 2298655 w 4397079"/>
                  <a:gd name="connsiteY1966" fmla="*/ 343744 h 1000125"/>
                  <a:gd name="connsiteX1967" fmla="*/ 2662863 w 4397079"/>
                  <a:gd name="connsiteY1967" fmla="*/ 329176 h 1000125"/>
                  <a:gd name="connsiteX1968" fmla="*/ 2678401 w 4397079"/>
                  <a:gd name="connsiteY1968" fmla="*/ 335612 h 1000125"/>
                  <a:gd name="connsiteX1969" fmla="*/ 2719445 w 4397079"/>
                  <a:gd name="connsiteY1969" fmla="*/ 376655 h 1000125"/>
                  <a:gd name="connsiteX1970" fmla="*/ 2719445 w 4397079"/>
                  <a:gd name="connsiteY1970" fmla="*/ 407731 h 1000125"/>
                  <a:gd name="connsiteX1971" fmla="*/ 2680128 w 4397079"/>
                  <a:gd name="connsiteY1971" fmla="*/ 447048 h 1000125"/>
                  <a:gd name="connsiteX1972" fmla="*/ 2649052 w 4397079"/>
                  <a:gd name="connsiteY1972" fmla="*/ 447048 h 1000125"/>
                  <a:gd name="connsiteX1973" fmla="*/ 2608008 w 4397079"/>
                  <a:gd name="connsiteY1973" fmla="*/ 406004 h 1000125"/>
                  <a:gd name="connsiteX1974" fmla="*/ 2608008 w 4397079"/>
                  <a:gd name="connsiteY1974" fmla="*/ 374928 h 1000125"/>
                  <a:gd name="connsiteX1975" fmla="*/ 2647325 w 4397079"/>
                  <a:gd name="connsiteY1975" fmla="*/ 335612 h 1000125"/>
                  <a:gd name="connsiteX1976" fmla="*/ 2662863 w 4397079"/>
                  <a:gd name="connsiteY1976" fmla="*/ 329176 h 1000125"/>
                  <a:gd name="connsiteX1977" fmla="*/ 3010643 w 4397079"/>
                  <a:gd name="connsiteY1977" fmla="*/ 326179 h 1000125"/>
                  <a:gd name="connsiteX1978" fmla="*/ 3026181 w 4397079"/>
                  <a:gd name="connsiteY1978" fmla="*/ 332615 h 1000125"/>
                  <a:gd name="connsiteX1979" fmla="*/ 3067225 w 4397079"/>
                  <a:gd name="connsiteY1979" fmla="*/ 373659 h 1000125"/>
                  <a:gd name="connsiteX1980" fmla="*/ 3067225 w 4397079"/>
                  <a:gd name="connsiteY1980" fmla="*/ 404735 h 1000125"/>
                  <a:gd name="connsiteX1981" fmla="*/ 3027909 w 4397079"/>
                  <a:gd name="connsiteY1981" fmla="*/ 444052 h 1000125"/>
                  <a:gd name="connsiteX1982" fmla="*/ 2996833 w 4397079"/>
                  <a:gd name="connsiteY1982" fmla="*/ 444052 h 1000125"/>
                  <a:gd name="connsiteX1983" fmla="*/ 2955788 w 4397079"/>
                  <a:gd name="connsiteY1983" fmla="*/ 403008 h 1000125"/>
                  <a:gd name="connsiteX1984" fmla="*/ 2955789 w 4397079"/>
                  <a:gd name="connsiteY1984" fmla="*/ 371932 h 1000125"/>
                  <a:gd name="connsiteX1985" fmla="*/ 2995105 w 4397079"/>
                  <a:gd name="connsiteY1985" fmla="*/ 332616 h 1000125"/>
                  <a:gd name="connsiteX1986" fmla="*/ 3010643 w 4397079"/>
                  <a:gd name="connsiteY1986" fmla="*/ 326179 h 1000125"/>
                  <a:gd name="connsiteX1987" fmla="*/ 1109631 w 4397079"/>
                  <a:gd name="connsiteY1987" fmla="*/ 318741 h 1000125"/>
                  <a:gd name="connsiteX1988" fmla="*/ 1125169 w 4397079"/>
                  <a:gd name="connsiteY1988" fmla="*/ 325177 h 1000125"/>
                  <a:gd name="connsiteX1989" fmla="*/ 1166213 w 4397079"/>
                  <a:gd name="connsiteY1989" fmla="*/ 366221 h 1000125"/>
                  <a:gd name="connsiteX1990" fmla="*/ 1166213 w 4397079"/>
                  <a:gd name="connsiteY1990" fmla="*/ 397297 h 1000125"/>
                  <a:gd name="connsiteX1991" fmla="*/ 1126896 w 4397079"/>
                  <a:gd name="connsiteY1991" fmla="*/ 436613 h 1000125"/>
                  <a:gd name="connsiteX1992" fmla="*/ 1095820 w 4397079"/>
                  <a:gd name="connsiteY1992" fmla="*/ 436613 h 1000125"/>
                  <a:gd name="connsiteX1993" fmla="*/ 1054776 w 4397079"/>
                  <a:gd name="connsiteY1993" fmla="*/ 395570 h 1000125"/>
                  <a:gd name="connsiteX1994" fmla="*/ 1054776 w 4397079"/>
                  <a:gd name="connsiteY1994" fmla="*/ 364493 h 1000125"/>
                  <a:gd name="connsiteX1995" fmla="*/ 1094093 w 4397079"/>
                  <a:gd name="connsiteY1995" fmla="*/ 325177 h 1000125"/>
                  <a:gd name="connsiteX1996" fmla="*/ 1109631 w 4397079"/>
                  <a:gd name="connsiteY1996" fmla="*/ 318741 h 1000125"/>
                  <a:gd name="connsiteX1997" fmla="*/ 3369996 w 4397079"/>
                  <a:gd name="connsiteY1997" fmla="*/ 316467 h 1000125"/>
                  <a:gd name="connsiteX1998" fmla="*/ 3385534 w 4397079"/>
                  <a:gd name="connsiteY1998" fmla="*/ 322903 h 1000125"/>
                  <a:gd name="connsiteX1999" fmla="*/ 3426578 w 4397079"/>
                  <a:gd name="connsiteY1999" fmla="*/ 363947 h 1000125"/>
                  <a:gd name="connsiteX2000" fmla="*/ 3426578 w 4397079"/>
                  <a:gd name="connsiteY2000" fmla="*/ 395022 h 1000125"/>
                  <a:gd name="connsiteX2001" fmla="*/ 3387261 w 4397079"/>
                  <a:gd name="connsiteY2001" fmla="*/ 434339 h 1000125"/>
                  <a:gd name="connsiteX2002" fmla="*/ 3356185 w 4397079"/>
                  <a:gd name="connsiteY2002" fmla="*/ 434339 h 1000125"/>
                  <a:gd name="connsiteX2003" fmla="*/ 3315142 w 4397079"/>
                  <a:gd name="connsiteY2003" fmla="*/ 393295 h 1000125"/>
                  <a:gd name="connsiteX2004" fmla="*/ 3315142 w 4397079"/>
                  <a:gd name="connsiteY2004" fmla="*/ 362219 h 1000125"/>
                  <a:gd name="connsiteX2005" fmla="*/ 3354458 w 4397079"/>
                  <a:gd name="connsiteY2005" fmla="*/ 322903 h 1000125"/>
                  <a:gd name="connsiteX2006" fmla="*/ 3369996 w 4397079"/>
                  <a:gd name="connsiteY2006" fmla="*/ 316467 h 1000125"/>
                  <a:gd name="connsiteX2007" fmla="*/ 1457411 w 4397079"/>
                  <a:gd name="connsiteY2007" fmla="*/ 315744 h 1000125"/>
                  <a:gd name="connsiteX2008" fmla="*/ 1472949 w 4397079"/>
                  <a:gd name="connsiteY2008" fmla="*/ 322180 h 1000125"/>
                  <a:gd name="connsiteX2009" fmla="*/ 1513993 w 4397079"/>
                  <a:gd name="connsiteY2009" fmla="*/ 363224 h 1000125"/>
                  <a:gd name="connsiteX2010" fmla="*/ 1513993 w 4397079"/>
                  <a:gd name="connsiteY2010" fmla="*/ 394300 h 1000125"/>
                  <a:gd name="connsiteX2011" fmla="*/ 1474677 w 4397079"/>
                  <a:gd name="connsiteY2011" fmla="*/ 433616 h 1000125"/>
                  <a:gd name="connsiteX2012" fmla="*/ 1443601 w 4397079"/>
                  <a:gd name="connsiteY2012" fmla="*/ 433617 h 1000125"/>
                  <a:gd name="connsiteX2013" fmla="*/ 1402557 w 4397079"/>
                  <a:gd name="connsiteY2013" fmla="*/ 392573 h 1000125"/>
                  <a:gd name="connsiteX2014" fmla="*/ 1402557 w 4397079"/>
                  <a:gd name="connsiteY2014" fmla="*/ 361497 h 1000125"/>
                  <a:gd name="connsiteX2015" fmla="*/ 1441873 w 4397079"/>
                  <a:gd name="connsiteY2015" fmla="*/ 322180 h 1000125"/>
                  <a:gd name="connsiteX2016" fmla="*/ 1457411 w 4397079"/>
                  <a:gd name="connsiteY2016" fmla="*/ 315744 h 1000125"/>
                  <a:gd name="connsiteX2017" fmla="*/ 430170 w 4397079"/>
                  <a:gd name="connsiteY2017" fmla="*/ 315230 h 1000125"/>
                  <a:gd name="connsiteX2018" fmla="*/ 445709 w 4397079"/>
                  <a:gd name="connsiteY2018" fmla="*/ 321666 h 1000125"/>
                  <a:gd name="connsiteX2019" fmla="*/ 486752 w 4397079"/>
                  <a:gd name="connsiteY2019" fmla="*/ 362710 h 1000125"/>
                  <a:gd name="connsiteX2020" fmla="*/ 486752 w 4397079"/>
                  <a:gd name="connsiteY2020" fmla="*/ 393786 h 1000125"/>
                  <a:gd name="connsiteX2021" fmla="*/ 447436 w 4397079"/>
                  <a:gd name="connsiteY2021" fmla="*/ 433102 h 1000125"/>
                  <a:gd name="connsiteX2022" fmla="*/ 416360 w 4397079"/>
                  <a:gd name="connsiteY2022" fmla="*/ 433102 h 1000125"/>
                  <a:gd name="connsiteX2023" fmla="*/ 375316 w 4397079"/>
                  <a:gd name="connsiteY2023" fmla="*/ 392058 h 1000125"/>
                  <a:gd name="connsiteX2024" fmla="*/ 375316 w 4397079"/>
                  <a:gd name="connsiteY2024" fmla="*/ 360982 h 1000125"/>
                  <a:gd name="connsiteX2025" fmla="*/ 414633 w 4397079"/>
                  <a:gd name="connsiteY2025" fmla="*/ 321666 h 1000125"/>
                  <a:gd name="connsiteX2026" fmla="*/ 430170 w 4397079"/>
                  <a:gd name="connsiteY2026" fmla="*/ 315230 h 1000125"/>
                  <a:gd name="connsiteX2027" fmla="*/ 3717776 w 4397079"/>
                  <a:gd name="connsiteY2027" fmla="*/ 313470 h 1000125"/>
                  <a:gd name="connsiteX2028" fmla="*/ 3733314 w 4397079"/>
                  <a:gd name="connsiteY2028" fmla="*/ 319906 h 1000125"/>
                  <a:gd name="connsiteX2029" fmla="*/ 3774358 w 4397079"/>
                  <a:gd name="connsiteY2029" fmla="*/ 360950 h 1000125"/>
                  <a:gd name="connsiteX2030" fmla="*/ 3774358 w 4397079"/>
                  <a:gd name="connsiteY2030" fmla="*/ 392026 h 1000125"/>
                  <a:gd name="connsiteX2031" fmla="*/ 3735040 w 4397079"/>
                  <a:gd name="connsiteY2031" fmla="*/ 431343 h 1000125"/>
                  <a:gd name="connsiteX2032" fmla="*/ 3703965 w 4397079"/>
                  <a:gd name="connsiteY2032" fmla="*/ 431343 h 1000125"/>
                  <a:gd name="connsiteX2033" fmla="*/ 3662921 w 4397079"/>
                  <a:gd name="connsiteY2033" fmla="*/ 390298 h 1000125"/>
                  <a:gd name="connsiteX2034" fmla="*/ 3662921 w 4397079"/>
                  <a:gd name="connsiteY2034" fmla="*/ 359223 h 1000125"/>
                  <a:gd name="connsiteX2035" fmla="*/ 3702238 w 4397079"/>
                  <a:gd name="connsiteY2035" fmla="*/ 319906 h 1000125"/>
                  <a:gd name="connsiteX2036" fmla="*/ 3717776 w 4397079"/>
                  <a:gd name="connsiteY2036" fmla="*/ 313470 h 1000125"/>
                  <a:gd name="connsiteX2037" fmla="*/ 777950 w 4397079"/>
                  <a:gd name="connsiteY2037" fmla="*/ 312234 h 1000125"/>
                  <a:gd name="connsiteX2038" fmla="*/ 793489 w 4397079"/>
                  <a:gd name="connsiteY2038" fmla="*/ 318669 h 1000125"/>
                  <a:gd name="connsiteX2039" fmla="*/ 834533 w 4397079"/>
                  <a:gd name="connsiteY2039" fmla="*/ 359713 h 1000125"/>
                  <a:gd name="connsiteX2040" fmla="*/ 834533 w 4397079"/>
                  <a:gd name="connsiteY2040" fmla="*/ 390789 h 1000125"/>
                  <a:gd name="connsiteX2041" fmla="*/ 795216 w 4397079"/>
                  <a:gd name="connsiteY2041" fmla="*/ 430106 h 1000125"/>
                  <a:gd name="connsiteX2042" fmla="*/ 764140 w 4397079"/>
                  <a:gd name="connsiteY2042" fmla="*/ 430106 h 1000125"/>
                  <a:gd name="connsiteX2043" fmla="*/ 723096 w 4397079"/>
                  <a:gd name="connsiteY2043" fmla="*/ 389062 h 1000125"/>
                  <a:gd name="connsiteX2044" fmla="*/ 723096 w 4397079"/>
                  <a:gd name="connsiteY2044" fmla="*/ 357986 h 1000125"/>
                  <a:gd name="connsiteX2045" fmla="*/ 762413 w 4397079"/>
                  <a:gd name="connsiteY2045" fmla="*/ 318669 h 1000125"/>
                  <a:gd name="connsiteX2046" fmla="*/ 777950 w 4397079"/>
                  <a:gd name="connsiteY2046" fmla="*/ 312234 h 1000125"/>
                  <a:gd name="connsiteX2047" fmla="*/ 4064419 w 4397079"/>
                  <a:gd name="connsiteY2047" fmla="*/ 311610 h 1000125"/>
                  <a:gd name="connsiteX2048" fmla="*/ 4079957 w 4397079"/>
                  <a:gd name="connsiteY2048" fmla="*/ 318046 h 1000125"/>
                  <a:gd name="connsiteX2049" fmla="*/ 4121001 w 4397079"/>
                  <a:gd name="connsiteY2049" fmla="*/ 359090 h 1000125"/>
                  <a:gd name="connsiteX2050" fmla="*/ 4121001 w 4397079"/>
                  <a:gd name="connsiteY2050" fmla="*/ 390166 h 1000125"/>
                  <a:gd name="connsiteX2051" fmla="*/ 4081685 w 4397079"/>
                  <a:gd name="connsiteY2051" fmla="*/ 429483 h 1000125"/>
                  <a:gd name="connsiteX2052" fmla="*/ 4050609 w 4397079"/>
                  <a:gd name="connsiteY2052" fmla="*/ 429483 h 1000125"/>
                  <a:gd name="connsiteX2053" fmla="*/ 4009564 w 4397079"/>
                  <a:gd name="connsiteY2053" fmla="*/ 388439 h 1000125"/>
                  <a:gd name="connsiteX2054" fmla="*/ 4009564 w 4397079"/>
                  <a:gd name="connsiteY2054" fmla="*/ 357363 h 1000125"/>
                  <a:gd name="connsiteX2055" fmla="*/ 4048882 w 4397079"/>
                  <a:gd name="connsiteY2055" fmla="*/ 318046 h 1000125"/>
                  <a:gd name="connsiteX2056" fmla="*/ 4064419 w 4397079"/>
                  <a:gd name="connsiteY2056" fmla="*/ 311610 h 1000125"/>
                  <a:gd name="connsiteX2057" fmla="*/ 1816764 w 4397079"/>
                  <a:gd name="connsiteY2057" fmla="*/ 306031 h 1000125"/>
                  <a:gd name="connsiteX2058" fmla="*/ 1832303 w 4397079"/>
                  <a:gd name="connsiteY2058" fmla="*/ 312467 h 1000125"/>
                  <a:gd name="connsiteX2059" fmla="*/ 1873346 w 4397079"/>
                  <a:gd name="connsiteY2059" fmla="*/ 353511 h 1000125"/>
                  <a:gd name="connsiteX2060" fmla="*/ 1873346 w 4397079"/>
                  <a:gd name="connsiteY2060" fmla="*/ 384587 h 1000125"/>
                  <a:gd name="connsiteX2061" fmla="*/ 1834030 w 4397079"/>
                  <a:gd name="connsiteY2061" fmla="*/ 423903 h 1000125"/>
                  <a:gd name="connsiteX2062" fmla="*/ 1802953 w 4397079"/>
                  <a:gd name="connsiteY2062" fmla="*/ 423904 h 1000125"/>
                  <a:gd name="connsiteX2063" fmla="*/ 1761910 w 4397079"/>
                  <a:gd name="connsiteY2063" fmla="*/ 382860 h 1000125"/>
                  <a:gd name="connsiteX2064" fmla="*/ 1761910 w 4397079"/>
                  <a:gd name="connsiteY2064" fmla="*/ 351784 h 1000125"/>
                  <a:gd name="connsiteX2065" fmla="*/ 1801226 w 4397079"/>
                  <a:gd name="connsiteY2065" fmla="*/ 312467 h 1000125"/>
                  <a:gd name="connsiteX2066" fmla="*/ 1816764 w 4397079"/>
                  <a:gd name="connsiteY2066" fmla="*/ 306031 h 1000125"/>
                  <a:gd name="connsiteX2067" fmla="*/ 2164544 w 4397079"/>
                  <a:gd name="connsiteY2067" fmla="*/ 303035 h 1000125"/>
                  <a:gd name="connsiteX2068" fmla="*/ 2180083 w 4397079"/>
                  <a:gd name="connsiteY2068" fmla="*/ 309470 h 1000125"/>
                  <a:gd name="connsiteX2069" fmla="*/ 2221126 w 4397079"/>
                  <a:gd name="connsiteY2069" fmla="*/ 350515 h 1000125"/>
                  <a:gd name="connsiteX2070" fmla="*/ 2221126 w 4397079"/>
                  <a:gd name="connsiteY2070" fmla="*/ 381591 h 1000125"/>
                  <a:gd name="connsiteX2071" fmla="*/ 2181810 w 4397079"/>
                  <a:gd name="connsiteY2071" fmla="*/ 420907 h 1000125"/>
                  <a:gd name="connsiteX2072" fmla="*/ 2150734 w 4397079"/>
                  <a:gd name="connsiteY2072" fmla="*/ 420907 h 1000125"/>
                  <a:gd name="connsiteX2073" fmla="*/ 2109690 w 4397079"/>
                  <a:gd name="connsiteY2073" fmla="*/ 379864 h 1000125"/>
                  <a:gd name="connsiteX2074" fmla="*/ 2109690 w 4397079"/>
                  <a:gd name="connsiteY2074" fmla="*/ 348788 h 1000125"/>
                  <a:gd name="connsiteX2075" fmla="*/ 2149007 w 4397079"/>
                  <a:gd name="connsiteY2075" fmla="*/ 309471 h 1000125"/>
                  <a:gd name="connsiteX2076" fmla="*/ 2164544 w 4397079"/>
                  <a:gd name="connsiteY2076" fmla="*/ 303035 h 1000125"/>
                  <a:gd name="connsiteX2077" fmla="*/ 4238665 w 4397079"/>
                  <a:gd name="connsiteY2077" fmla="*/ 298228 h 1000125"/>
                  <a:gd name="connsiteX2078" fmla="*/ 4257232 w 4397079"/>
                  <a:gd name="connsiteY2078" fmla="*/ 378733 h 1000125"/>
                  <a:gd name="connsiteX2079" fmla="*/ 4223235 w 4397079"/>
                  <a:gd name="connsiteY2079" fmla="*/ 344733 h 1000125"/>
                  <a:gd name="connsiteX2080" fmla="*/ 4223235 w 4397079"/>
                  <a:gd name="connsiteY2080" fmla="*/ 313657 h 1000125"/>
                  <a:gd name="connsiteX2081" fmla="*/ 2528752 w 4397079"/>
                  <a:gd name="connsiteY2081" fmla="*/ 288467 h 1000125"/>
                  <a:gd name="connsiteX2082" fmla="*/ 2544290 w 4397079"/>
                  <a:gd name="connsiteY2082" fmla="*/ 294903 h 1000125"/>
                  <a:gd name="connsiteX2083" fmla="*/ 2585335 w 4397079"/>
                  <a:gd name="connsiteY2083" fmla="*/ 335947 h 1000125"/>
                  <a:gd name="connsiteX2084" fmla="*/ 2585335 w 4397079"/>
                  <a:gd name="connsiteY2084" fmla="*/ 367023 h 1000125"/>
                  <a:gd name="connsiteX2085" fmla="*/ 2546018 w 4397079"/>
                  <a:gd name="connsiteY2085" fmla="*/ 406340 h 1000125"/>
                  <a:gd name="connsiteX2086" fmla="*/ 2514942 w 4397079"/>
                  <a:gd name="connsiteY2086" fmla="*/ 406340 h 1000125"/>
                  <a:gd name="connsiteX2087" fmla="*/ 2473898 w 4397079"/>
                  <a:gd name="connsiteY2087" fmla="*/ 365295 h 1000125"/>
                  <a:gd name="connsiteX2088" fmla="*/ 2473898 w 4397079"/>
                  <a:gd name="connsiteY2088" fmla="*/ 334219 h 1000125"/>
                  <a:gd name="connsiteX2089" fmla="*/ 2513215 w 4397079"/>
                  <a:gd name="connsiteY2089" fmla="*/ 294903 h 1000125"/>
                  <a:gd name="connsiteX2090" fmla="*/ 2528752 w 4397079"/>
                  <a:gd name="connsiteY2090" fmla="*/ 288467 h 1000125"/>
                  <a:gd name="connsiteX2091" fmla="*/ 2876532 w 4397079"/>
                  <a:gd name="connsiteY2091" fmla="*/ 285471 h 1000125"/>
                  <a:gd name="connsiteX2092" fmla="*/ 2892071 w 4397079"/>
                  <a:gd name="connsiteY2092" fmla="*/ 291907 h 1000125"/>
                  <a:gd name="connsiteX2093" fmla="*/ 2933115 w 4397079"/>
                  <a:gd name="connsiteY2093" fmla="*/ 332950 h 1000125"/>
                  <a:gd name="connsiteX2094" fmla="*/ 2933114 w 4397079"/>
                  <a:gd name="connsiteY2094" fmla="*/ 364026 h 1000125"/>
                  <a:gd name="connsiteX2095" fmla="*/ 2893798 w 4397079"/>
                  <a:gd name="connsiteY2095" fmla="*/ 403343 h 1000125"/>
                  <a:gd name="connsiteX2096" fmla="*/ 2862721 w 4397079"/>
                  <a:gd name="connsiteY2096" fmla="*/ 403343 h 1000125"/>
                  <a:gd name="connsiteX2097" fmla="*/ 2821678 w 4397079"/>
                  <a:gd name="connsiteY2097" fmla="*/ 362299 h 1000125"/>
                  <a:gd name="connsiteX2098" fmla="*/ 2821678 w 4397079"/>
                  <a:gd name="connsiteY2098" fmla="*/ 331223 h 1000125"/>
                  <a:gd name="connsiteX2099" fmla="*/ 2860995 w 4397079"/>
                  <a:gd name="connsiteY2099" fmla="*/ 291906 h 1000125"/>
                  <a:gd name="connsiteX2100" fmla="*/ 2876532 w 4397079"/>
                  <a:gd name="connsiteY2100" fmla="*/ 285471 h 1000125"/>
                  <a:gd name="connsiteX2101" fmla="*/ 284092 w 4397079"/>
                  <a:gd name="connsiteY2101" fmla="*/ 279891 h 1000125"/>
                  <a:gd name="connsiteX2102" fmla="*/ 299630 w 4397079"/>
                  <a:gd name="connsiteY2102" fmla="*/ 286327 h 1000125"/>
                  <a:gd name="connsiteX2103" fmla="*/ 340674 w 4397079"/>
                  <a:gd name="connsiteY2103" fmla="*/ 327371 h 1000125"/>
                  <a:gd name="connsiteX2104" fmla="*/ 340674 w 4397079"/>
                  <a:gd name="connsiteY2104" fmla="*/ 358447 h 1000125"/>
                  <a:gd name="connsiteX2105" fmla="*/ 301357 w 4397079"/>
                  <a:gd name="connsiteY2105" fmla="*/ 397763 h 1000125"/>
                  <a:gd name="connsiteX2106" fmla="*/ 270281 w 4397079"/>
                  <a:gd name="connsiteY2106" fmla="*/ 397763 h 1000125"/>
                  <a:gd name="connsiteX2107" fmla="*/ 229237 w 4397079"/>
                  <a:gd name="connsiteY2107" fmla="*/ 356720 h 1000125"/>
                  <a:gd name="connsiteX2108" fmla="*/ 229237 w 4397079"/>
                  <a:gd name="connsiteY2108" fmla="*/ 325644 h 1000125"/>
                  <a:gd name="connsiteX2109" fmla="*/ 268554 w 4397079"/>
                  <a:gd name="connsiteY2109" fmla="*/ 286327 h 1000125"/>
                  <a:gd name="connsiteX2110" fmla="*/ 284092 w 4397079"/>
                  <a:gd name="connsiteY2110" fmla="*/ 279891 h 1000125"/>
                  <a:gd name="connsiteX2111" fmla="*/ 1324436 w 4397079"/>
                  <a:gd name="connsiteY2111" fmla="*/ 278755 h 1000125"/>
                  <a:gd name="connsiteX2112" fmla="*/ 1339974 w 4397079"/>
                  <a:gd name="connsiteY2112" fmla="*/ 285191 h 1000125"/>
                  <a:gd name="connsiteX2113" fmla="*/ 1381018 w 4397079"/>
                  <a:gd name="connsiteY2113" fmla="*/ 326235 h 1000125"/>
                  <a:gd name="connsiteX2114" fmla="*/ 1381018 w 4397079"/>
                  <a:gd name="connsiteY2114" fmla="*/ 357311 h 1000125"/>
                  <a:gd name="connsiteX2115" fmla="*/ 1341701 w 4397079"/>
                  <a:gd name="connsiteY2115" fmla="*/ 396628 h 1000125"/>
                  <a:gd name="connsiteX2116" fmla="*/ 1310625 w 4397079"/>
                  <a:gd name="connsiteY2116" fmla="*/ 396628 h 1000125"/>
                  <a:gd name="connsiteX2117" fmla="*/ 1269581 w 4397079"/>
                  <a:gd name="connsiteY2117" fmla="*/ 355584 h 1000125"/>
                  <a:gd name="connsiteX2118" fmla="*/ 1269582 w 4397079"/>
                  <a:gd name="connsiteY2118" fmla="*/ 324508 h 1000125"/>
                  <a:gd name="connsiteX2119" fmla="*/ 1308898 w 4397079"/>
                  <a:gd name="connsiteY2119" fmla="*/ 285191 h 1000125"/>
                  <a:gd name="connsiteX2120" fmla="*/ 1324436 w 4397079"/>
                  <a:gd name="connsiteY2120" fmla="*/ 278755 h 1000125"/>
                  <a:gd name="connsiteX2121" fmla="*/ 1672216 w 4397079"/>
                  <a:gd name="connsiteY2121" fmla="*/ 275759 h 1000125"/>
                  <a:gd name="connsiteX2122" fmla="*/ 1687754 w 4397079"/>
                  <a:gd name="connsiteY2122" fmla="*/ 282195 h 1000125"/>
                  <a:gd name="connsiteX2123" fmla="*/ 1728798 w 4397079"/>
                  <a:gd name="connsiteY2123" fmla="*/ 323239 h 1000125"/>
                  <a:gd name="connsiteX2124" fmla="*/ 1728798 w 4397079"/>
                  <a:gd name="connsiteY2124" fmla="*/ 354315 h 1000125"/>
                  <a:gd name="connsiteX2125" fmla="*/ 1689481 w 4397079"/>
                  <a:gd name="connsiteY2125" fmla="*/ 393631 h 1000125"/>
                  <a:gd name="connsiteX2126" fmla="*/ 1658405 w 4397079"/>
                  <a:gd name="connsiteY2126" fmla="*/ 393631 h 1000125"/>
                  <a:gd name="connsiteX2127" fmla="*/ 1617362 w 4397079"/>
                  <a:gd name="connsiteY2127" fmla="*/ 352588 h 1000125"/>
                  <a:gd name="connsiteX2128" fmla="*/ 1617362 w 4397079"/>
                  <a:gd name="connsiteY2128" fmla="*/ 321512 h 1000125"/>
                  <a:gd name="connsiteX2129" fmla="*/ 1656678 w 4397079"/>
                  <a:gd name="connsiteY2129" fmla="*/ 282195 h 1000125"/>
                  <a:gd name="connsiteX2130" fmla="*/ 1672216 w 4397079"/>
                  <a:gd name="connsiteY2130" fmla="*/ 275759 h 1000125"/>
                  <a:gd name="connsiteX2131" fmla="*/ 3235885 w 4397079"/>
                  <a:gd name="connsiteY2131" fmla="*/ 275758 h 1000125"/>
                  <a:gd name="connsiteX2132" fmla="*/ 3251424 w 4397079"/>
                  <a:gd name="connsiteY2132" fmla="*/ 282194 h 1000125"/>
                  <a:gd name="connsiteX2133" fmla="*/ 3292468 w 4397079"/>
                  <a:gd name="connsiteY2133" fmla="*/ 323237 h 1000125"/>
                  <a:gd name="connsiteX2134" fmla="*/ 3292468 w 4397079"/>
                  <a:gd name="connsiteY2134" fmla="*/ 354314 h 1000125"/>
                  <a:gd name="connsiteX2135" fmla="*/ 3253151 w 4397079"/>
                  <a:gd name="connsiteY2135" fmla="*/ 393630 h 1000125"/>
                  <a:gd name="connsiteX2136" fmla="*/ 3222075 w 4397079"/>
                  <a:gd name="connsiteY2136" fmla="*/ 393630 h 1000125"/>
                  <a:gd name="connsiteX2137" fmla="*/ 3181031 w 4397079"/>
                  <a:gd name="connsiteY2137" fmla="*/ 352587 h 1000125"/>
                  <a:gd name="connsiteX2138" fmla="*/ 3181031 w 4397079"/>
                  <a:gd name="connsiteY2138" fmla="*/ 321510 h 1000125"/>
                  <a:gd name="connsiteX2139" fmla="*/ 3220348 w 4397079"/>
                  <a:gd name="connsiteY2139" fmla="*/ 282194 h 1000125"/>
                  <a:gd name="connsiteX2140" fmla="*/ 3235885 w 4397079"/>
                  <a:gd name="connsiteY2140" fmla="*/ 275758 h 1000125"/>
                  <a:gd name="connsiteX2141" fmla="*/ 3583666 w 4397079"/>
                  <a:gd name="connsiteY2141" fmla="*/ 272762 h 1000125"/>
                  <a:gd name="connsiteX2142" fmla="*/ 3599203 w 4397079"/>
                  <a:gd name="connsiteY2142" fmla="*/ 279198 h 1000125"/>
                  <a:gd name="connsiteX2143" fmla="*/ 3640247 w 4397079"/>
                  <a:gd name="connsiteY2143" fmla="*/ 320241 h 1000125"/>
                  <a:gd name="connsiteX2144" fmla="*/ 3640247 w 4397079"/>
                  <a:gd name="connsiteY2144" fmla="*/ 351317 h 1000125"/>
                  <a:gd name="connsiteX2145" fmla="*/ 3600931 w 4397079"/>
                  <a:gd name="connsiteY2145" fmla="*/ 390635 h 1000125"/>
                  <a:gd name="connsiteX2146" fmla="*/ 3569855 w 4397079"/>
                  <a:gd name="connsiteY2146" fmla="*/ 390634 h 1000125"/>
                  <a:gd name="connsiteX2147" fmla="*/ 3528811 w 4397079"/>
                  <a:gd name="connsiteY2147" fmla="*/ 349590 h 1000125"/>
                  <a:gd name="connsiteX2148" fmla="*/ 3528812 w 4397079"/>
                  <a:gd name="connsiteY2148" fmla="*/ 318514 h 1000125"/>
                  <a:gd name="connsiteX2149" fmla="*/ 3568128 w 4397079"/>
                  <a:gd name="connsiteY2149" fmla="*/ 279198 h 1000125"/>
                  <a:gd name="connsiteX2150" fmla="*/ 3583666 w 4397079"/>
                  <a:gd name="connsiteY2150" fmla="*/ 272762 h 1000125"/>
                  <a:gd name="connsiteX2151" fmla="*/ 3930308 w 4397079"/>
                  <a:gd name="connsiteY2151" fmla="*/ 270902 h 1000125"/>
                  <a:gd name="connsiteX2152" fmla="*/ 3945847 w 4397079"/>
                  <a:gd name="connsiteY2152" fmla="*/ 277338 h 1000125"/>
                  <a:gd name="connsiteX2153" fmla="*/ 3986890 w 4397079"/>
                  <a:gd name="connsiteY2153" fmla="*/ 318381 h 1000125"/>
                  <a:gd name="connsiteX2154" fmla="*/ 3986890 w 4397079"/>
                  <a:gd name="connsiteY2154" fmla="*/ 349457 h 1000125"/>
                  <a:gd name="connsiteX2155" fmla="*/ 3947574 w 4397079"/>
                  <a:gd name="connsiteY2155" fmla="*/ 388773 h 1000125"/>
                  <a:gd name="connsiteX2156" fmla="*/ 3916498 w 4397079"/>
                  <a:gd name="connsiteY2156" fmla="*/ 388774 h 1000125"/>
                  <a:gd name="connsiteX2157" fmla="*/ 3875454 w 4397079"/>
                  <a:gd name="connsiteY2157" fmla="*/ 347730 h 1000125"/>
                  <a:gd name="connsiteX2158" fmla="*/ 3875454 w 4397079"/>
                  <a:gd name="connsiteY2158" fmla="*/ 316654 h 1000125"/>
                  <a:gd name="connsiteX2159" fmla="*/ 3914770 w 4397079"/>
                  <a:gd name="connsiteY2159" fmla="*/ 277338 h 1000125"/>
                  <a:gd name="connsiteX2160" fmla="*/ 3930308 w 4397079"/>
                  <a:gd name="connsiteY2160" fmla="*/ 270902 h 1000125"/>
                  <a:gd name="connsiteX2161" fmla="*/ 643445 w 4397079"/>
                  <a:gd name="connsiteY2161" fmla="*/ 270178 h 1000125"/>
                  <a:gd name="connsiteX2162" fmla="*/ 658983 w 4397079"/>
                  <a:gd name="connsiteY2162" fmla="*/ 276614 h 1000125"/>
                  <a:gd name="connsiteX2163" fmla="*/ 700026 w 4397079"/>
                  <a:gd name="connsiteY2163" fmla="*/ 317658 h 1000125"/>
                  <a:gd name="connsiteX2164" fmla="*/ 700026 w 4397079"/>
                  <a:gd name="connsiteY2164" fmla="*/ 348734 h 1000125"/>
                  <a:gd name="connsiteX2165" fmla="*/ 660710 w 4397079"/>
                  <a:gd name="connsiteY2165" fmla="*/ 388050 h 1000125"/>
                  <a:gd name="connsiteX2166" fmla="*/ 629634 w 4397079"/>
                  <a:gd name="connsiteY2166" fmla="*/ 388050 h 1000125"/>
                  <a:gd name="connsiteX2167" fmla="*/ 588590 w 4397079"/>
                  <a:gd name="connsiteY2167" fmla="*/ 347006 h 1000125"/>
                  <a:gd name="connsiteX2168" fmla="*/ 588590 w 4397079"/>
                  <a:gd name="connsiteY2168" fmla="*/ 315930 h 1000125"/>
                  <a:gd name="connsiteX2169" fmla="*/ 627907 w 4397079"/>
                  <a:gd name="connsiteY2169" fmla="*/ 276614 h 1000125"/>
                  <a:gd name="connsiteX2170" fmla="*/ 643445 w 4397079"/>
                  <a:gd name="connsiteY2170" fmla="*/ 270178 h 1000125"/>
                  <a:gd name="connsiteX2171" fmla="*/ 991225 w 4397079"/>
                  <a:gd name="connsiteY2171" fmla="*/ 267181 h 1000125"/>
                  <a:gd name="connsiteX2172" fmla="*/ 1006763 w 4397079"/>
                  <a:gd name="connsiteY2172" fmla="*/ 273618 h 1000125"/>
                  <a:gd name="connsiteX2173" fmla="*/ 1047807 w 4397079"/>
                  <a:gd name="connsiteY2173" fmla="*/ 314661 h 1000125"/>
                  <a:gd name="connsiteX2174" fmla="*/ 1047807 w 4397079"/>
                  <a:gd name="connsiteY2174" fmla="*/ 345737 h 1000125"/>
                  <a:gd name="connsiteX2175" fmla="*/ 1008490 w 4397079"/>
                  <a:gd name="connsiteY2175" fmla="*/ 385054 h 1000125"/>
                  <a:gd name="connsiteX2176" fmla="*/ 977414 w 4397079"/>
                  <a:gd name="connsiteY2176" fmla="*/ 385054 h 1000125"/>
                  <a:gd name="connsiteX2177" fmla="*/ 936370 w 4397079"/>
                  <a:gd name="connsiteY2177" fmla="*/ 344010 h 1000125"/>
                  <a:gd name="connsiteX2178" fmla="*/ 936370 w 4397079"/>
                  <a:gd name="connsiteY2178" fmla="*/ 312934 h 1000125"/>
                  <a:gd name="connsiteX2179" fmla="*/ 975687 w 4397079"/>
                  <a:gd name="connsiteY2179" fmla="*/ 273618 h 1000125"/>
                  <a:gd name="connsiteX2180" fmla="*/ 991225 w 4397079"/>
                  <a:gd name="connsiteY2180" fmla="*/ 267181 h 1000125"/>
                  <a:gd name="connsiteX2181" fmla="*/ 2031569 w 4397079"/>
                  <a:gd name="connsiteY2181" fmla="*/ 266046 h 1000125"/>
                  <a:gd name="connsiteX2182" fmla="*/ 2047107 w 4397079"/>
                  <a:gd name="connsiteY2182" fmla="*/ 272482 h 1000125"/>
                  <a:gd name="connsiteX2183" fmla="*/ 2088151 w 4397079"/>
                  <a:gd name="connsiteY2183" fmla="*/ 313526 h 1000125"/>
                  <a:gd name="connsiteX2184" fmla="*/ 2088151 w 4397079"/>
                  <a:gd name="connsiteY2184" fmla="*/ 344602 h 1000125"/>
                  <a:gd name="connsiteX2185" fmla="*/ 2048834 w 4397079"/>
                  <a:gd name="connsiteY2185" fmla="*/ 383918 h 1000125"/>
                  <a:gd name="connsiteX2186" fmla="*/ 2017758 w 4397079"/>
                  <a:gd name="connsiteY2186" fmla="*/ 383918 h 1000125"/>
                  <a:gd name="connsiteX2187" fmla="*/ 1976715 w 4397079"/>
                  <a:gd name="connsiteY2187" fmla="*/ 342874 h 1000125"/>
                  <a:gd name="connsiteX2188" fmla="*/ 1976715 w 4397079"/>
                  <a:gd name="connsiteY2188" fmla="*/ 311798 h 1000125"/>
                  <a:gd name="connsiteX2189" fmla="*/ 2016031 w 4397079"/>
                  <a:gd name="connsiteY2189" fmla="*/ 272482 h 1000125"/>
                  <a:gd name="connsiteX2190" fmla="*/ 2031569 w 4397079"/>
                  <a:gd name="connsiteY2190" fmla="*/ 266046 h 1000125"/>
                  <a:gd name="connsiteX2191" fmla="*/ 2379349 w 4397079"/>
                  <a:gd name="connsiteY2191" fmla="*/ 263050 h 1000125"/>
                  <a:gd name="connsiteX2192" fmla="*/ 2394887 w 4397079"/>
                  <a:gd name="connsiteY2192" fmla="*/ 269485 h 1000125"/>
                  <a:gd name="connsiteX2193" fmla="*/ 2435931 w 4397079"/>
                  <a:gd name="connsiteY2193" fmla="*/ 310529 h 1000125"/>
                  <a:gd name="connsiteX2194" fmla="*/ 2435931 w 4397079"/>
                  <a:gd name="connsiteY2194" fmla="*/ 341605 h 1000125"/>
                  <a:gd name="connsiteX2195" fmla="*/ 2396614 w 4397079"/>
                  <a:gd name="connsiteY2195" fmla="*/ 380922 h 1000125"/>
                  <a:gd name="connsiteX2196" fmla="*/ 2365538 w 4397079"/>
                  <a:gd name="connsiteY2196" fmla="*/ 380922 h 1000125"/>
                  <a:gd name="connsiteX2197" fmla="*/ 2324495 w 4397079"/>
                  <a:gd name="connsiteY2197" fmla="*/ 339878 h 1000125"/>
                  <a:gd name="connsiteX2198" fmla="*/ 2324494 w 4397079"/>
                  <a:gd name="connsiteY2198" fmla="*/ 308802 h 1000125"/>
                  <a:gd name="connsiteX2199" fmla="*/ 2363811 w 4397079"/>
                  <a:gd name="connsiteY2199" fmla="*/ 269486 h 1000125"/>
                  <a:gd name="connsiteX2200" fmla="*/ 2379349 w 4397079"/>
                  <a:gd name="connsiteY2200" fmla="*/ 263050 h 1000125"/>
                  <a:gd name="connsiteX2201" fmla="*/ 171764 w 4397079"/>
                  <a:gd name="connsiteY2201" fmla="*/ 255398 h 1000125"/>
                  <a:gd name="connsiteX2202" fmla="*/ 208095 w 4397079"/>
                  <a:gd name="connsiteY2202" fmla="*/ 291729 h 1000125"/>
                  <a:gd name="connsiteX2203" fmla="*/ 208094 w 4397079"/>
                  <a:gd name="connsiteY2203" fmla="*/ 322805 h 1000125"/>
                  <a:gd name="connsiteX2204" fmla="*/ 168778 w 4397079"/>
                  <a:gd name="connsiteY2204" fmla="*/ 362121 h 1000125"/>
                  <a:gd name="connsiteX2205" fmla="*/ 153240 w 4397079"/>
                  <a:gd name="connsiteY2205" fmla="*/ 368557 h 1000125"/>
                  <a:gd name="connsiteX2206" fmla="*/ 146325 w 4397079"/>
                  <a:gd name="connsiteY2206" fmla="*/ 365694 h 1000125"/>
                  <a:gd name="connsiteX2207" fmla="*/ 2743557 w 4397079"/>
                  <a:gd name="connsiteY2207" fmla="*/ 248481 h 1000125"/>
                  <a:gd name="connsiteX2208" fmla="*/ 2759095 w 4397079"/>
                  <a:gd name="connsiteY2208" fmla="*/ 254918 h 1000125"/>
                  <a:gd name="connsiteX2209" fmla="*/ 2800139 w 4397079"/>
                  <a:gd name="connsiteY2209" fmla="*/ 295961 h 1000125"/>
                  <a:gd name="connsiteX2210" fmla="*/ 2800139 w 4397079"/>
                  <a:gd name="connsiteY2210" fmla="*/ 327037 h 1000125"/>
                  <a:gd name="connsiteX2211" fmla="*/ 2760822 w 4397079"/>
                  <a:gd name="connsiteY2211" fmla="*/ 366354 h 1000125"/>
                  <a:gd name="connsiteX2212" fmla="*/ 2729746 w 4397079"/>
                  <a:gd name="connsiteY2212" fmla="*/ 366354 h 1000125"/>
                  <a:gd name="connsiteX2213" fmla="*/ 2688702 w 4397079"/>
                  <a:gd name="connsiteY2213" fmla="*/ 325310 h 1000125"/>
                  <a:gd name="connsiteX2214" fmla="*/ 2688702 w 4397079"/>
                  <a:gd name="connsiteY2214" fmla="*/ 294234 h 1000125"/>
                  <a:gd name="connsiteX2215" fmla="*/ 2728019 w 4397079"/>
                  <a:gd name="connsiteY2215" fmla="*/ 254917 h 1000125"/>
                  <a:gd name="connsiteX2216" fmla="*/ 2743557 w 4397079"/>
                  <a:gd name="connsiteY2216" fmla="*/ 248481 h 1000125"/>
                  <a:gd name="connsiteX2217" fmla="*/ 3091337 w 4397079"/>
                  <a:gd name="connsiteY2217" fmla="*/ 245485 h 1000125"/>
                  <a:gd name="connsiteX2218" fmla="*/ 3106875 w 4397079"/>
                  <a:gd name="connsiteY2218" fmla="*/ 251921 h 1000125"/>
                  <a:gd name="connsiteX2219" fmla="*/ 3147919 w 4397079"/>
                  <a:gd name="connsiteY2219" fmla="*/ 292965 h 1000125"/>
                  <a:gd name="connsiteX2220" fmla="*/ 3147919 w 4397079"/>
                  <a:gd name="connsiteY2220" fmla="*/ 324041 h 1000125"/>
                  <a:gd name="connsiteX2221" fmla="*/ 3108603 w 4397079"/>
                  <a:gd name="connsiteY2221" fmla="*/ 363358 h 1000125"/>
                  <a:gd name="connsiteX2222" fmla="*/ 3077527 w 4397079"/>
                  <a:gd name="connsiteY2222" fmla="*/ 363358 h 1000125"/>
                  <a:gd name="connsiteX2223" fmla="*/ 3036482 w 4397079"/>
                  <a:gd name="connsiteY2223" fmla="*/ 322314 h 1000125"/>
                  <a:gd name="connsiteX2224" fmla="*/ 3036483 w 4397079"/>
                  <a:gd name="connsiteY2224" fmla="*/ 291238 h 1000125"/>
                  <a:gd name="connsiteX2225" fmla="*/ 3075799 w 4397079"/>
                  <a:gd name="connsiteY2225" fmla="*/ 251922 h 1000125"/>
                  <a:gd name="connsiteX2226" fmla="*/ 3091337 w 4397079"/>
                  <a:gd name="connsiteY2226" fmla="*/ 245485 h 1000125"/>
                  <a:gd name="connsiteX2227" fmla="*/ 1190325 w 4397079"/>
                  <a:gd name="connsiteY2227" fmla="*/ 238047 h 1000125"/>
                  <a:gd name="connsiteX2228" fmla="*/ 1205864 w 4397079"/>
                  <a:gd name="connsiteY2228" fmla="*/ 244482 h 1000125"/>
                  <a:gd name="connsiteX2229" fmla="*/ 1246907 w 4397079"/>
                  <a:gd name="connsiteY2229" fmla="*/ 285526 h 1000125"/>
                  <a:gd name="connsiteX2230" fmla="*/ 1246907 w 4397079"/>
                  <a:gd name="connsiteY2230" fmla="*/ 316603 h 1000125"/>
                  <a:gd name="connsiteX2231" fmla="*/ 1207591 w 4397079"/>
                  <a:gd name="connsiteY2231" fmla="*/ 355919 h 1000125"/>
                  <a:gd name="connsiteX2232" fmla="*/ 1176514 w 4397079"/>
                  <a:gd name="connsiteY2232" fmla="*/ 355919 h 1000125"/>
                  <a:gd name="connsiteX2233" fmla="*/ 1135471 w 4397079"/>
                  <a:gd name="connsiteY2233" fmla="*/ 314875 h 1000125"/>
                  <a:gd name="connsiteX2234" fmla="*/ 1135471 w 4397079"/>
                  <a:gd name="connsiteY2234" fmla="*/ 283799 h 1000125"/>
                  <a:gd name="connsiteX2235" fmla="*/ 1174787 w 4397079"/>
                  <a:gd name="connsiteY2235" fmla="*/ 244483 h 1000125"/>
                  <a:gd name="connsiteX2236" fmla="*/ 1190325 w 4397079"/>
                  <a:gd name="connsiteY2236" fmla="*/ 238047 h 1000125"/>
                  <a:gd name="connsiteX2237" fmla="*/ 3450690 w 4397079"/>
                  <a:gd name="connsiteY2237" fmla="*/ 235773 h 1000125"/>
                  <a:gd name="connsiteX2238" fmla="*/ 3466228 w 4397079"/>
                  <a:gd name="connsiteY2238" fmla="*/ 242209 h 1000125"/>
                  <a:gd name="connsiteX2239" fmla="*/ 3507272 w 4397079"/>
                  <a:gd name="connsiteY2239" fmla="*/ 283252 h 1000125"/>
                  <a:gd name="connsiteX2240" fmla="*/ 3507272 w 4397079"/>
                  <a:gd name="connsiteY2240" fmla="*/ 314328 h 1000125"/>
                  <a:gd name="connsiteX2241" fmla="*/ 3467955 w 4397079"/>
                  <a:gd name="connsiteY2241" fmla="*/ 353645 h 1000125"/>
                  <a:gd name="connsiteX2242" fmla="*/ 3436880 w 4397079"/>
                  <a:gd name="connsiteY2242" fmla="*/ 353645 h 1000125"/>
                  <a:gd name="connsiteX2243" fmla="*/ 3395836 w 4397079"/>
                  <a:gd name="connsiteY2243" fmla="*/ 312601 h 1000125"/>
                  <a:gd name="connsiteX2244" fmla="*/ 3395836 w 4397079"/>
                  <a:gd name="connsiteY2244" fmla="*/ 281525 h 1000125"/>
                  <a:gd name="connsiteX2245" fmla="*/ 3435152 w 4397079"/>
                  <a:gd name="connsiteY2245" fmla="*/ 242209 h 1000125"/>
                  <a:gd name="connsiteX2246" fmla="*/ 3450690 w 4397079"/>
                  <a:gd name="connsiteY2246" fmla="*/ 235773 h 1000125"/>
                  <a:gd name="connsiteX2247" fmla="*/ 1538105 w 4397079"/>
                  <a:gd name="connsiteY2247" fmla="*/ 235050 h 1000125"/>
                  <a:gd name="connsiteX2248" fmla="*/ 1553644 w 4397079"/>
                  <a:gd name="connsiteY2248" fmla="*/ 241486 h 1000125"/>
                  <a:gd name="connsiteX2249" fmla="*/ 1594687 w 4397079"/>
                  <a:gd name="connsiteY2249" fmla="*/ 282530 h 1000125"/>
                  <a:gd name="connsiteX2250" fmla="*/ 1594687 w 4397079"/>
                  <a:gd name="connsiteY2250" fmla="*/ 313606 h 1000125"/>
                  <a:gd name="connsiteX2251" fmla="*/ 1555371 w 4397079"/>
                  <a:gd name="connsiteY2251" fmla="*/ 352922 h 1000125"/>
                  <a:gd name="connsiteX2252" fmla="*/ 1524295 w 4397079"/>
                  <a:gd name="connsiteY2252" fmla="*/ 352922 h 1000125"/>
                  <a:gd name="connsiteX2253" fmla="*/ 1483251 w 4397079"/>
                  <a:gd name="connsiteY2253" fmla="*/ 311879 h 1000125"/>
                  <a:gd name="connsiteX2254" fmla="*/ 1483251 w 4397079"/>
                  <a:gd name="connsiteY2254" fmla="*/ 280803 h 1000125"/>
                  <a:gd name="connsiteX2255" fmla="*/ 1522568 w 4397079"/>
                  <a:gd name="connsiteY2255" fmla="*/ 241486 h 1000125"/>
                  <a:gd name="connsiteX2256" fmla="*/ 1538105 w 4397079"/>
                  <a:gd name="connsiteY2256" fmla="*/ 235050 h 1000125"/>
                  <a:gd name="connsiteX2257" fmla="*/ 510864 w 4397079"/>
                  <a:gd name="connsiteY2257" fmla="*/ 234536 h 1000125"/>
                  <a:gd name="connsiteX2258" fmla="*/ 526403 w 4397079"/>
                  <a:gd name="connsiteY2258" fmla="*/ 240972 h 1000125"/>
                  <a:gd name="connsiteX2259" fmla="*/ 567447 w 4397079"/>
                  <a:gd name="connsiteY2259" fmla="*/ 282015 h 1000125"/>
                  <a:gd name="connsiteX2260" fmla="*/ 567447 w 4397079"/>
                  <a:gd name="connsiteY2260" fmla="*/ 313092 h 1000125"/>
                  <a:gd name="connsiteX2261" fmla="*/ 528130 w 4397079"/>
                  <a:gd name="connsiteY2261" fmla="*/ 352408 h 1000125"/>
                  <a:gd name="connsiteX2262" fmla="*/ 497054 w 4397079"/>
                  <a:gd name="connsiteY2262" fmla="*/ 352408 h 1000125"/>
                  <a:gd name="connsiteX2263" fmla="*/ 456010 w 4397079"/>
                  <a:gd name="connsiteY2263" fmla="*/ 311364 h 1000125"/>
                  <a:gd name="connsiteX2264" fmla="*/ 456010 w 4397079"/>
                  <a:gd name="connsiteY2264" fmla="*/ 280288 h 1000125"/>
                  <a:gd name="connsiteX2265" fmla="*/ 495327 w 4397079"/>
                  <a:gd name="connsiteY2265" fmla="*/ 240972 h 1000125"/>
                  <a:gd name="connsiteX2266" fmla="*/ 510864 w 4397079"/>
                  <a:gd name="connsiteY2266" fmla="*/ 234536 h 1000125"/>
                  <a:gd name="connsiteX2267" fmla="*/ 3798470 w 4397079"/>
                  <a:gd name="connsiteY2267" fmla="*/ 232776 h 1000125"/>
                  <a:gd name="connsiteX2268" fmla="*/ 3814008 w 4397079"/>
                  <a:gd name="connsiteY2268" fmla="*/ 239212 h 1000125"/>
                  <a:gd name="connsiteX2269" fmla="*/ 3855052 w 4397079"/>
                  <a:gd name="connsiteY2269" fmla="*/ 280256 h 1000125"/>
                  <a:gd name="connsiteX2270" fmla="*/ 3855052 w 4397079"/>
                  <a:gd name="connsiteY2270" fmla="*/ 311332 h 1000125"/>
                  <a:gd name="connsiteX2271" fmla="*/ 3815736 w 4397079"/>
                  <a:gd name="connsiteY2271" fmla="*/ 350649 h 1000125"/>
                  <a:gd name="connsiteX2272" fmla="*/ 3784659 w 4397079"/>
                  <a:gd name="connsiteY2272" fmla="*/ 350648 h 1000125"/>
                  <a:gd name="connsiteX2273" fmla="*/ 3743615 w 4397079"/>
                  <a:gd name="connsiteY2273" fmla="*/ 309604 h 1000125"/>
                  <a:gd name="connsiteX2274" fmla="*/ 3743615 w 4397079"/>
                  <a:gd name="connsiteY2274" fmla="*/ 278528 h 1000125"/>
                  <a:gd name="connsiteX2275" fmla="*/ 3782932 w 4397079"/>
                  <a:gd name="connsiteY2275" fmla="*/ 239212 h 1000125"/>
                  <a:gd name="connsiteX2276" fmla="*/ 3798470 w 4397079"/>
                  <a:gd name="connsiteY2276" fmla="*/ 232776 h 1000125"/>
                  <a:gd name="connsiteX2277" fmla="*/ 4145114 w 4397079"/>
                  <a:gd name="connsiteY2277" fmla="*/ 230916 h 1000125"/>
                  <a:gd name="connsiteX2278" fmla="*/ 4160651 w 4397079"/>
                  <a:gd name="connsiteY2278" fmla="*/ 237353 h 1000125"/>
                  <a:gd name="connsiteX2279" fmla="*/ 4201695 w 4397079"/>
                  <a:gd name="connsiteY2279" fmla="*/ 278397 h 1000125"/>
                  <a:gd name="connsiteX2280" fmla="*/ 4201695 w 4397079"/>
                  <a:gd name="connsiteY2280" fmla="*/ 309472 h 1000125"/>
                  <a:gd name="connsiteX2281" fmla="*/ 4162379 w 4397079"/>
                  <a:gd name="connsiteY2281" fmla="*/ 348789 h 1000125"/>
                  <a:gd name="connsiteX2282" fmla="*/ 4131303 w 4397079"/>
                  <a:gd name="connsiteY2282" fmla="*/ 348789 h 1000125"/>
                  <a:gd name="connsiteX2283" fmla="*/ 4090258 w 4397079"/>
                  <a:gd name="connsiteY2283" fmla="*/ 307745 h 1000125"/>
                  <a:gd name="connsiteX2284" fmla="*/ 4090258 w 4397079"/>
                  <a:gd name="connsiteY2284" fmla="*/ 276669 h 1000125"/>
                  <a:gd name="connsiteX2285" fmla="*/ 4129576 w 4397079"/>
                  <a:gd name="connsiteY2285" fmla="*/ 237352 h 1000125"/>
                  <a:gd name="connsiteX2286" fmla="*/ 4145114 w 4397079"/>
                  <a:gd name="connsiteY2286" fmla="*/ 230916 h 1000125"/>
                  <a:gd name="connsiteX2287" fmla="*/ 857114 w 4397079"/>
                  <a:gd name="connsiteY2287" fmla="*/ 226473 h 1000125"/>
                  <a:gd name="connsiteX2288" fmla="*/ 872652 w 4397079"/>
                  <a:gd name="connsiteY2288" fmla="*/ 232909 h 1000125"/>
                  <a:gd name="connsiteX2289" fmla="*/ 913696 w 4397079"/>
                  <a:gd name="connsiteY2289" fmla="*/ 273953 h 1000125"/>
                  <a:gd name="connsiteX2290" fmla="*/ 913696 w 4397079"/>
                  <a:gd name="connsiteY2290" fmla="*/ 305029 h 1000125"/>
                  <a:gd name="connsiteX2291" fmla="*/ 874379 w 4397079"/>
                  <a:gd name="connsiteY2291" fmla="*/ 344345 h 1000125"/>
                  <a:gd name="connsiteX2292" fmla="*/ 843303 w 4397079"/>
                  <a:gd name="connsiteY2292" fmla="*/ 344345 h 1000125"/>
                  <a:gd name="connsiteX2293" fmla="*/ 802260 w 4397079"/>
                  <a:gd name="connsiteY2293" fmla="*/ 303302 h 1000125"/>
                  <a:gd name="connsiteX2294" fmla="*/ 802260 w 4397079"/>
                  <a:gd name="connsiteY2294" fmla="*/ 272226 h 1000125"/>
                  <a:gd name="connsiteX2295" fmla="*/ 841576 w 4397079"/>
                  <a:gd name="connsiteY2295" fmla="*/ 232909 h 1000125"/>
                  <a:gd name="connsiteX2296" fmla="*/ 857114 w 4397079"/>
                  <a:gd name="connsiteY2296" fmla="*/ 226473 h 1000125"/>
                  <a:gd name="connsiteX2297" fmla="*/ 1897458 w 4397079"/>
                  <a:gd name="connsiteY2297" fmla="*/ 225337 h 1000125"/>
                  <a:gd name="connsiteX2298" fmla="*/ 1912997 w 4397079"/>
                  <a:gd name="connsiteY2298" fmla="*/ 231773 h 1000125"/>
                  <a:gd name="connsiteX2299" fmla="*/ 1954040 w 4397079"/>
                  <a:gd name="connsiteY2299" fmla="*/ 272817 h 1000125"/>
                  <a:gd name="connsiteX2300" fmla="*/ 1954041 w 4397079"/>
                  <a:gd name="connsiteY2300" fmla="*/ 303893 h 1000125"/>
                  <a:gd name="connsiteX2301" fmla="*/ 1914724 w 4397079"/>
                  <a:gd name="connsiteY2301" fmla="*/ 343209 h 1000125"/>
                  <a:gd name="connsiteX2302" fmla="*/ 1883648 w 4397079"/>
                  <a:gd name="connsiteY2302" fmla="*/ 343209 h 1000125"/>
                  <a:gd name="connsiteX2303" fmla="*/ 1842604 w 4397079"/>
                  <a:gd name="connsiteY2303" fmla="*/ 302166 h 1000125"/>
                  <a:gd name="connsiteX2304" fmla="*/ 1842604 w 4397079"/>
                  <a:gd name="connsiteY2304" fmla="*/ 271089 h 1000125"/>
                  <a:gd name="connsiteX2305" fmla="*/ 1881921 w 4397079"/>
                  <a:gd name="connsiteY2305" fmla="*/ 231773 h 1000125"/>
                  <a:gd name="connsiteX2306" fmla="*/ 1897458 w 4397079"/>
                  <a:gd name="connsiteY2306" fmla="*/ 225337 h 1000125"/>
                  <a:gd name="connsiteX2307" fmla="*/ 2245238 w 4397079"/>
                  <a:gd name="connsiteY2307" fmla="*/ 222341 h 1000125"/>
                  <a:gd name="connsiteX2308" fmla="*/ 2260777 w 4397079"/>
                  <a:gd name="connsiteY2308" fmla="*/ 228776 h 1000125"/>
                  <a:gd name="connsiteX2309" fmla="*/ 2301821 w 4397079"/>
                  <a:gd name="connsiteY2309" fmla="*/ 269820 h 1000125"/>
                  <a:gd name="connsiteX2310" fmla="*/ 2301821 w 4397079"/>
                  <a:gd name="connsiteY2310" fmla="*/ 300896 h 1000125"/>
                  <a:gd name="connsiteX2311" fmla="*/ 2262504 w 4397079"/>
                  <a:gd name="connsiteY2311" fmla="*/ 340213 h 1000125"/>
                  <a:gd name="connsiteX2312" fmla="*/ 2231428 w 4397079"/>
                  <a:gd name="connsiteY2312" fmla="*/ 340213 h 1000125"/>
                  <a:gd name="connsiteX2313" fmla="*/ 2190384 w 4397079"/>
                  <a:gd name="connsiteY2313" fmla="*/ 299169 h 1000125"/>
                  <a:gd name="connsiteX2314" fmla="*/ 2190384 w 4397079"/>
                  <a:gd name="connsiteY2314" fmla="*/ 268093 h 1000125"/>
                  <a:gd name="connsiteX2315" fmla="*/ 2229701 w 4397079"/>
                  <a:gd name="connsiteY2315" fmla="*/ 228776 h 1000125"/>
                  <a:gd name="connsiteX2316" fmla="*/ 2245238 w 4397079"/>
                  <a:gd name="connsiteY2316" fmla="*/ 222341 h 1000125"/>
                  <a:gd name="connsiteX2317" fmla="*/ 2609446 w 4397079"/>
                  <a:gd name="connsiteY2317" fmla="*/ 207773 h 1000125"/>
                  <a:gd name="connsiteX2318" fmla="*/ 2624984 w 4397079"/>
                  <a:gd name="connsiteY2318" fmla="*/ 214209 h 1000125"/>
                  <a:gd name="connsiteX2319" fmla="*/ 2666029 w 4397079"/>
                  <a:gd name="connsiteY2319" fmla="*/ 255253 h 1000125"/>
                  <a:gd name="connsiteX2320" fmla="*/ 2666029 w 4397079"/>
                  <a:gd name="connsiteY2320" fmla="*/ 286329 h 1000125"/>
                  <a:gd name="connsiteX2321" fmla="*/ 2626712 w 4397079"/>
                  <a:gd name="connsiteY2321" fmla="*/ 325645 h 1000125"/>
                  <a:gd name="connsiteX2322" fmla="*/ 2595636 w 4397079"/>
                  <a:gd name="connsiteY2322" fmla="*/ 325646 h 1000125"/>
                  <a:gd name="connsiteX2323" fmla="*/ 2554591 w 4397079"/>
                  <a:gd name="connsiteY2323" fmla="*/ 284602 h 1000125"/>
                  <a:gd name="connsiteX2324" fmla="*/ 2554591 w 4397079"/>
                  <a:gd name="connsiteY2324" fmla="*/ 253526 h 1000125"/>
                  <a:gd name="connsiteX2325" fmla="*/ 2593909 w 4397079"/>
                  <a:gd name="connsiteY2325" fmla="*/ 214209 h 1000125"/>
                  <a:gd name="connsiteX2326" fmla="*/ 2609446 w 4397079"/>
                  <a:gd name="connsiteY2326" fmla="*/ 207773 h 1000125"/>
                  <a:gd name="connsiteX2327" fmla="*/ 2957226 w 4397079"/>
                  <a:gd name="connsiteY2327" fmla="*/ 204777 h 1000125"/>
                  <a:gd name="connsiteX2328" fmla="*/ 2972764 w 4397079"/>
                  <a:gd name="connsiteY2328" fmla="*/ 211213 h 1000125"/>
                  <a:gd name="connsiteX2329" fmla="*/ 3013809 w 4397079"/>
                  <a:gd name="connsiteY2329" fmla="*/ 252256 h 1000125"/>
                  <a:gd name="connsiteX2330" fmla="*/ 3013809 w 4397079"/>
                  <a:gd name="connsiteY2330" fmla="*/ 283332 h 1000125"/>
                  <a:gd name="connsiteX2331" fmla="*/ 2974491 w 4397079"/>
                  <a:gd name="connsiteY2331" fmla="*/ 322649 h 1000125"/>
                  <a:gd name="connsiteX2332" fmla="*/ 2943415 w 4397079"/>
                  <a:gd name="connsiteY2332" fmla="*/ 322649 h 1000125"/>
                  <a:gd name="connsiteX2333" fmla="*/ 2902372 w 4397079"/>
                  <a:gd name="connsiteY2333" fmla="*/ 281605 h 1000125"/>
                  <a:gd name="connsiteX2334" fmla="*/ 2902372 w 4397079"/>
                  <a:gd name="connsiteY2334" fmla="*/ 250529 h 1000125"/>
                  <a:gd name="connsiteX2335" fmla="*/ 2941688 w 4397079"/>
                  <a:gd name="connsiteY2335" fmla="*/ 211213 h 1000125"/>
                  <a:gd name="connsiteX2336" fmla="*/ 2957226 w 4397079"/>
                  <a:gd name="connsiteY2336" fmla="*/ 204777 h 1000125"/>
                  <a:gd name="connsiteX2337" fmla="*/ 364786 w 4397079"/>
                  <a:gd name="connsiteY2337" fmla="*/ 199197 h 1000125"/>
                  <a:gd name="connsiteX2338" fmla="*/ 380324 w 4397079"/>
                  <a:gd name="connsiteY2338" fmla="*/ 205633 h 1000125"/>
                  <a:gd name="connsiteX2339" fmla="*/ 421368 w 4397079"/>
                  <a:gd name="connsiteY2339" fmla="*/ 246677 h 1000125"/>
                  <a:gd name="connsiteX2340" fmla="*/ 421367 w 4397079"/>
                  <a:gd name="connsiteY2340" fmla="*/ 277752 h 1000125"/>
                  <a:gd name="connsiteX2341" fmla="*/ 382051 w 4397079"/>
                  <a:gd name="connsiteY2341" fmla="*/ 317069 h 1000125"/>
                  <a:gd name="connsiteX2342" fmla="*/ 350975 w 4397079"/>
                  <a:gd name="connsiteY2342" fmla="*/ 317069 h 1000125"/>
                  <a:gd name="connsiteX2343" fmla="*/ 309931 w 4397079"/>
                  <a:gd name="connsiteY2343" fmla="*/ 276026 h 1000125"/>
                  <a:gd name="connsiteX2344" fmla="*/ 309931 w 4397079"/>
                  <a:gd name="connsiteY2344" fmla="*/ 244950 h 1000125"/>
                  <a:gd name="connsiteX2345" fmla="*/ 349248 w 4397079"/>
                  <a:gd name="connsiteY2345" fmla="*/ 205633 h 1000125"/>
                  <a:gd name="connsiteX2346" fmla="*/ 364786 w 4397079"/>
                  <a:gd name="connsiteY2346" fmla="*/ 199197 h 1000125"/>
                  <a:gd name="connsiteX2347" fmla="*/ 1405130 w 4397079"/>
                  <a:gd name="connsiteY2347" fmla="*/ 198061 h 1000125"/>
                  <a:gd name="connsiteX2348" fmla="*/ 1420668 w 4397079"/>
                  <a:gd name="connsiteY2348" fmla="*/ 204497 h 1000125"/>
                  <a:gd name="connsiteX2349" fmla="*/ 1461712 w 4397079"/>
                  <a:gd name="connsiteY2349" fmla="*/ 245541 h 1000125"/>
                  <a:gd name="connsiteX2350" fmla="*/ 1461712 w 4397079"/>
                  <a:gd name="connsiteY2350" fmla="*/ 276617 h 1000125"/>
                  <a:gd name="connsiteX2351" fmla="*/ 1422395 w 4397079"/>
                  <a:gd name="connsiteY2351" fmla="*/ 315934 h 1000125"/>
                  <a:gd name="connsiteX2352" fmla="*/ 1391319 w 4397079"/>
                  <a:gd name="connsiteY2352" fmla="*/ 315934 h 1000125"/>
                  <a:gd name="connsiteX2353" fmla="*/ 1350276 w 4397079"/>
                  <a:gd name="connsiteY2353" fmla="*/ 274890 h 1000125"/>
                  <a:gd name="connsiteX2354" fmla="*/ 1350276 w 4397079"/>
                  <a:gd name="connsiteY2354" fmla="*/ 243814 h 1000125"/>
                  <a:gd name="connsiteX2355" fmla="*/ 1389592 w 4397079"/>
                  <a:gd name="connsiteY2355" fmla="*/ 204497 h 1000125"/>
                  <a:gd name="connsiteX2356" fmla="*/ 1405130 w 4397079"/>
                  <a:gd name="connsiteY2356" fmla="*/ 198061 h 1000125"/>
                  <a:gd name="connsiteX2357" fmla="*/ 1752910 w 4397079"/>
                  <a:gd name="connsiteY2357" fmla="*/ 195065 h 1000125"/>
                  <a:gd name="connsiteX2358" fmla="*/ 1768448 w 4397079"/>
                  <a:gd name="connsiteY2358" fmla="*/ 201501 h 1000125"/>
                  <a:gd name="connsiteX2359" fmla="*/ 1809492 w 4397079"/>
                  <a:gd name="connsiteY2359" fmla="*/ 242545 h 1000125"/>
                  <a:gd name="connsiteX2360" fmla="*/ 1809492 w 4397079"/>
                  <a:gd name="connsiteY2360" fmla="*/ 273621 h 1000125"/>
                  <a:gd name="connsiteX2361" fmla="*/ 1770176 w 4397079"/>
                  <a:gd name="connsiteY2361" fmla="*/ 312937 h 1000125"/>
                  <a:gd name="connsiteX2362" fmla="*/ 1739099 w 4397079"/>
                  <a:gd name="connsiteY2362" fmla="*/ 312937 h 1000125"/>
                  <a:gd name="connsiteX2363" fmla="*/ 1698056 w 4397079"/>
                  <a:gd name="connsiteY2363" fmla="*/ 271894 h 1000125"/>
                  <a:gd name="connsiteX2364" fmla="*/ 1698056 w 4397079"/>
                  <a:gd name="connsiteY2364" fmla="*/ 240817 h 1000125"/>
                  <a:gd name="connsiteX2365" fmla="*/ 1737372 w 4397079"/>
                  <a:gd name="connsiteY2365" fmla="*/ 201501 h 1000125"/>
                  <a:gd name="connsiteX2366" fmla="*/ 1752910 w 4397079"/>
                  <a:gd name="connsiteY2366" fmla="*/ 195065 h 1000125"/>
                  <a:gd name="connsiteX2367" fmla="*/ 3316580 w 4397079"/>
                  <a:gd name="connsiteY2367" fmla="*/ 195064 h 1000125"/>
                  <a:gd name="connsiteX2368" fmla="*/ 3332118 w 4397079"/>
                  <a:gd name="connsiteY2368" fmla="*/ 201500 h 1000125"/>
                  <a:gd name="connsiteX2369" fmla="*/ 3373162 w 4397079"/>
                  <a:gd name="connsiteY2369" fmla="*/ 242543 h 1000125"/>
                  <a:gd name="connsiteX2370" fmla="*/ 3373162 w 4397079"/>
                  <a:gd name="connsiteY2370" fmla="*/ 273619 h 1000125"/>
                  <a:gd name="connsiteX2371" fmla="*/ 3333845 w 4397079"/>
                  <a:gd name="connsiteY2371" fmla="*/ 312936 h 1000125"/>
                  <a:gd name="connsiteX2372" fmla="*/ 3302769 w 4397079"/>
                  <a:gd name="connsiteY2372" fmla="*/ 312936 h 1000125"/>
                  <a:gd name="connsiteX2373" fmla="*/ 3261725 w 4397079"/>
                  <a:gd name="connsiteY2373" fmla="*/ 271892 h 1000125"/>
                  <a:gd name="connsiteX2374" fmla="*/ 3261725 w 4397079"/>
                  <a:gd name="connsiteY2374" fmla="*/ 240816 h 1000125"/>
                  <a:gd name="connsiteX2375" fmla="*/ 3301042 w 4397079"/>
                  <a:gd name="connsiteY2375" fmla="*/ 201500 h 1000125"/>
                  <a:gd name="connsiteX2376" fmla="*/ 3316580 w 4397079"/>
                  <a:gd name="connsiteY2376" fmla="*/ 195064 h 1000125"/>
                  <a:gd name="connsiteX2377" fmla="*/ 3664360 w 4397079"/>
                  <a:gd name="connsiteY2377" fmla="*/ 192068 h 1000125"/>
                  <a:gd name="connsiteX2378" fmla="*/ 3679898 w 4397079"/>
                  <a:gd name="connsiteY2378" fmla="*/ 198504 h 1000125"/>
                  <a:gd name="connsiteX2379" fmla="*/ 3720941 w 4397079"/>
                  <a:gd name="connsiteY2379" fmla="*/ 239546 h 1000125"/>
                  <a:gd name="connsiteX2380" fmla="*/ 3720941 w 4397079"/>
                  <a:gd name="connsiteY2380" fmla="*/ 270622 h 1000125"/>
                  <a:gd name="connsiteX2381" fmla="*/ 3681625 w 4397079"/>
                  <a:gd name="connsiteY2381" fmla="*/ 309940 h 1000125"/>
                  <a:gd name="connsiteX2382" fmla="*/ 3650549 w 4397079"/>
                  <a:gd name="connsiteY2382" fmla="*/ 309940 h 1000125"/>
                  <a:gd name="connsiteX2383" fmla="*/ 3609505 w 4397079"/>
                  <a:gd name="connsiteY2383" fmla="*/ 268896 h 1000125"/>
                  <a:gd name="connsiteX2384" fmla="*/ 3609505 w 4397079"/>
                  <a:gd name="connsiteY2384" fmla="*/ 237820 h 1000125"/>
                  <a:gd name="connsiteX2385" fmla="*/ 3648822 w 4397079"/>
                  <a:gd name="connsiteY2385" fmla="*/ 198504 h 1000125"/>
                  <a:gd name="connsiteX2386" fmla="*/ 3664360 w 4397079"/>
                  <a:gd name="connsiteY2386" fmla="*/ 192068 h 1000125"/>
                  <a:gd name="connsiteX2387" fmla="*/ 4011003 w 4397079"/>
                  <a:gd name="connsiteY2387" fmla="*/ 190208 h 1000125"/>
                  <a:gd name="connsiteX2388" fmla="*/ 4026541 w 4397079"/>
                  <a:gd name="connsiteY2388" fmla="*/ 196644 h 1000125"/>
                  <a:gd name="connsiteX2389" fmla="*/ 4067585 w 4397079"/>
                  <a:gd name="connsiteY2389" fmla="*/ 237687 h 1000125"/>
                  <a:gd name="connsiteX2390" fmla="*/ 4067584 w 4397079"/>
                  <a:gd name="connsiteY2390" fmla="*/ 268763 h 1000125"/>
                  <a:gd name="connsiteX2391" fmla="*/ 4028268 w 4397079"/>
                  <a:gd name="connsiteY2391" fmla="*/ 308079 h 1000125"/>
                  <a:gd name="connsiteX2392" fmla="*/ 3997192 w 4397079"/>
                  <a:gd name="connsiteY2392" fmla="*/ 308080 h 1000125"/>
                  <a:gd name="connsiteX2393" fmla="*/ 3956149 w 4397079"/>
                  <a:gd name="connsiteY2393" fmla="*/ 267036 h 1000125"/>
                  <a:gd name="connsiteX2394" fmla="*/ 3956149 w 4397079"/>
                  <a:gd name="connsiteY2394" fmla="*/ 235960 h 1000125"/>
                  <a:gd name="connsiteX2395" fmla="*/ 3995465 w 4397079"/>
                  <a:gd name="connsiteY2395" fmla="*/ 196644 h 1000125"/>
                  <a:gd name="connsiteX2396" fmla="*/ 4011003 w 4397079"/>
                  <a:gd name="connsiteY2396" fmla="*/ 190208 h 1000125"/>
                  <a:gd name="connsiteX2397" fmla="*/ 724139 w 4397079"/>
                  <a:gd name="connsiteY2397" fmla="*/ 189484 h 1000125"/>
                  <a:gd name="connsiteX2398" fmla="*/ 739677 w 4397079"/>
                  <a:gd name="connsiteY2398" fmla="*/ 195920 h 1000125"/>
                  <a:gd name="connsiteX2399" fmla="*/ 780721 w 4397079"/>
                  <a:gd name="connsiteY2399" fmla="*/ 236964 h 1000125"/>
                  <a:gd name="connsiteX2400" fmla="*/ 780721 w 4397079"/>
                  <a:gd name="connsiteY2400" fmla="*/ 268040 h 1000125"/>
                  <a:gd name="connsiteX2401" fmla="*/ 741404 w 4397079"/>
                  <a:gd name="connsiteY2401" fmla="*/ 307356 h 1000125"/>
                  <a:gd name="connsiteX2402" fmla="*/ 710328 w 4397079"/>
                  <a:gd name="connsiteY2402" fmla="*/ 307356 h 1000125"/>
                  <a:gd name="connsiteX2403" fmla="*/ 669284 w 4397079"/>
                  <a:gd name="connsiteY2403" fmla="*/ 266313 h 1000125"/>
                  <a:gd name="connsiteX2404" fmla="*/ 669284 w 4397079"/>
                  <a:gd name="connsiteY2404" fmla="*/ 235237 h 1000125"/>
                  <a:gd name="connsiteX2405" fmla="*/ 708601 w 4397079"/>
                  <a:gd name="connsiteY2405" fmla="*/ 195920 h 1000125"/>
                  <a:gd name="connsiteX2406" fmla="*/ 724139 w 4397079"/>
                  <a:gd name="connsiteY2406" fmla="*/ 189484 h 1000125"/>
                  <a:gd name="connsiteX2407" fmla="*/ 1071919 w 4397079"/>
                  <a:gd name="connsiteY2407" fmla="*/ 186487 h 1000125"/>
                  <a:gd name="connsiteX2408" fmla="*/ 1087457 w 4397079"/>
                  <a:gd name="connsiteY2408" fmla="*/ 192923 h 1000125"/>
                  <a:gd name="connsiteX2409" fmla="*/ 1128501 w 4397079"/>
                  <a:gd name="connsiteY2409" fmla="*/ 233967 h 1000125"/>
                  <a:gd name="connsiteX2410" fmla="*/ 1128501 w 4397079"/>
                  <a:gd name="connsiteY2410" fmla="*/ 265043 h 1000125"/>
                  <a:gd name="connsiteX2411" fmla="*/ 1089184 w 4397079"/>
                  <a:gd name="connsiteY2411" fmla="*/ 304360 h 1000125"/>
                  <a:gd name="connsiteX2412" fmla="*/ 1058108 w 4397079"/>
                  <a:gd name="connsiteY2412" fmla="*/ 304360 h 1000125"/>
                  <a:gd name="connsiteX2413" fmla="*/ 1017064 w 4397079"/>
                  <a:gd name="connsiteY2413" fmla="*/ 263316 h 1000125"/>
                  <a:gd name="connsiteX2414" fmla="*/ 1017064 w 4397079"/>
                  <a:gd name="connsiteY2414" fmla="*/ 232240 h 1000125"/>
                  <a:gd name="connsiteX2415" fmla="*/ 1056381 w 4397079"/>
                  <a:gd name="connsiteY2415" fmla="*/ 192923 h 1000125"/>
                  <a:gd name="connsiteX2416" fmla="*/ 1071919 w 4397079"/>
                  <a:gd name="connsiteY2416" fmla="*/ 186487 h 1000125"/>
                  <a:gd name="connsiteX2417" fmla="*/ 2112263 w 4397079"/>
                  <a:gd name="connsiteY2417" fmla="*/ 185352 h 1000125"/>
                  <a:gd name="connsiteX2418" fmla="*/ 2127801 w 4397079"/>
                  <a:gd name="connsiteY2418" fmla="*/ 191788 h 1000125"/>
                  <a:gd name="connsiteX2419" fmla="*/ 2168845 w 4397079"/>
                  <a:gd name="connsiteY2419" fmla="*/ 232832 h 1000125"/>
                  <a:gd name="connsiteX2420" fmla="*/ 2168845 w 4397079"/>
                  <a:gd name="connsiteY2420" fmla="*/ 263908 h 1000125"/>
                  <a:gd name="connsiteX2421" fmla="*/ 2129528 w 4397079"/>
                  <a:gd name="connsiteY2421" fmla="*/ 303224 h 1000125"/>
                  <a:gd name="connsiteX2422" fmla="*/ 2098452 w 4397079"/>
                  <a:gd name="connsiteY2422" fmla="*/ 303224 h 1000125"/>
                  <a:gd name="connsiteX2423" fmla="*/ 2057408 w 4397079"/>
                  <a:gd name="connsiteY2423" fmla="*/ 262181 h 1000125"/>
                  <a:gd name="connsiteX2424" fmla="*/ 2057408 w 4397079"/>
                  <a:gd name="connsiteY2424" fmla="*/ 231104 h 1000125"/>
                  <a:gd name="connsiteX2425" fmla="*/ 2096725 w 4397079"/>
                  <a:gd name="connsiteY2425" fmla="*/ 191788 h 1000125"/>
                  <a:gd name="connsiteX2426" fmla="*/ 2112263 w 4397079"/>
                  <a:gd name="connsiteY2426" fmla="*/ 185352 h 1000125"/>
                  <a:gd name="connsiteX2427" fmla="*/ 2460043 w 4397079"/>
                  <a:gd name="connsiteY2427" fmla="*/ 182355 h 1000125"/>
                  <a:gd name="connsiteX2428" fmla="*/ 2475581 w 4397079"/>
                  <a:gd name="connsiteY2428" fmla="*/ 188792 h 1000125"/>
                  <a:gd name="connsiteX2429" fmla="*/ 2516625 w 4397079"/>
                  <a:gd name="connsiteY2429" fmla="*/ 229835 h 1000125"/>
                  <a:gd name="connsiteX2430" fmla="*/ 2516625 w 4397079"/>
                  <a:gd name="connsiteY2430" fmla="*/ 260911 h 1000125"/>
                  <a:gd name="connsiteX2431" fmla="*/ 2477308 w 4397079"/>
                  <a:gd name="connsiteY2431" fmla="*/ 300228 h 1000125"/>
                  <a:gd name="connsiteX2432" fmla="*/ 2446232 w 4397079"/>
                  <a:gd name="connsiteY2432" fmla="*/ 300228 h 1000125"/>
                  <a:gd name="connsiteX2433" fmla="*/ 2405189 w 4397079"/>
                  <a:gd name="connsiteY2433" fmla="*/ 259184 h 1000125"/>
                  <a:gd name="connsiteX2434" fmla="*/ 2405188 w 4397079"/>
                  <a:gd name="connsiteY2434" fmla="*/ 228108 h 1000125"/>
                  <a:gd name="connsiteX2435" fmla="*/ 2444505 w 4397079"/>
                  <a:gd name="connsiteY2435" fmla="*/ 188791 h 1000125"/>
                  <a:gd name="connsiteX2436" fmla="*/ 2460043 w 4397079"/>
                  <a:gd name="connsiteY2436" fmla="*/ 182355 h 1000125"/>
                  <a:gd name="connsiteX2437" fmla="*/ 2824251 w 4397079"/>
                  <a:gd name="connsiteY2437" fmla="*/ 167788 h 1000125"/>
                  <a:gd name="connsiteX2438" fmla="*/ 2839789 w 4397079"/>
                  <a:gd name="connsiteY2438" fmla="*/ 174223 h 1000125"/>
                  <a:gd name="connsiteX2439" fmla="*/ 2880833 w 4397079"/>
                  <a:gd name="connsiteY2439" fmla="*/ 215267 h 1000125"/>
                  <a:gd name="connsiteX2440" fmla="*/ 2880833 w 4397079"/>
                  <a:gd name="connsiteY2440" fmla="*/ 246343 h 1000125"/>
                  <a:gd name="connsiteX2441" fmla="*/ 2841516 w 4397079"/>
                  <a:gd name="connsiteY2441" fmla="*/ 285660 h 1000125"/>
                  <a:gd name="connsiteX2442" fmla="*/ 2810440 w 4397079"/>
                  <a:gd name="connsiteY2442" fmla="*/ 285660 h 1000125"/>
                  <a:gd name="connsiteX2443" fmla="*/ 2769396 w 4397079"/>
                  <a:gd name="connsiteY2443" fmla="*/ 244616 h 1000125"/>
                  <a:gd name="connsiteX2444" fmla="*/ 2769396 w 4397079"/>
                  <a:gd name="connsiteY2444" fmla="*/ 213540 h 1000125"/>
                  <a:gd name="connsiteX2445" fmla="*/ 2808713 w 4397079"/>
                  <a:gd name="connsiteY2445" fmla="*/ 174224 h 1000125"/>
                  <a:gd name="connsiteX2446" fmla="*/ 2824251 w 4397079"/>
                  <a:gd name="connsiteY2446" fmla="*/ 167788 h 1000125"/>
                  <a:gd name="connsiteX2447" fmla="*/ 3172031 w 4397079"/>
                  <a:gd name="connsiteY2447" fmla="*/ 164791 h 1000125"/>
                  <a:gd name="connsiteX2448" fmla="*/ 3187569 w 4397079"/>
                  <a:gd name="connsiteY2448" fmla="*/ 171227 h 1000125"/>
                  <a:gd name="connsiteX2449" fmla="*/ 3228613 w 4397079"/>
                  <a:gd name="connsiteY2449" fmla="*/ 212271 h 1000125"/>
                  <a:gd name="connsiteX2450" fmla="*/ 3228613 w 4397079"/>
                  <a:gd name="connsiteY2450" fmla="*/ 243347 h 1000125"/>
                  <a:gd name="connsiteX2451" fmla="*/ 3189296 w 4397079"/>
                  <a:gd name="connsiteY2451" fmla="*/ 282664 h 1000125"/>
                  <a:gd name="connsiteX2452" fmla="*/ 3158220 w 4397079"/>
                  <a:gd name="connsiteY2452" fmla="*/ 282664 h 1000125"/>
                  <a:gd name="connsiteX2453" fmla="*/ 3117176 w 4397079"/>
                  <a:gd name="connsiteY2453" fmla="*/ 241620 h 1000125"/>
                  <a:gd name="connsiteX2454" fmla="*/ 3117177 w 4397079"/>
                  <a:gd name="connsiteY2454" fmla="*/ 210544 h 1000125"/>
                  <a:gd name="connsiteX2455" fmla="*/ 3156493 w 4397079"/>
                  <a:gd name="connsiteY2455" fmla="*/ 171228 h 1000125"/>
                  <a:gd name="connsiteX2456" fmla="*/ 3172031 w 4397079"/>
                  <a:gd name="connsiteY2456" fmla="*/ 164791 h 1000125"/>
                  <a:gd name="connsiteX2457" fmla="*/ 4206811 w 4397079"/>
                  <a:gd name="connsiteY2457" fmla="*/ 160117 h 1000125"/>
                  <a:gd name="connsiteX2458" fmla="*/ 4232705 w 4397079"/>
                  <a:gd name="connsiteY2458" fmla="*/ 272389 h 1000125"/>
                  <a:gd name="connsiteX2459" fmla="*/ 4227535 w 4397079"/>
                  <a:gd name="connsiteY2459" fmla="*/ 274531 h 1000125"/>
                  <a:gd name="connsiteX2460" fmla="*/ 4211997 w 4397079"/>
                  <a:gd name="connsiteY2460" fmla="*/ 268095 h 1000125"/>
                  <a:gd name="connsiteX2461" fmla="*/ 4170952 w 4397079"/>
                  <a:gd name="connsiteY2461" fmla="*/ 227051 h 1000125"/>
                  <a:gd name="connsiteX2462" fmla="*/ 4170952 w 4397079"/>
                  <a:gd name="connsiteY2462" fmla="*/ 195975 h 1000125"/>
                  <a:gd name="connsiteX2463" fmla="*/ 230675 w 4397079"/>
                  <a:gd name="connsiteY2463" fmla="*/ 158488 h 1000125"/>
                  <a:gd name="connsiteX2464" fmla="*/ 246213 w 4397079"/>
                  <a:gd name="connsiteY2464" fmla="*/ 164924 h 1000125"/>
                  <a:gd name="connsiteX2465" fmla="*/ 287257 w 4397079"/>
                  <a:gd name="connsiteY2465" fmla="*/ 205968 h 1000125"/>
                  <a:gd name="connsiteX2466" fmla="*/ 287257 w 4397079"/>
                  <a:gd name="connsiteY2466" fmla="*/ 237044 h 1000125"/>
                  <a:gd name="connsiteX2467" fmla="*/ 247940 w 4397079"/>
                  <a:gd name="connsiteY2467" fmla="*/ 276361 h 1000125"/>
                  <a:gd name="connsiteX2468" fmla="*/ 216864 w 4397079"/>
                  <a:gd name="connsiteY2468" fmla="*/ 276361 h 1000125"/>
                  <a:gd name="connsiteX2469" fmla="*/ 176288 w 4397079"/>
                  <a:gd name="connsiteY2469" fmla="*/ 235784 h 1000125"/>
                  <a:gd name="connsiteX2470" fmla="*/ 185884 w 4397079"/>
                  <a:gd name="connsiteY2470" fmla="*/ 194178 h 1000125"/>
                  <a:gd name="connsiteX2471" fmla="*/ 215137 w 4397079"/>
                  <a:gd name="connsiteY2471" fmla="*/ 164924 h 1000125"/>
                  <a:gd name="connsiteX2472" fmla="*/ 230675 w 4397079"/>
                  <a:gd name="connsiteY2472" fmla="*/ 158488 h 1000125"/>
                  <a:gd name="connsiteX2473" fmla="*/ 1271019 w 4397079"/>
                  <a:gd name="connsiteY2473" fmla="*/ 157353 h 1000125"/>
                  <a:gd name="connsiteX2474" fmla="*/ 1286558 w 4397079"/>
                  <a:gd name="connsiteY2474" fmla="*/ 163788 h 1000125"/>
                  <a:gd name="connsiteX2475" fmla="*/ 1327602 w 4397079"/>
                  <a:gd name="connsiteY2475" fmla="*/ 204832 h 1000125"/>
                  <a:gd name="connsiteX2476" fmla="*/ 1327602 w 4397079"/>
                  <a:gd name="connsiteY2476" fmla="*/ 235908 h 1000125"/>
                  <a:gd name="connsiteX2477" fmla="*/ 1288285 w 4397079"/>
                  <a:gd name="connsiteY2477" fmla="*/ 275225 h 1000125"/>
                  <a:gd name="connsiteX2478" fmla="*/ 1257209 w 4397079"/>
                  <a:gd name="connsiteY2478" fmla="*/ 275225 h 1000125"/>
                  <a:gd name="connsiteX2479" fmla="*/ 1216165 w 4397079"/>
                  <a:gd name="connsiteY2479" fmla="*/ 234181 h 1000125"/>
                  <a:gd name="connsiteX2480" fmla="*/ 1216165 w 4397079"/>
                  <a:gd name="connsiteY2480" fmla="*/ 203105 h 1000125"/>
                  <a:gd name="connsiteX2481" fmla="*/ 1255482 w 4397079"/>
                  <a:gd name="connsiteY2481" fmla="*/ 163788 h 1000125"/>
                  <a:gd name="connsiteX2482" fmla="*/ 1271019 w 4397079"/>
                  <a:gd name="connsiteY2482" fmla="*/ 157353 h 1000125"/>
                  <a:gd name="connsiteX2483" fmla="*/ 3531384 w 4397079"/>
                  <a:gd name="connsiteY2483" fmla="*/ 155079 h 1000125"/>
                  <a:gd name="connsiteX2484" fmla="*/ 3546922 w 4397079"/>
                  <a:gd name="connsiteY2484" fmla="*/ 161515 h 1000125"/>
                  <a:gd name="connsiteX2485" fmla="*/ 3587966 w 4397079"/>
                  <a:gd name="connsiteY2485" fmla="*/ 202558 h 1000125"/>
                  <a:gd name="connsiteX2486" fmla="*/ 3587966 w 4397079"/>
                  <a:gd name="connsiteY2486" fmla="*/ 233634 h 1000125"/>
                  <a:gd name="connsiteX2487" fmla="*/ 3548649 w 4397079"/>
                  <a:gd name="connsiteY2487" fmla="*/ 272951 h 1000125"/>
                  <a:gd name="connsiteX2488" fmla="*/ 3517573 w 4397079"/>
                  <a:gd name="connsiteY2488" fmla="*/ 272951 h 1000125"/>
                  <a:gd name="connsiteX2489" fmla="*/ 3476530 w 4397079"/>
                  <a:gd name="connsiteY2489" fmla="*/ 231907 h 1000125"/>
                  <a:gd name="connsiteX2490" fmla="*/ 3476530 w 4397079"/>
                  <a:gd name="connsiteY2490" fmla="*/ 200831 h 1000125"/>
                  <a:gd name="connsiteX2491" fmla="*/ 3515846 w 4397079"/>
                  <a:gd name="connsiteY2491" fmla="*/ 161515 h 1000125"/>
                  <a:gd name="connsiteX2492" fmla="*/ 3531384 w 4397079"/>
                  <a:gd name="connsiteY2492" fmla="*/ 155079 h 1000125"/>
                  <a:gd name="connsiteX2493" fmla="*/ 1618800 w 4397079"/>
                  <a:gd name="connsiteY2493" fmla="*/ 154356 h 1000125"/>
                  <a:gd name="connsiteX2494" fmla="*/ 1634338 w 4397079"/>
                  <a:gd name="connsiteY2494" fmla="*/ 160792 h 1000125"/>
                  <a:gd name="connsiteX2495" fmla="*/ 1675382 w 4397079"/>
                  <a:gd name="connsiteY2495" fmla="*/ 201836 h 1000125"/>
                  <a:gd name="connsiteX2496" fmla="*/ 1675382 w 4397079"/>
                  <a:gd name="connsiteY2496" fmla="*/ 232912 h 1000125"/>
                  <a:gd name="connsiteX2497" fmla="*/ 1636065 w 4397079"/>
                  <a:gd name="connsiteY2497" fmla="*/ 272228 h 1000125"/>
                  <a:gd name="connsiteX2498" fmla="*/ 1604989 w 4397079"/>
                  <a:gd name="connsiteY2498" fmla="*/ 272228 h 1000125"/>
                  <a:gd name="connsiteX2499" fmla="*/ 1563945 w 4397079"/>
                  <a:gd name="connsiteY2499" fmla="*/ 231184 h 1000125"/>
                  <a:gd name="connsiteX2500" fmla="*/ 1563945 w 4397079"/>
                  <a:gd name="connsiteY2500" fmla="*/ 200108 h 1000125"/>
                  <a:gd name="connsiteX2501" fmla="*/ 1603262 w 4397079"/>
                  <a:gd name="connsiteY2501" fmla="*/ 160792 h 1000125"/>
                  <a:gd name="connsiteX2502" fmla="*/ 1618800 w 4397079"/>
                  <a:gd name="connsiteY2502" fmla="*/ 154356 h 1000125"/>
                  <a:gd name="connsiteX2503" fmla="*/ 3879164 w 4397079"/>
                  <a:gd name="connsiteY2503" fmla="*/ 152082 h 1000125"/>
                  <a:gd name="connsiteX2504" fmla="*/ 3894703 w 4397079"/>
                  <a:gd name="connsiteY2504" fmla="*/ 158518 h 1000125"/>
                  <a:gd name="connsiteX2505" fmla="*/ 3935746 w 4397079"/>
                  <a:gd name="connsiteY2505" fmla="*/ 199562 h 1000125"/>
                  <a:gd name="connsiteX2506" fmla="*/ 3935746 w 4397079"/>
                  <a:gd name="connsiteY2506" fmla="*/ 230638 h 1000125"/>
                  <a:gd name="connsiteX2507" fmla="*/ 3896430 w 4397079"/>
                  <a:gd name="connsiteY2507" fmla="*/ 269955 h 1000125"/>
                  <a:gd name="connsiteX2508" fmla="*/ 3865354 w 4397079"/>
                  <a:gd name="connsiteY2508" fmla="*/ 269955 h 1000125"/>
                  <a:gd name="connsiteX2509" fmla="*/ 3824309 w 4397079"/>
                  <a:gd name="connsiteY2509" fmla="*/ 228910 h 1000125"/>
                  <a:gd name="connsiteX2510" fmla="*/ 3824309 w 4397079"/>
                  <a:gd name="connsiteY2510" fmla="*/ 197834 h 1000125"/>
                  <a:gd name="connsiteX2511" fmla="*/ 3863627 w 4397079"/>
                  <a:gd name="connsiteY2511" fmla="*/ 158518 h 1000125"/>
                  <a:gd name="connsiteX2512" fmla="*/ 3879164 w 4397079"/>
                  <a:gd name="connsiteY2512" fmla="*/ 152082 h 1000125"/>
                  <a:gd name="connsiteX2513" fmla="*/ 590028 w 4397079"/>
                  <a:gd name="connsiteY2513" fmla="*/ 148775 h 1000125"/>
                  <a:gd name="connsiteX2514" fmla="*/ 605566 w 4397079"/>
                  <a:gd name="connsiteY2514" fmla="*/ 155211 h 1000125"/>
                  <a:gd name="connsiteX2515" fmla="*/ 646610 w 4397079"/>
                  <a:gd name="connsiteY2515" fmla="*/ 196255 h 1000125"/>
                  <a:gd name="connsiteX2516" fmla="*/ 646610 w 4397079"/>
                  <a:gd name="connsiteY2516" fmla="*/ 227331 h 1000125"/>
                  <a:gd name="connsiteX2517" fmla="*/ 607293 w 4397079"/>
                  <a:gd name="connsiteY2517" fmla="*/ 266648 h 1000125"/>
                  <a:gd name="connsiteX2518" fmla="*/ 576217 w 4397079"/>
                  <a:gd name="connsiteY2518" fmla="*/ 266648 h 1000125"/>
                  <a:gd name="connsiteX2519" fmla="*/ 535173 w 4397079"/>
                  <a:gd name="connsiteY2519" fmla="*/ 225604 h 1000125"/>
                  <a:gd name="connsiteX2520" fmla="*/ 535173 w 4397079"/>
                  <a:gd name="connsiteY2520" fmla="*/ 194528 h 1000125"/>
                  <a:gd name="connsiteX2521" fmla="*/ 574490 w 4397079"/>
                  <a:gd name="connsiteY2521" fmla="*/ 155211 h 1000125"/>
                  <a:gd name="connsiteX2522" fmla="*/ 590028 w 4397079"/>
                  <a:gd name="connsiteY2522" fmla="*/ 148775 h 1000125"/>
                  <a:gd name="connsiteX2523" fmla="*/ 937808 w 4397079"/>
                  <a:gd name="connsiteY2523" fmla="*/ 145779 h 1000125"/>
                  <a:gd name="connsiteX2524" fmla="*/ 953346 w 4397079"/>
                  <a:gd name="connsiteY2524" fmla="*/ 152215 h 1000125"/>
                  <a:gd name="connsiteX2525" fmla="*/ 994390 w 4397079"/>
                  <a:gd name="connsiteY2525" fmla="*/ 193259 h 1000125"/>
                  <a:gd name="connsiteX2526" fmla="*/ 994390 w 4397079"/>
                  <a:gd name="connsiteY2526" fmla="*/ 224335 h 1000125"/>
                  <a:gd name="connsiteX2527" fmla="*/ 955074 w 4397079"/>
                  <a:gd name="connsiteY2527" fmla="*/ 263651 h 1000125"/>
                  <a:gd name="connsiteX2528" fmla="*/ 923997 w 4397079"/>
                  <a:gd name="connsiteY2528" fmla="*/ 263651 h 1000125"/>
                  <a:gd name="connsiteX2529" fmla="*/ 882954 w 4397079"/>
                  <a:gd name="connsiteY2529" fmla="*/ 222608 h 1000125"/>
                  <a:gd name="connsiteX2530" fmla="*/ 882954 w 4397079"/>
                  <a:gd name="connsiteY2530" fmla="*/ 191531 h 1000125"/>
                  <a:gd name="connsiteX2531" fmla="*/ 922270 w 4397079"/>
                  <a:gd name="connsiteY2531" fmla="*/ 152215 h 1000125"/>
                  <a:gd name="connsiteX2532" fmla="*/ 937808 w 4397079"/>
                  <a:gd name="connsiteY2532" fmla="*/ 145779 h 1000125"/>
                  <a:gd name="connsiteX2533" fmla="*/ 1978152 w 4397079"/>
                  <a:gd name="connsiteY2533" fmla="*/ 144643 h 1000125"/>
                  <a:gd name="connsiteX2534" fmla="*/ 1993691 w 4397079"/>
                  <a:gd name="connsiteY2534" fmla="*/ 151079 h 1000125"/>
                  <a:gd name="connsiteX2535" fmla="*/ 2034735 w 4397079"/>
                  <a:gd name="connsiteY2535" fmla="*/ 192123 h 1000125"/>
                  <a:gd name="connsiteX2536" fmla="*/ 2034735 w 4397079"/>
                  <a:gd name="connsiteY2536" fmla="*/ 223199 h 1000125"/>
                  <a:gd name="connsiteX2537" fmla="*/ 1995418 w 4397079"/>
                  <a:gd name="connsiteY2537" fmla="*/ 262515 h 1000125"/>
                  <a:gd name="connsiteX2538" fmla="*/ 1964342 w 4397079"/>
                  <a:gd name="connsiteY2538" fmla="*/ 262515 h 1000125"/>
                  <a:gd name="connsiteX2539" fmla="*/ 1923298 w 4397079"/>
                  <a:gd name="connsiteY2539" fmla="*/ 221471 h 1000125"/>
                  <a:gd name="connsiteX2540" fmla="*/ 1923298 w 4397079"/>
                  <a:gd name="connsiteY2540" fmla="*/ 190395 h 1000125"/>
                  <a:gd name="connsiteX2541" fmla="*/ 1962615 w 4397079"/>
                  <a:gd name="connsiteY2541" fmla="*/ 151079 h 1000125"/>
                  <a:gd name="connsiteX2542" fmla="*/ 1978152 w 4397079"/>
                  <a:gd name="connsiteY2542" fmla="*/ 144643 h 1000125"/>
                  <a:gd name="connsiteX2543" fmla="*/ 2325932 w 4397079"/>
                  <a:gd name="connsiteY2543" fmla="*/ 141647 h 1000125"/>
                  <a:gd name="connsiteX2544" fmla="*/ 2341470 w 4397079"/>
                  <a:gd name="connsiteY2544" fmla="*/ 148083 h 1000125"/>
                  <a:gd name="connsiteX2545" fmla="*/ 2382515 w 4397079"/>
                  <a:gd name="connsiteY2545" fmla="*/ 189126 h 1000125"/>
                  <a:gd name="connsiteX2546" fmla="*/ 2382515 w 4397079"/>
                  <a:gd name="connsiteY2546" fmla="*/ 220202 h 1000125"/>
                  <a:gd name="connsiteX2547" fmla="*/ 2343198 w 4397079"/>
                  <a:gd name="connsiteY2547" fmla="*/ 259519 h 1000125"/>
                  <a:gd name="connsiteX2548" fmla="*/ 2312121 w 4397079"/>
                  <a:gd name="connsiteY2548" fmla="*/ 259520 h 1000125"/>
                  <a:gd name="connsiteX2549" fmla="*/ 2271078 w 4397079"/>
                  <a:gd name="connsiteY2549" fmla="*/ 218475 h 1000125"/>
                  <a:gd name="connsiteX2550" fmla="*/ 2271078 w 4397079"/>
                  <a:gd name="connsiteY2550" fmla="*/ 187399 h 1000125"/>
                  <a:gd name="connsiteX2551" fmla="*/ 2310394 w 4397079"/>
                  <a:gd name="connsiteY2551" fmla="*/ 148083 h 1000125"/>
                  <a:gd name="connsiteX2552" fmla="*/ 2325932 w 4397079"/>
                  <a:gd name="connsiteY2552" fmla="*/ 141647 h 1000125"/>
                  <a:gd name="connsiteX2553" fmla="*/ 2690140 w 4397079"/>
                  <a:gd name="connsiteY2553" fmla="*/ 127079 h 1000125"/>
                  <a:gd name="connsiteX2554" fmla="*/ 2705679 w 4397079"/>
                  <a:gd name="connsiteY2554" fmla="*/ 133514 h 1000125"/>
                  <a:gd name="connsiteX2555" fmla="*/ 2746723 w 4397079"/>
                  <a:gd name="connsiteY2555" fmla="*/ 174559 h 1000125"/>
                  <a:gd name="connsiteX2556" fmla="*/ 2746723 w 4397079"/>
                  <a:gd name="connsiteY2556" fmla="*/ 205635 h 1000125"/>
                  <a:gd name="connsiteX2557" fmla="*/ 2707406 w 4397079"/>
                  <a:gd name="connsiteY2557" fmla="*/ 244952 h 1000125"/>
                  <a:gd name="connsiteX2558" fmla="*/ 2676330 w 4397079"/>
                  <a:gd name="connsiteY2558" fmla="*/ 244951 h 1000125"/>
                  <a:gd name="connsiteX2559" fmla="*/ 2635285 w 4397079"/>
                  <a:gd name="connsiteY2559" fmla="*/ 203908 h 1000125"/>
                  <a:gd name="connsiteX2560" fmla="*/ 2635285 w 4397079"/>
                  <a:gd name="connsiteY2560" fmla="*/ 172832 h 1000125"/>
                  <a:gd name="connsiteX2561" fmla="*/ 2674603 w 4397079"/>
                  <a:gd name="connsiteY2561" fmla="*/ 133515 h 1000125"/>
                  <a:gd name="connsiteX2562" fmla="*/ 2690140 w 4397079"/>
                  <a:gd name="connsiteY2562" fmla="*/ 127079 h 1000125"/>
                  <a:gd name="connsiteX2563" fmla="*/ 3037920 w 4397079"/>
                  <a:gd name="connsiteY2563" fmla="*/ 124083 h 1000125"/>
                  <a:gd name="connsiteX2564" fmla="*/ 3053458 w 4397079"/>
                  <a:gd name="connsiteY2564" fmla="*/ 130519 h 1000125"/>
                  <a:gd name="connsiteX2565" fmla="*/ 3094503 w 4397079"/>
                  <a:gd name="connsiteY2565" fmla="*/ 171562 h 1000125"/>
                  <a:gd name="connsiteX2566" fmla="*/ 3094502 w 4397079"/>
                  <a:gd name="connsiteY2566" fmla="*/ 202638 h 1000125"/>
                  <a:gd name="connsiteX2567" fmla="*/ 3055185 w 4397079"/>
                  <a:gd name="connsiteY2567" fmla="*/ 241955 h 1000125"/>
                  <a:gd name="connsiteX2568" fmla="*/ 3024109 w 4397079"/>
                  <a:gd name="connsiteY2568" fmla="*/ 241955 h 1000125"/>
                  <a:gd name="connsiteX2569" fmla="*/ 2983066 w 4397079"/>
                  <a:gd name="connsiteY2569" fmla="*/ 200911 h 1000125"/>
                  <a:gd name="connsiteX2570" fmla="*/ 2983066 w 4397079"/>
                  <a:gd name="connsiteY2570" fmla="*/ 169835 h 1000125"/>
                  <a:gd name="connsiteX2571" fmla="*/ 3022382 w 4397079"/>
                  <a:gd name="connsiteY2571" fmla="*/ 130519 h 1000125"/>
                  <a:gd name="connsiteX2572" fmla="*/ 3037920 w 4397079"/>
                  <a:gd name="connsiteY2572" fmla="*/ 124083 h 1000125"/>
                  <a:gd name="connsiteX2573" fmla="*/ 445480 w 4397079"/>
                  <a:gd name="connsiteY2573" fmla="*/ 118503 h 1000125"/>
                  <a:gd name="connsiteX2574" fmla="*/ 461018 w 4397079"/>
                  <a:gd name="connsiteY2574" fmla="*/ 124939 h 1000125"/>
                  <a:gd name="connsiteX2575" fmla="*/ 502062 w 4397079"/>
                  <a:gd name="connsiteY2575" fmla="*/ 165983 h 1000125"/>
                  <a:gd name="connsiteX2576" fmla="*/ 502061 w 4397079"/>
                  <a:gd name="connsiteY2576" fmla="*/ 197058 h 1000125"/>
                  <a:gd name="connsiteX2577" fmla="*/ 462745 w 4397079"/>
                  <a:gd name="connsiteY2577" fmla="*/ 236375 h 1000125"/>
                  <a:gd name="connsiteX2578" fmla="*/ 431669 w 4397079"/>
                  <a:gd name="connsiteY2578" fmla="*/ 236375 h 1000125"/>
                  <a:gd name="connsiteX2579" fmla="*/ 390625 w 4397079"/>
                  <a:gd name="connsiteY2579" fmla="*/ 195332 h 1000125"/>
                  <a:gd name="connsiteX2580" fmla="*/ 390626 w 4397079"/>
                  <a:gd name="connsiteY2580" fmla="*/ 164255 h 1000125"/>
                  <a:gd name="connsiteX2581" fmla="*/ 429942 w 4397079"/>
                  <a:gd name="connsiteY2581" fmla="*/ 124939 h 1000125"/>
                  <a:gd name="connsiteX2582" fmla="*/ 445480 w 4397079"/>
                  <a:gd name="connsiteY2582" fmla="*/ 118503 h 1000125"/>
                  <a:gd name="connsiteX2583" fmla="*/ 1485824 w 4397079"/>
                  <a:gd name="connsiteY2583" fmla="*/ 117367 h 1000125"/>
                  <a:gd name="connsiteX2584" fmla="*/ 1501362 w 4397079"/>
                  <a:gd name="connsiteY2584" fmla="*/ 123803 h 1000125"/>
                  <a:gd name="connsiteX2585" fmla="*/ 1542406 w 4397079"/>
                  <a:gd name="connsiteY2585" fmla="*/ 164847 h 1000125"/>
                  <a:gd name="connsiteX2586" fmla="*/ 1542406 w 4397079"/>
                  <a:gd name="connsiteY2586" fmla="*/ 195923 h 1000125"/>
                  <a:gd name="connsiteX2587" fmla="*/ 1503090 w 4397079"/>
                  <a:gd name="connsiteY2587" fmla="*/ 235240 h 1000125"/>
                  <a:gd name="connsiteX2588" fmla="*/ 1472013 w 4397079"/>
                  <a:gd name="connsiteY2588" fmla="*/ 235240 h 1000125"/>
                  <a:gd name="connsiteX2589" fmla="*/ 1430969 w 4397079"/>
                  <a:gd name="connsiteY2589" fmla="*/ 194196 h 1000125"/>
                  <a:gd name="connsiteX2590" fmla="*/ 1430970 w 4397079"/>
                  <a:gd name="connsiteY2590" fmla="*/ 163120 h 1000125"/>
                  <a:gd name="connsiteX2591" fmla="*/ 1470286 w 4397079"/>
                  <a:gd name="connsiteY2591" fmla="*/ 123803 h 1000125"/>
                  <a:gd name="connsiteX2592" fmla="*/ 1485824 w 4397079"/>
                  <a:gd name="connsiteY2592" fmla="*/ 117367 h 1000125"/>
                  <a:gd name="connsiteX2593" fmla="*/ 1833604 w 4397079"/>
                  <a:gd name="connsiteY2593" fmla="*/ 114371 h 1000125"/>
                  <a:gd name="connsiteX2594" fmla="*/ 1849143 w 4397079"/>
                  <a:gd name="connsiteY2594" fmla="*/ 120807 h 1000125"/>
                  <a:gd name="connsiteX2595" fmla="*/ 1890186 w 4397079"/>
                  <a:gd name="connsiteY2595" fmla="*/ 161851 h 1000125"/>
                  <a:gd name="connsiteX2596" fmla="*/ 1890186 w 4397079"/>
                  <a:gd name="connsiteY2596" fmla="*/ 192927 h 1000125"/>
                  <a:gd name="connsiteX2597" fmla="*/ 1850869 w 4397079"/>
                  <a:gd name="connsiteY2597" fmla="*/ 232243 h 1000125"/>
                  <a:gd name="connsiteX2598" fmla="*/ 1819793 w 4397079"/>
                  <a:gd name="connsiteY2598" fmla="*/ 232243 h 1000125"/>
                  <a:gd name="connsiteX2599" fmla="*/ 1778750 w 4397079"/>
                  <a:gd name="connsiteY2599" fmla="*/ 191199 h 1000125"/>
                  <a:gd name="connsiteX2600" fmla="*/ 1778750 w 4397079"/>
                  <a:gd name="connsiteY2600" fmla="*/ 160123 h 1000125"/>
                  <a:gd name="connsiteX2601" fmla="*/ 1818066 w 4397079"/>
                  <a:gd name="connsiteY2601" fmla="*/ 120807 h 1000125"/>
                  <a:gd name="connsiteX2602" fmla="*/ 1833604 w 4397079"/>
                  <a:gd name="connsiteY2602" fmla="*/ 114371 h 1000125"/>
                  <a:gd name="connsiteX2603" fmla="*/ 3397274 w 4397079"/>
                  <a:gd name="connsiteY2603" fmla="*/ 114370 h 1000125"/>
                  <a:gd name="connsiteX2604" fmla="*/ 3412812 w 4397079"/>
                  <a:gd name="connsiteY2604" fmla="*/ 120806 h 1000125"/>
                  <a:gd name="connsiteX2605" fmla="*/ 3453856 w 4397079"/>
                  <a:gd name="connsiteY2605" fmla="*/ 161849 h 1000125"/>
                  <a:gd name="connsiteX2606" fmla="*/ 3453856 w 4397079"/>
                  <a:gd name="connsiteY2606" fmla="*/ 192926 h 1000125"/>
                  <a:gd name="connsiteX2607" fmla="*/ 3414539 w 4397079"/>
                  <a:gd name="connsiteY2607" fmla="*/ 232242 h 1000125"/>
                  <a:gd name="connsiteX2608" fmla="*/ 3383463 w 4397079"/>
                  <a:gd name="connsiteY2608" fmla="*/ 232242 h 1000125"/>
                  <a:gd name="connsiteX2609" fmla="*/ 3342419 w 4397079"/>
                  <a:gd name="connsiteY2609" fmla="*/ 191198 h 1000125"/>
                  <a:gd name="connsiteX2610" fmla="*/ 3342419 w 4397079"/>
                  <a:gd name="connsiteY2610" fmla="*/ 160122 h 1000125"/>
                  <a:gd name="connsiteX2611" fmla="*/ 3381736 w 4397079"/>
                  <a:gd name="connsiteY2611" fmla="*/ 120806 h 1000125"/>
                  <a:gd name="connsiteX2612" fmla="*/ 3397274 w 4397079"/>
                  <a:gd name="connsiteY2612" fmla="*/ 114370 h 1000125"/>
                  <a:gd name="connsiteX2613" fmla="*/ 3745054 w 4397079"/>
                  <a:gd name="connsiteY2613" fmla="*/ 111374 h 1000125"/>
                  <a:gd name="connsiteX2614" fmla="*/ 3760592 w 4397079"/>
                  <a:gd name="connsiteY2614" fmla="*/ 117810 h 1000125"/>
                  <a:gd name="connsiteX2615" fmla="*/ 3801636 w 4397079"/>
                  <a:gd name="connsiteY2615" fmla="*/ 158852 h 1000125"/>
                  <a:gd name="connsiteX2616" fmla="*/ 3801635 w 4397079"/>
                  <a:gd name="connsiteY2616" fmla="*/ 189928 h 1000125"/>
                  <a:gd name="connsiteX2617" fmla="*/ 3762319 w 4397079"/>
                  <a:gd name="connsiteY2617" fmla="*/ 229246 h 1000125"/>
                  <a:gd name="connsiteX2618" fmla="*/ 3731243 w 4397079"/>
                  <a:gd name="connsiteY2618" fmla="*/ 229246 h 1000125"/>
                  <a:gd name="connsiteX2619" fmla="*/ 3690199 w 4397079"/>
                  <a:gd name="connsiteY2619" fmla="*/ 188202 h 1000125"/>
                  <a:gd name="connsiteX2620" fmla="*/ 3690200 w 4397079"/>
                  <a:gd name="connsiteY2620" fmla="*/ 157126 h 1000125"/>
                  <a:gd name="connsiteX2621" fmla="*/ 3729516 w 4397079"/>
                  <a:gd name="connsiteY2621" fmla="*/ 117810 h 1000125"/>
                  <a:gd name="connsiteX2622" fmla="*/ 3745054 w 4397079"/>
                  <a:gd name="connsiteY2622" fmla="*/ 111374 h 1000125"/>
                  <a:gd name="connsiteX2623" fmla="*/ 4091697 w 4397079"/>
                  <a:gd name="connsiteY2623" fmla="*/ 109513 h 1000125"/>
                  <a:gd name="connsiteX2624" fmla="*/ 4107235 w 4397079"/>
                  <a:gd name="connsiteY2624" fmla="*/ 115950 h 1000125"/>
                  <a:gd name="connsiteX2625" fmla="*/ 4148279 w 4397079"/>
                  <a:gd name="connsiteY2625" fmla="*/ 156993 h 1000125"/>
                  <a:gd name="connsiteX2626" fmla="*/ 4148278 w 4397079"/>
                  <a:gd name="connsiteY2626" fmla="*/ 188069 h 1000125"/>
                  <a:gd name="connsiteX2627" fmla="*/ 4108962 w 4397079"/>
                  <a:gd name="connsiteY2627" fmla="*/ 227385 h 1000125"/>
                  <a:gd name="connsiteX2628" fmla="*/ 4077886 w 4397079"/>
                  <a:gd name="connsiteY2628" fmla="*/ 227385 h 1000125"/>
                  <a:gd name="connsiteX2629" fmla="*/ 4036843 w 4397079"/>
                  <a:gd name="connsiteY2629" fmla="*/ 186342 h 1000125"/>
                  <a:gd name="connsiteX2630" fmla="*/ 4036843 w 4397079"/>
                  <a:gd name="connsiteY2630" fmla="*/ 155266 h 1000125"/>
                  <a:gd name="connsiteX2631" fmla="*/ 4076159 w 4397079"/>
                  <a:gd name="connsiteY2631" fmla="*/ 115950 h 1000125"/>
                  <a:gd name="connsiteX2632" fmla="*/ 4091697 w 4397079"/>
                  <a:gd name="connsiteY2632" fmla="*/ 109513 h 1000125"/>
                  <a:gd name="connsiteX2633" fmla="*/ 804833 w 4397079"/>
                  <a:gd name="connsiteY2633" fmla="*/ 108790 h 1000125"/>
                  <a:gd name="connsiteX2634" fmla="*/ 820371 w 4397079"/>
                  <a:gd name="connsiteY2634" fmla="*/ 115226 h 1000125"/>
                  <a:gd name="connsiteX2635" fmla="*/ 861415 w 4397079"/>
                  <a:gd name="connsiteY2635" fmla="*/ 156269 h 1000125"/>
                  <a:gd name="connsiteX2636" fmla="*/ 861415 w 4397079"/>
                  <a:gd name="connsiteY2636" fmla="*/ 187346 h 1000125"/>
                  <a:gd name="connsiteX2637" fmla="*/ 822098 w 4397079"/>
                  <a:gd name="connsiteY2637" fmla="*/ 226662 h 1000125"/>
                  <a:gd name="connsiteX2638" fmla="*/ 791022 w 4397079"/>
                  <a:gd name="connsiteY2638" fmla="*/ 226662 h 1000125"/>
                  <a:gd name="connsiteX2639" fmla="*/ 749978 w 4397079"/>
                  <a:gd name="connsiteY2639" fmla="*/ 185618 h 1000125"/>
                  <a:gd name="connsiteX2640" fmla="*/ 749978 w 4397079"/>
                  <a:gd name="connsiteY2640" fmla="*/ 154542 h 1000125"/>
                  <a:gd name="connsiteX2641" fmla="*/ 789295 w 4397079"/>
                  <a:gd name="connsiteY2641" fmla="*/ 115226 h 1000125"/>
                  <a:gd name="connsiteX2642" fmla="*/ 804833 w 4397079"/>
                  <a:gd name="connsiteY2642" fmla="*/ 108790 h 1000125"/>
                  <a:gd name="connsiteX2643" fmla="*/ 1152613 w 4397079"/>
                  <a:gd name="connsiteY2643" fmla="*/ 105793 h 1000125"/>
                  <a:gd name="connsiteX2644" fmla="*/ 1168151 w 4397079"/>
                  <a:gd name="connsiteY2644" fmla="*/ 112229 h 1000125"/>
                  <a:gd name="connsiteX2645" fmla="*/ 1209195 w 4397079"/>
                  <a:gd name="connsiteY2645" fmla="*/ 153273 h 1000125"/>
                  <a:gd name="connsiteX2646" fmla="*/ 1209195 w 4397079"/>
                  <a:gd name="connsiteY2646" fmla="*/ 184349 h 1000125"/>
                  <a:gd name="connsiteX2647" fmla="*/ 1169878 w 4397079"/>
                  <a:gd name="connsiteY2647" fmla="*/ 223666 h 1000125"/>
                  <a:gd name="connsiteX2648" fmla="*/ 1138802 w 4397079"/>
                  <a:gd name="connsiteY2648" fmla="*/ 223666 h 1000125"/>
                  <a:gd name="connsiteX2649" fmla="*/ 1097758 w 4397079"/>
                  <a:gd name="connsiteY2649" fmla="*/ 182622 h 1000125"/>
                  <a:gd name="connsiteX2650" fmla="*/ 1097759 w 4397079"/>
                  <a:gd name="connsiteY2650" fmla="*/ 151546 h 1000125"/>
                  <a:gd name="connsiteX2651" fmla="*/ 1137075 w 4397079"/>
                  <a:gd name="connsiteY2651" fmla="*/ 112229 h 1000125"/>
                  <a:gd name="connsiteX2652" fmla="*/ 1152613 w 4397079"/>
                  <a:gd name="connsiteY2652" fmla="*/ 105793 h 1000125"/>
                  <a:gd name="connsiteX2653" fmla="*/ 2192957 w 4397079"/>
                  <a:gd name="connsiteY2653" fmla="*/ 104658 h 1000125"/>
                  <a:gd name="connsiteX2654" fmla="*/ 2208495 w 4397079"/>
                  <a:gd name="connsiteY2654" fmla="*/ 111094 h 1000125"/>
                  <a:gd name="connsiteX2655" fmla="*/ 2249539 w 4397079"/>
                  <a:gd name="connsiteY2655" fmla="*/ 152138 h 1000125"/>
                  <a:gd name="connsiteX2656" fmla="*/ 2249539 w 4397079"/>
                  <a:gd name="connsiteY2656" fmla="*/ 183213 h 1000125"/>
                  <a:gd name="connsiteX2657" fmla="*/ 2210222 w 4397079"/>
                  <a:gd name="connsiteY2657" fmla="*/ 222530 h 1000125"/>
                  <a:gd name="connsiteX2658" fmla="*/ 2179146 w 4397079"/>
                  <a:gd name="connsiteY2658" fmla="*/ 222530 h 1000125"/>
                  <a:gd name="connsiteX2659" fmla="*/ 2138102 w 4397079"/>
                  <a:gd name="connsiteY2659" fmla="*/ 181486 h 1000125"/>
                  <a:gd name="connsiteX2660" fmla="*/ 2138102 w 4397079"/>
                  <a:gd name="connsiteY2660" fmla="*/ 150410 h 1000125"/>
                  <a:gd name="connsiteX2661" fmla="*/ 2177419 w 4397079"/>
                  <a:gd name="connsiteY2661" fmla="*/ 111094 h 1000125"/>
                  <a:gd name="connsiteX2662" fmla="*/ 2192957 w 4397079"/>
                  <a:gd name="connsiteY2662" fmla="*/ 104658 h 1000125"/>
                  <a:gd name="connsiteX2663" fmla="*/ 2540737 w 4397079"/>
                  <a:gd name="connsiteY2663" fmla="*/ 101661 h 1000125"/>
                  <a:gd name="connsiteX2664" fmla="*/ 2556275 w 4397079"/>
                  <a:gd name="connsiteY2664" fmla="*/ 108097 h 1000125"/>
                  <a:gd name="connsiteX2665" fmla="*/ 2597319 w 4397079"/>
                  <a:gd name="connsiteY2665" fmla="*/ 149141 h 1000125"/>
                  <a:gd name="connsiteX2666" fmla="*/ 2597319 w 4397079"/>
                  <a:gd name="connsiteY2666" fmla="*/ 180217 h 1000125"/>
                  <a:gd name="connsiteX2667" fmla="*/ 2558002 w 4397079"/>
                  <a:gd name="connsiteY2667" fmla="*/ 219534 h 1000125"/>
                  <a:gd name="connsiteX2668" fmla="*/ 2526926 w 4397079"/>
                  <a:gd name="connsiteY2668" fmla="*/ 219534 h 1000125"/>
                  <a:gd name="connsiteX2669" fmla="*/ 2485883 w 4397079"/>
                  <a:gd name="connsiteY2669" fmla="*/ 178490 h 1000125"/>
                  <a:gd name="connsiteX2670" fmla="*/ 2485883 w 4397079"/>
                  <a:gd name="connsiteY2670" fmla="*/ 147414 h 1000125"/>
                  <a:gd name="connsiteX2671" fmla="*/ 2525199 w 4397079"/>
                  <a:gd name="connsiteY2671" fmla="*/ 108097 h 1000125"/>
                  <a:gd name="connsiteX2672" fmla="*/ 2540737 w 4397079"/>
                  <a:gd name="connsiteY2672" fmla="*/ 101661 h 1000125"/>
                  <a:gd name="connsiteX2673" fmla="*/ 2904945 w 4397079"/>
                  <a:gd name="connsiteY2673" fmla="*/ 87093 h 1000125"/>
                  <a:gd name="connsiteX2674" fmla="*/ 2920483 w 4397079"/>
                  <a:gd name="connsiteY2674" fmla="*/ 93529 h 1000125"/>
                  <a:gd name="connsiteX2675" fmla="*/ 2961527 w 4397079"/>
                  <a:gd name="connsiteY2675" fmla="*/ 134573 h 1000125"/>
                  <a:gd name="connsiteX2676" fmla="*/ 2961527 w 4397079"/>
                  <a:gd name="connsiteY2676" fmla="*/ 165649 h 1000125"/>
                  <a:gd name="connsiteX2677" fmla="*/ 2922210 w 4397079"/>
                  <a:gd name="connsiteY2677" fmla="*/ 204966 h 1000125"/>
                  <a:gd name="connsiteX2678" fmla="*/ 2891134 w 4397079"/>
                  <a:gd name="connsiteY2678" fmla="*/ 204966 h 1000125"/>
                  <a:gd name="connsiteX2679" fmla="*/ 2850090 w 4397079"/>
                  <a:gd name="connsiteY2679" fmla="*/ 163922 h 1000125"/>
                  <a:gd name="connsiteX2680" fmla="*/ 2850090 w 4397079"/>
                  <a:gd name="connsiteY2680" fmla="*/ 132846 h 1000125"/>
                  <a:gd name="connsiteX2681" fmla="*/ 2889407 w 4397079"/>
                  <a:gd name="connsiteY2681" fmla="*/ 93529 h 1000125"/>
                  <a:gd name="connsiteX2682" fmla="*/ 2904945 w 4397079"/>
                  <a:gd name="connsiteY2682" fmla="*/ 87093 h 1000125"/>
                  <a:gd name="connsiteX2683" fmla="*/ 3252725 w 4397079"/>
                  <a:gd name="connsiteY2683" fmla="*/ 84097 h 1000125"/>
                  <a:gd name="connsiteX2684" fmla="*/ 3268263 w 4397079"/>
                  <a:gd name="connsiteY2684" fmla="*/ 90533 h 1000125"/>
                  <a:gd name="connsiteX2685" fmla="*/ 3309307 w 4397079"/>
                  <a:gd name="connsiteY2685" fmla="*/ 131577 h 1000125"/>
                  <a:gd name="connsiteX2686" fmla="*/ 3309307 w 4397079"/>
                  <a:gd name="connsiteY2686" fmla="*/ 162653 h 1000125"/>
                  <a:gd name="connsiteX2687" fmla="*/ 3269990 w 4397079"/>
                  <a:gd name="connsiteY2687" fmla="*/ 201970 h 1000125"/>
                  <a:gd name="connsiteX2688" fmla="*/ 3238914 w 4397079"/>
                  <a:gd name="connsiteY2688" fmla="*/ 201969 h 1000125"/>
                  <a:gd name="connsiteX2689" fmla="*/ 3197871 w 4397079"/>
                  <a:gd name="connsiteY2689" fmla="*/ 160926 h 1000125"/>
                  <a:gd name="connsiteX2690" fmla="*/ 3197871 w 4397079"/>
                  <a:gd name="connsiteY2690" fmla="*/ 129850 h 1000125"/>
                  <a:gd name="connsiteX2691" fmla="*/ 3237187 w 4397079"/>
                  <a:gd name="connsiteY2691" fmla="*/ 90534 h 1000125"/>
                  <a:gd name="connsiteX2692" fmla="*/ 3252725 w 4397079"/>
                  <a:gd name="connsiteY2692" fmla="*/ 84097 h 1000125"/>
                  <a:gd name="connsiteX2693" fmla="*/ 311369 w 4397079"/>
                  <a:gd name="connsiteY2693" fmla="*/ 77794 h 1000125"/>
                  <a:gd name="connsiteX2694" fmla="*/ 326907 w 4397079"/>
                  <a:gd name="connsiteY2694" fmla="*/ 84230 h 1000125"/>
                  <a:gd name="connsiteX2695" fmla="*/ 367951 w 4397079"/>
                  <a:gd name="connsiteY2695" fmla="*/ 125274 h 1000125"/>
                  <a:gd name="connsiteX2696" fmla="*/ 367951 w 4397079"/>
                  <a:gd name="connsiteY2696" fmla="*/ 156350 h 1000125"/>
                  <a:gd name="connsiteX2697" fmla="*/ 328635 w 4397079"/>
                  <a:gd name="connsiteY2697" fmla="*/ 195666 h 1000125"/>
                  <a:gd name="connsiteX2698" fmla="*/ 297559 w 4397079"/>
                  <a:gd name="connsiteY2698" fmla="*/ 195667 h 1000125"/>
                  <a:gd name="connsiteX2699" fmla="*/ 256515 w 4397079"/>
                  <a:gd name="connsiteY2699" fmla="*/ 154623 h 1000125"/>
                  <a:gd name="connsiteX2700" fmla="*/ 256515 w 4397079"/>
                  <a:gd name="connsiteY2700" fmla="*/ 123547 h 1000125"/>
                  <a:gd name="connsiteX2701" fmla="*/ 295831 w 4397079"/>
                  <a:gd name="connsiteY2701" fmla="*/ 84230 h 1000125"/>
                  <a:gd name="connsiteX2702" fmla="*/ 311369 w 4397079"/>
                  <a:gd name="connsiteY2702" fmla="*/ 77794 h 1000125"/>
                  <a:gd name="connsiteX2703" fmla="*/ 1351713 w 4397079"/>
                  <a:gd name="connsiteY2703" fmla="*/ 76659 h 1000125"/>
                  <a:gd name="connsiteX2704" fmla="*/ 1367252 w 4397079"/>
                  <a:gd name="connsiteY2704" fmla="*/ 83094 h 1000125"/>
                  <a:gd name="connsiteX2705" fmla="*/ 1408296 w 4397079"/>
                  <a:gd name="connsiteY2705" fmla="*/ 124138 h 1000125"/>
                  <a:gd name="connsiteX2706" fmla="*/ 1408296 w 4397079"/>
                  <a:gd name="connsiteY2706" fmla="*/ 155214 h 1000125"/>
                  <a:gd name="connsiteX2707" fmla="*/ 1368979 w 4397079"/>
                  <a:gd name="connsiteY2707" fmla="*/ 194531 h 1000125"/>
                  <a:gd name="connsiteX2708" fmla="*/ 1337903 w 4397079"/>
                  <a:gd name="connsiteY2708" fmla="*/ 194530 h 1000125"/>
                  <a:gd name="connsiteX2709" fmla="*/ 1296859 w 4397079"/>
                  <a:gd name="connsiteY2709" fmla="*/ 153487 h 1000125"/>
                  <a:gd name="connsiteX2710" fmla="*/ 1296859 w 4397079"/>
                  <a:gd name="connsiteY2710" fmla="*/ 122411 h 1000125"/>
                  <a:gd name="connsiteX2711" fmla="*/ 1336176 w 4397079"/>
                  <a:gd name="connsiteY2711" fmla="*/ 83094 h 1000125"/>
                  <a:gd name="connsiteX2712" fmla="*/ 1351713 w 4397079"/>
                  <a:gd name="connsiteY2712" fmla="*/ 76659 h 1000125"/>
                  <a:gd name="connsiteX2713" fmla="*/ 3612078 w 4397079"/>
                  <a:gd name="connsiteY2713" fmla="*/ 74384 h 1000125"/>
                  <a:gd name="connsiteX2714" fmla="*/ 3627616 w 4397079"/>
                  <a:gd name="connsiteY2714" fmla="*/ 80821 h 1000125"/>
                  <a:gd name="connsiteX2715" fmla="*/ 3668660 w 4397079"/>
                  <a:gd name="connsiteY2715" fmla="*/ 121864 h 1000125"/>
                  <a:gd name="connsiteX2716" fmla="*/ 3668660 w 4397079"/>
                  <a:gd name="connsiteY2716" fmla="*/ 152940 h 1000125"/>
                  <a:gd name="connsiteX2717" fmla="*/ 3629344 w 4397079"/>
                  <a:gd name="connsiteY2717" fmla="*/ 192257 h 1000125"/>
                  <a:gd name="connsiteX2718" fmla="*/ 3598268 w 4397079"/>
                  <a:gd name="connsiteY2718" fmla="*/ 192257 h 1000125"/>
                  <a:gd name="connsiteX2719" fmla="*/ 3557223 w 4397079"/>
                  <a:gd name="connsiteY2719" fmla="*/ 151213 h 1000125"/>
                  <a:gd name="connsiteX2720" fmla="*/ 3557223 w 4397079"/>
                  <a:gd name="connsiteY2720" fmla="*/ 120137 h 1000125"/>
                  <a:gd name="connsiteX2721" fmla="*/ 3596540 w 4397079"/>
                  <a:gd name="connsiteY2721" fmla="*/ 80821 h 1000125"/>
                  <a:gd name="connsiteX2722" fmla="*/ 3612078 w 4397079"/>
                  <a:gd name="connsiteY2722" fmla="*/ 74384 h 1000125"/>
                  <a:gd name="connsiteX2723" fmla="*/ 1699493 w 4397079"/>
                  <a:gd name="connsiteY2723" fmla="*/ 73662 h 1000125"/>
                  <a:gd name="connsiteX2724" fmla="*/ 1715031 w 4397079"/>
                  <a:gd name="connsiteY2724" fmla="*/ 80098 h 1000125"/>
                  <a:gd name="connsiteX2725" fmla="*/ 1756076 w 4397079"/>
                  <a:gd name="connsiteY2725" fmla="*/ 121141 h 1000125"/>
                  <a:gd name="connsiteX2726" fmla="*/ 1756076 w 4397079"/>
                  <a:gd name="connsiteY2726" fmla="*/ 152218 h 1000125"/>
                  <a:gd name="connsiteX2727" fmla="*/ 1716759 w 4397079"/>
                  <a:gd name="connsiteY2727" fmla="*/ 191535 h 1000125"/>
                  <a:gd name="connsiteX2728" fmla="*/ 1685683 w 4397079"/>
                  <a:gd name="connsiteY2728" fmla="*/ 191535 h 1000125"/>
                  <a:gd name="connsiteX2729" fmla="*/ 1644639 w 4397079"/>
                  <a:gd name="connsiteY2729" fmla="*/ 150490 h 1000125"/>
                  <a:gd name="connsiteX2730" fmla="*/ 1644639 w 4397079"/>
                  <a:gd name="connsiteY2730" fmla="*/ 119414 h 1000125"/>
                  <a:gd name="connsiteX2731" fmla="*/ 1683956 w 4397079"/>
                  <a:gd name="connsiteY2731" fmla="*/ 80098 h 1000125"/>
                  <a:gd name="connsiteX2732" fmla="*/ 1699493 w 4397079"/>
                  <a:gd name="connsiteY2732" fmla="*/ 73662 h 1000125"/>
                  <a:gd name="connsiteX2733" fmla="*/ 3959859 w 4397079"/>
                  <a:gd name="connsiteY2733" fmla="*/ 71388 h 1000125"/>
                  <a:gd name="connsiteX2734" fmla="*/ 3975397 w 4397079"/>
                  <a:gd name="connsiteY2734" fmla="*/ 77824 h 1000125"/>
                  <a:gd name="connsiteX2735" fmla="*/ 4016441 w 4397079"/>
                  <a:gd name="connsiteY2735" fmla="*/ 118868 h 1000125"/>
                  <a:gd name="connsiteX2736" fmla="*/ 4016440 w 4397079"/>
                  <a:gd name="connsiteY2736" fmla="*/ 149944 h 1000125"/>
                  <a:gd name="connsiteX2737" fmla="*/ 3977124 w 4397079"/>
                  <a:gd name="connsiteY2737" fmla="*/ 189261 h 1000125"/>
                  <a:gd name="connsiteX2738" fmla="*/ 3946048 w 4397079"/>
                  <a:gd name="connsiteY2738" fmla="*/ 189261 h 1000125"/>
                  <a:gd name="connsiteX2739" fmla="*/ 3905003 w 4397079"/>
                  <a:gd name="connsiteY2739" fmla="*/ 148216 h 1000125"/>
                  <a:gd name="connsiteX2740" fmla="*/ 3905003 w 4397079"/>
                  <a:gd name="connsiteY2740" fmla="*/ 117140 h 1000125"/>
                  <a:gd name="connsiteX2741" fmla="*/ 3944321 w 4397079"/>
                  <a:gd name="connsiteY2741" fmla="*/ 77824 h 1000125"/>
                  <a:gd name="connsiteX2742" fmla="*/ 3959859 w 4397079"/>
                  <a:gd name="connsiteY2742" fmla="*/ 71388 h 1000125"/>
                  <a:gd name="connsiteX2743" fmla="*/ 214930 w 4397079"/>
                  <a:gd name="connsiteY2743" fmla="*/ 68240 h 1000125"/>
                  <a:gd name="connsiteX2744" fmla="*/ 234976 w 4397079"/>
                  <a:gd name="connsiteY2744" fmla="*/ 88285 h 1000125"/>
                  <a:gd name="connsiteX2745" fmla="*/ 234976 w 4397079"/>
                  <a:gd name="connsiteY2745" fmla="*/ 119361 h 1000125"/>
                  <a:gd name="connsiteX2746" fmla="*/ 195659 w 4397079"/>
                  <a:gd name="connsiteY2746" fmla="*/ 158678 h 1000125"/>
                  <a:gd name="connsiteX2747" fmla="*/ 193904 w 4397079"/>
                  <a:gd name="connsiteY2747" fmla="*/ 159405 h 1000125"/>
                  <a:gd name="connsiteX2748" fmla="*/ 670722 w 4397079"/>
                  <a:gd name="connsiteY2748" fmla="*/ 68081 h 1000125"/>
                  <a:gd name="connsiteX2749" fmla="*/ 686261 w 4397079"/>
                  <a:gd name="connsiteY2749" fmla="*/ 74517 h 1000125"/>
                  <a:gd name="connsiteX2750" fmla="*/ 727304 w 4397079"/>
                  <a:gd name="connsiteY2750" fmla="*/ 115561 h 1000125"/>
                  <a:gd name="connsiteX2751" fmla="*/ 727304 w 4397079"/>
                  <a:gd name="connsiteY2751" fmla="*/ 146637 h 1000125"/>
                  <a:gd name="connsiteX2752" fmla="*/ 687988 w 4397079"/>
                  <a:gd name="connsiteY2752" fmla="*/ 185953 h 1000125"/>
                  <a:gd name="connsiteX2753" fmla="*/ 656911 w 4397079"/>
                  <a:gd name="connsiteY2753" fmla="*/ 185954 h 1000125"/>
                  <a:gd name="connsiteX2754" fmla="*/ 615867 w 4397079"/>
                  <a:gd name="connsiteY2754" fmla="*/ 144910 h 1000125"/>
                  <a:gd name="connsiteX2755" fmla="*/ 615867 w 4397079"/>
                  <a:gd name="connsiteY2755" fmla="*/ 113834 h 1000125"/>
                  <a:gd name="connsiteX2756" fmla="*/ 655184 w 4397079"/>
                  <a:gd name="connsiteY2756" fmla="*/ 74517 h 1000125"/>
                  <a:gd name="connsiteX2757" fmla="*/ 670722 w 4397079"/>
                  <a:gd name="connsiteY2757" fmla="*/ 68081 h 1000125"/>
                  <a:gd name="connsiteX2758" fmla="*/ 1018502 w 4397079"/>
                  <a:gd name="connsiteY2758" fmla="*/ 65085 h 1000125"/>
                  <a:gd name="connsiteX2759" fmla="*/ 1034041 w 4397079"/>
                  <a:gd name="connsiteY2759" fmla="*/ 71520 h 1000125"/>
                  <a:gd name="connsiteX2760" fmla="*/ 1075084 w 4397079"/>
                  <a:gd name="connsiteY2760" fmla="*/ 112565 h 1000125"/>
                  <a:gd name="connsiteX2761" fmla="*/ 1075084 w 4397079"/>
                  <a:gd name="connsiteY2761" fmla="*/ 143641 h 1000125"/>
                  <a:gd name="connsiteX2762" fmla="*/ 1035768 w 4397079"/>
                  <a:gd name="connsiteY2762" fmla="*/ 182957 h 1000125"/>
                  <a:gd name="connsiteX2763" fmla="*/ 1004692 w 4397079"/>
                  <a:gd name="connsiteY2763" fmla="*/ 182957 h 1000125"/>
                  <a:gd name="connsiteX2764" fmla="*/ 963648 w 4397079"/>
                  <a:gd name="connsiteY2764" fmla="*/ 141914 h 1000125"/>
                  <a:gd name="connsiteX2765" fmla="*/ 963648 w 4397079"/>
                  <a:gd name="connsiteY2765" fmla="*/ 110838 h 1000125"/>
                  <a:gd name="connsiteX2766" fmla="*/ 1002965 w 4397079"/>
                  <a:gd name="connsiteY2766" fmla="*/ 71520 h 1000125"/>
                  <a:gd name="connsiteX2767" fmla="*/ 1018502 w 4397079"/>
                  <a:gd name="connsiteY2767" fmla="*/ 65085 h 1000125"/>
                  <a:gd name="connsiteX2768" fmla="*/ 2058846 w 4397079"/>
                  <a:gd name="connsiteY2768" fmla="*/ 63949 h 1000125"/>
                  <a:gd name="connsiteX2769" fmla="*/ 2074385 w 4397079"/>
                  <a:gd name="connsiteY2769" fmla="*/ 70385 h 1000125"/>
                  <a:gd name="connsiteX2770" fmla="*/ 2115429 w 4397079"/>
                  <a:gd name="connsiteY2770" fmla="*/ 111429 h 1000125"/>
                  <a:gd name="connsiteX2771" fmla="*/ 2115429 w 4397079"/>
                  <a:gd name="connsiteY2771" fmla="*/ 142505 h 1000125"/>
                  <a:gd name="connsiteX2772" fmla="*/ 2076112 w 4397079"/>
                  <a:gd name="connsiteY2772" fmla="*/ 181821 h 1000125"/>
                  <a:gd name="connsiteX2773" fmla="*/ 2045036 w 4397079"/>
                  <a:gd name="connsiteY2773" fmla="*/ 181821 h 1000125"/>
                  <a:gd name="connsiteX2774" fmla="*/ 2003992 w 4397079"/>
                  <a:gd name="connsiteY2774" fmla="*/ 140777 h 1000125"/>
                  <a:gd name="connsiteX2775" fmla="*/ 2003992 w 4397079"/>
                  <a:gd name="connsiteY2775" fmla="*/ 109701 h 1000125"/>
                  <a:gd name="connsiteX2776" fmla="*/ 2043309 w 4397079"/>
                  <a:gd name="connsiteY2776" fmla="*/ 70385 h 1000125"/>
                  <a:gd name="connsiteX2777" fmla="*/ 2058846 w 4397079"/>
                  <a:gd name="connsiteY2777" fmla="*/ 63949 h 1000125"/>
                  <a:gd name="connsiteX2778" fmla="*/ 2406626 w 4397079"/>
                  <a:gd name="connsiteY2778" fmla="*/ 60953 h 1000125"/>
                  <a:gd name="connsiteX2779" fmla="*/ 2422164 w 4397079"/>
                  <a:gd name="connsiteY2779" fmla="*/ 67389 h 1000125"/>
                  <a:gd name="connsiteX2780" fmla="*/ 2463209 w 4397079"/>
                  <a:gd name="connsiteY2780" fmla="*/ 108432 h 1000125"/>
                  <a:gd name="connsiteX2781" fmla="*/ 2463209 w 4397079"/>
                  <a:gd name="connsiteY2781" fmla="*/ 139508 h 1000125"/>
                  <a:gd name="connsiteX2782" fmla="*/ 2423892 w 4397079"/>
                  <a:gd name="connsiteY2782" fmla="*/ 178825 h 1000125"/>
                  <a:gd name="connsiteX2783" fmla="*/ 2392816 w 4397079"/>
                  <a:gd name="connsiteY2783" fmla="*/ 178825 h 1000125"/>
                  <a:gd name="connsiteX2784" fmla="*/ 2351772 w 4397079"/>
                  <a:gd name="connsiteY2784" fmla="*/ 137781 h 1000125"/>
                  <a:gd name="connsiteX2785" fmla="*/ 2351772 w 4397079"/>
                  <a:gd name="connsiteY2785" fmla="*/ 106705 h 1000125"/>
                  <a:gd name="connsiteX2786" fmla="*/ 2391088 w 4397079"/>
                  <a:gd name="connsiteY2786" fmla="*/ 67389 h 1000125"/>
                  <a:gd name="connsiteX2787" fmla="*/ 2406626 w 4397079"/>
                  <a:gd name="connsiteY2787" fmla="*/ 60953 h 1000125"/>
                  <a:gd name="connsiteX2788" fmla="*/ 2770834 w 4397079"/>
                  <a:gd name="connsiteY2788" fmla="*/ 46385 h 1000125"/>
                  <a:gd name="connsiteX2789" fmla="*/ 2786373 w 4397079"/>
                  <a:gd name="connsiteY2789" fmla="*/ 52820 h 1000125"/>
                  <a:gd name="connsiteX2790" fmla="*/ 2827417 w 4397079"/>
                  <a:gd name="connsiteY2790" fmla="*/ 93865 h 1000125"/>
                  <a:gd name="connsiteX2791" fmla="*/ 2827417 w 4397079"/>
                  <a:gd name="connsiteY2791" fmla="*/ 124941 h 1000125"/>
                  <a:gd name="connsiteX2792" fmla="*/ 2788100 w 4397079"/>
                  <a:gd name="connsiteY2792" fmla="*/ 164257 h 1000125"/>
                  <a:gd name="connsiteX2793" fmla="*/ 2757024 w 4397079"/>
                  <a:gd name="connsiteY2793" fmla="*/ 164257 h 1000125"/>
                  <a:gd name="connsiteX2794" fmla="*/ 2715979 w 4397079"/>
                  <a:gd name="connsiteY2794" fmla="*/ 123214 h 1000125"/>
                  <a:gd name="connsiteX2795" fmla="*/ 2715980 w 4397079"/>
                  <a:gd name="connsiteY2795" fmla="*/ 92138 h 1000125"/>
                  <a:gd name="connsiteX2796" fmla="*/ 2755297 w 4397079"/>
                  <a:gd name="connsiteY2796" fmla="*/ 52821 h 1000125"/>
                  <a:gd name="connsiteX2797" fmla="*/ 2770834 w 4397079"/>
                  <a:gd name="connsiteY2797" fmla="*/ 46385 h 1000125"/>
                  <a:gd name="connsiteX2798" fmla="*/ 3118614 w 4397079"/>
                  <a:gd name="connsiteY2798" fmla="*/ 43389 h 1000125"/>
                  <a:gd name="connsiteX2799" fmla="*/ 3134152 w 4397079"/>
                  <a:gd name="connsiteY2799" fmla="*/ 49825 h 1000125"/>
                  <a:gd name="connsiteX2800" fmla="*/ 3175197 w 4397079"/>
                  <a:gd name="connsiteY2800" fmla="*/ 90868 h 1000125"/>
                  <a:gd name="connsiteX2801" fmla="*/ 3175197 w 4397079"/>
                  <a:gd name="connsiteY2801" fmla="*/ 121944 h 1000125"/>
                  <a:gd name="connsiteX2802" fmla="*/ 3135879 w 4397079"/>
                  <a:gd name="connsiteY2802" fmla="*/ 161261 h 1000125"/>
                  <a:gd name="connsiteX2803" fmla="*/ 3104803 w 4397079"/>
                  <a:gd name="connsiteY2803" fmla="*/ 161261 h 1000125"/>
                  <a:gd name="connsiteX2804" fmla="*/ 3063760 w 4397079"/>
                  <a:gd name="connsiteY2804" fmla="*/ 120217 h 1000125"/>
                  <a:gd name="connsiteX2805" fmla="*/ 3063760 w 4397079"/>
                  <a:gd name="connsiteY2805" fmla="*/ 89141 h 1000125"/>
                  <a:gd name="connsiteX2806" fmla="*/ 3103076 w 4397079"/>
                  <a:gd name="connsiteY2806" fmla="*/ 49825 h 1000125"/>
                  <a:gd name="connsiteX2807" fmla="*/ 3118614 w 4397079"/>
                  <a:gd name="connsiteY2807" fmla="*/ 43389 h 1000125"/>
                  <a:gd name="connsiteX2808" fmla="*/ 526174 w 4397079"/>
                  <a:gd name="connsiteY2808" fmla="*/ 37809 h 1000125"/>
                  <a:gd name="connsiteX2809" fmla="*/ 541712 w 4397079"/>
                  <a:gd name="connsiteY2809" fmla="*/ 44245 h 1000125"/>
                  <a:gd name="connsiteX2810" fmla="*/ 582756 w 4397079"/>
                  <a:gd name="connsiteY2810" fmla="*/ 85289 h 1000125"/>
                  <a:gd name="connsiteX2811" fmla="*/ 582755 w 4397079"/>
                  <a:gd name="connsiteY2811" fmla="*/ 116364 h 1000125"/>
                  <a:gd name="connsiteX2812" fmla="*/ 543439 w 4397079"/>
                  <a:gd name="connsiteY2812" fmla="*/ 155681 h 1000125"/>
                  <a:gd name="connsiteX2813" fmla="*/ 512363 w 4397079"/>
                  <a:gd name="connsiteY2813" fmla="*/ 155681 h 1000125"/>
                  <a:gd name="connsiteX2814" fmla="*/ 471320 w 4397079"/>
                  <a:gd name="connsiteY2814" fmla="*/ 114637 h 1000125"/>
                  <a:gd name="connsiteX2815" fmla="*/ 471320 w 4397079"/>
                  <a:gd name="connsiteY2815" fmla="*/ 83561 h 1000125"/>
                  <a:gd name="connsiteX2816" fmla="*/ 510636 w 4397079"/>
                  <a:gd name="connsiteY2816" fmla="*/ 44245 h 1000125"/>
                  <a:gd name="connsiteX2817" fmla="*/ 526174 w 4397079"/>
                  <a:gd name="connsiteY2817" fmla="*/ 37809 h 1000125"/>
                  <a:gd name="connsiteX2818" fmla="*/ 1566518 w 4397079"/>
                  <a:gd name="connsiteY2818" fmla="*/ 36673 h 1000125"/>
                  <a:gd name="connsiteX2819" fmla="*/ 1582056 w 4397079"/>
                  <a:gd name="connsiteY2819" fmla="*/ 43109 h 1000125"/>
                  <a:gd name="connsiteX2820" fmla="*/ 1623100 w 4397079"/>
                  <a:gd name="connsiteY2820" fmla="*/ 84153 h 1000125"/>
                  <a:gd name="connsiteX2821" fmla="*/ 1623100 w 4397079"/>
                  <a:gd name="connsiteY2821" fmla="*/ 115229 h 1000125"/>
                  <a:gd name="connsiteX2822" fmla="*/ 1583783 w 4397079"/>
                  <a:gd name="connsiteY2822" fmla="*/ 154546 h 1000125"/>
                  <a:gd name="connsiteX2823" fmla="*/ 1552707 w 4397079"/>
                  <a:gd name="connsiteY2823" fmla="*/ 154546 h 1000125"/>
                  <a:gd name="connsiteX2824" fmla="*/ 1511664 w 4397079"/>
                  <a:gd name="connsiteY2824" fmla="*/ 113502 h 1000125"/>
                  <a:gd name="connsiteX2825" fmla="*/ 1511664 w 4397079"/>
                  <a:gd name="connsiteY2825" fmla="*/ 82426 h 1000125"/>
                  <a:gd name="connsiteX2826" fmla="*/ 1550980 w 4397079"/>
                  <a:gd name="connsiteY2826" fmla="*/ 43109 h 1000125"/>
                  <a:gd name="connsiteX2827" fmla="*/ 1566518 w 4397079"/>
                  <a:gd name="connsiteY2827" fmla="*/ 36673 h 1000125"/>
                  <a:gd name="connsiteX2828" fmla="*/ 1914298 w 4397079"/>
                  <a:gd name="connsiteY2828" fmla="*/ 33677 h 1000125"/>
                  <a:gd name="connsiteX2829" fmla="*/ 1929836 w 4397079"/>
                  <a:gd name="connsiteY2829" fmla="*/ 40113 h 1000125"/>
                  <a:gd name="connsiteX2830" fmla="*/ 1970880 w 4397079"/>
                  <a:gd name="connsiteY2830" fmla="*/ 81156 h 1000125"/>
                  <a:gd name="connsiteX2831" fmla="*/ 1970880 w 4397079"/>
                  <a:gd name="connsiteY2831" fmla="*/ 112233 h 1000125"/>
                  <a:gd name="connsiteX2832" fmla="*/ 1931564 w 4397079"/>
                  <a:gd name="connsiteY2832" fmla="*/ 151549 h 1000125"/>
                  <a:gd name="connsiteX2833" fmla="*/ 1900487 w 4397079"/>
                  <a:gd name="connsiteY2833" fmla="*/ 151549 h 1000125"/>
                  <a:gd name="connsiteX2834" fmla="*/ 1859444 w 4397079"/>
                  <a:gd name="connsiteY2834" fmla="*/ 110506 h 1000125"/>
                  <a:gd name="connsiteX2835" fmla="*/ 1859444 w 4397079"/>
                  <a:gd name="connsiteY2835" fmla="*/ 79429 h 1000125"/>
                  <a:gd name="connsiteX2836" fmla="*/ 1898761 w 4397079"/>
                  <a:gd name="connsiteY2836" fmla="*/ 40113 h 1000125"/>
                  <a:gd name="connsiteX2837" fmla="*/ 1914298 w 4397079"/>
                  <a:gd name="connsiteY2837" fmla="*/ 33677 h 1000125"/>
                  <a:gd name="connsiteX2838" fmla="*/ 3477968 w 4397079"/>
                  <a:gd name="connsiteY2838" fmla="*/ 33676 h 1000125"/>
                  <a:gd name="connsiteX2839" fmla="*/ 3493506 w 4397079"/>
                  <a:gd name="connsiteY2839" fmla="*/ 40112 h 1000125"/>
                  <a:gd name="connsiteX2840" fmla="*/ 3534550 w 4397079"/>
                  <a:gd name="connsiteY2840" fmla="*/ 81155 h 1000125"/>
                  <a:gd name="connsiteX2841" fmla="*/ 3534550 w 4397079"/>
                  <a:gd name="connsiteY2841" fmla="*/ 112231 h 1000125"/>
                  <a:gd name="connsiteX2842" fmla="*/ 3495233 w 4397079"/>
                  <a:gd name="connsiteY2842" fmla="*/ 151548 h 1000125"/>
                  <a:gd name="connsiteX2843" fmla="*/ 3464157 w 4397079"/>
                  <a:gd name="connsiteY2843" fmla="*/ 151548 h 1000125"/>
                  <a:gd name="connsiteX2844" fmla="*/ 3423114 w 4397079"/>
                  <a:gd name="connsiteY2844" fmla="*/ 110504 h 1000125"/>
                  <a:gd name="connsiteX2845" fmla="*/ 3423113 w 4397079"/>
                  <a:gd name="connsiteY2845" fmla="*/ 79428 h 1000125"/>
                  <a:gd name="connsiteX2846" fmla="*/ 3462430 w 4397079"/>
                  <a:gd name="connsiteY2846" fmla="*/ 40112 h 1000125"/>
                  <a:gd name="connsiteX2847" fmla="*/ 3477968 w 4397079"/>
                  <a:gd name="connsiteY2847" fmla="*/ 33676 h 1000125"/>
                  <a:gd name="connsiteX2848" fmla="*/ 3825748 w 4397079"/>
                  <a:gd name="connsiteY2848" fmla="*/ 30680 h 1000125"/>
                  <a:gd name="connsiteX2849" fmla="*/ 3841286 w 4397079"/>
                  <a:gd name="connsiteY2849" fmla="*/ 37116 h 1000125"/>
                  <a:gd name="connsiteX2850" fmla="*/ 3882330 w 4397079"/>
                  <a:gd name="connsiteY2850" fmla="*/ 78158 h 1000125"/>
                  <a:gd name="connsiteX2851" fmla="*/ 3882329 w 4397079"/>
                  <a:gd name="connsiteY2851" fmla="*/ 109234 h 1000125"/>
                  <a:gd name="connsiteX2852" fmla="*/ 3843013 w 4397079"/>
                  <a:gd name="connsiteY2852" fmla="*/ 148552 h 1000125"/>
                  <a:gd name="connsiteX2853" fmla="*/ 3811937 w 4397079"/>
                  <a:gd name="connsiteY2853" fmla="*/ 148552 h 1000125"/>
                  <a:gd name="connsiteX2854" fmla="*/ 3770894 w 4397079"/>
                  <a:gd name="connsiteY2854" fmla="*/ 107508 h 1000125"/>
                  <a:gd name="connsiteX2855" fmla="*/ 3770894 w 4397079"/>
                  <a:gd name="connsiteY2855" fmla="*/ 76432 h 1000125"/>
                  <a:gd name="connsiteX2856" fmla="*/ 3810210 w 4397079"/>
                  <a:gd name="connsiteY2856" fmla="*/ 37116 h 1000125"/>
                  <a:gd name="connsiteX2857" fmla="*/ 3825748 w 4397079"/>
                  <a:gd name="connsiteY2857" fmla="*/ 30680 h 1000125"/>
                  <a:gd name="connsiteX2858" fmla="*/ 4172391 w 4397079"/>
                  <a:gd name="connsiteY2858" fmla="*/ 28819 h 1000125"/>
                  <a:gd name="connsiteX2859" fmla="*/ 4176965 w 4397079"/>
                  <a:gd name="connsiteY2859" fmla="*/ 30714 h 1000125"/>
                  <a:gd name="connsiteX2860" fmla="*/ 4201080 w 4397079"/>
                  <a:gd name="connsiteY2860" fmla="*/ 135269 h 1000125"/>
                  <a:gd name="connsiteX2861" fmla="*/ 4189657 w 4397079"/>
                  <a:gd name="connsiteY2861" fmla="*/ 146691 h 1000125"/>
                  <a:gd name="connsiteX2862" fmla="*/ 4158580 w 4397079"/>
                  <a:gd name="connsiteY2862" fmla="*/ 146691 h 1000125"/>
                  <a:gd name="connsiteX2863" fmla="*/ 4117537 w 4397079"/>
                  <a:gd name="connsiteY2863" fmla="*/ 105648 h 1000125"/>
                  <a:gd name="connsiteX2864" fmla="*/ 4117537 w 4397079"/>
                  <a:gd name="connsiteY2864" fmla="*/ 74572 h 1000125"/>
                  <a:gd name="connsiteX2865" fmla="*/ 4156853 w 4397079"/>
                  <a:gd name="connsiteY2865" fmla="*/ 35256 h 1000125"/>
                  <a:gd name="connsiteX2866" fmla="*/ 4172391 w 4397079"/>
                  <a:gd name="connsiteY2866" fmla="*/ 28819 h 1000125"/>
                  <a:gd name="connsiteX2867" fmla="*/ 885527 w 4397079"/>
                  <a:gd name="connsiteY2867" fmla="*/ 28096 h 1000125"/>
                  <a:gd name="connsiteX2868" fmla="*/ 901065 w 4397079"/>
                  <a:gd name="connsiteY2868" fmla="*/ 34532 h 1000125"/>
                  <a:gd name="connsiteX2869" fmla="*/ 942109 w 4397079"/>
                  <a:gd name="connsiteY2869" fmla="*/ 75576 h 1000125"/>
                  <a:gd name="connsiteX2870" fmla="*/ 942109 w 4397079"/>
                  <a:gd name="connsiteY2870" fmla="*/ 106652 h 1000125"/>
                  <a:gd name="connsiteX2871" fmla="*/ 902792 w 4397079"/>
                  <a:gd name="connsiteY2871" fmla="*/ 145968 h 1000125"/>
                  <a:gd name="connsiteX2872" fmla="*/ 871716 w 4397079"/>
                  <a:gd name="connsiteY2872" fmla="*/ 145968 h 1000125"/>
                  <a:gd name="connsiteX2873" fmla="*/ 830672 w 4397079"/>
                  <a:gd name="connsiteY2873" fmla="*/ 104924 h 1000125"/>
                  <a:gd name="connsiteX2874" fmla="*/ 830672 w 4397079"/>
                  <a:gd name="connsiteY2874" fmla="*/ 73848 h 1000125"/>
                  <a:gd name="connsiteX2875" fmla="*/ 869989 w 4397079"/>
                  <a:gd name="connsiteY2875" fmla="*/ 34532 h 1000125"/>
                  <a:gd name="connsiteX2876" fmla="*/ 885527 w 4397079"/>
                  <a:gd name="connsiteY2876" fmla="*/ 28096 h 1000125"/>
                  <a:gd name="connsiteX2877" fmla="*/ 1233307 w 4397079"/>
                  <a:gd name="connsiteY2877" fmla="*/ 25099 h 1000125"/>
                  <a:gd name="connsiteX2878" fmla="*/ 1248845 w 4397079"/>
                  <a:gd name="connsiteY2878" fmla="*/ 31535 h 1000125"/>
                  <a:gd name="connsiteX2879" fmla="*/ 1289889 w 4397079"/>
                  <a:gd name="connsiteY2879" fmla="*/ 72579 h 1000125"/>
                  <a:gd name="connsiteX2880" fmla="*/ 1289889 w 4397079"/>
                  <a:gd name="connsiteY2880" fmla="*/ 103655 h 1000125"/>
                  <a:gd name="connsiteX2881" fmla="*/ 1250572 w 4397079"/>
                  <a:gd name="connsiteY2881" fmla="*/ 142972 h 1000125"/>
                  <a:gd name="connsiteX2882" fmla="*/ 1219496 w 4397079"/>
                  <a:gd name="connsiteY2882" fmla="*/ 142972 h 1000125"/>
                  <a:gd name="connsiteX2883" fmla="*/ 1178453 w 4397079"/>
                  <a:gd name="connsiteY2883" fmla="*/ 101928 h 1000125"/>
                  <a:gd name="connsiteX2884" fmla="*/ 1178452 w 4397079"/>
                  <a:gd name="connsiteY2884" fmla="*/ 70852 h 1000125"/>
                  <a:gd name="connsiteX2885" fmla="*/ 1217769 w 4397079"/>
                  <a:gd name="connsiteY2885" fmla="*/ 31535 h 1000125"/>
                  <a:gd name="connsiteX2886" fmla="*/ 1233307 w 4397079"/>
                  <a:gd name="connsiteY2886" fmla="*/ 25099 h 1000125"/>
                  <a:gd name="connsiteX2887" fmla="*/ 2273651 w 4397079"/>
                  <a:gd name="connsiteY2887" fmla="*/ 23964 h 1000125"/>
                  <a:gd name="connsiteX2888" fmla="*/ 2289189 w 4397079"/>
                  <a:gd name="connsiteY2888" fmla="*/ 30400 h 1000125"/>
                  <a:gd name="connsiteX2889" fmla="*/ 2330233 w 4397079"/>
                  <a:gd name="connsiteY2889" fmla="*/ 71443 h 1000125"/>
                  <a:gd name="connsiteX2890" fmla="*/ 2330233 w 4397079"/>
                  <a:gd name="connsiteY2890" fmla="*/ 102520 h 1000125"/>
                  <a:gd name="connsiteX2891" fmla="*/ 2290916 w 4397079"/>
                  <a:gd name="connsiteY2891" fmla="*/ 141836 h 1000125"/>
                  <a:gd name="connsiteX2892" fmla="*/ 2259841 w 4397079"/>
                  <a:gd name="connsiteY2892" fmla="*/ 141836 h 1000125"/>
                  <a:gd name="connsiteX2893" fmla="*/ 2218797 w 4397079"/>
                  <a:gd name="connsiteY2893" fmla="*/ 100792 h 1000125"/>
                  <a:gd name="connsiteX2894" fmla="*/ 2218797 w 4397079"/>
                  <a:gd name="connsiteY2894" fmla="*/ 69716 h 1000125"/>
                  <a:gd name="connsiteX2895" fmla="*/ 2258113 w 4397079"/>
                  <a:gd name="connsiteY2895" fmla="*/ 30400 h 1000125"/>
                  <a:gd name="connsiteX2896" fmla="*/ 2273651 w 4397079"/>
                  <a:gd name="connsiteY2896" fmla="*/ 23964 h 1000125"/>
                  <a:gd name="connsiteX2897" fmla="*/ 2621431 w 4397079"/>
                  <a:gd name="connsiteY2897" fmla="*/ 20967 h 1000125"/>
                  <a:gd name="connsiteX2898" fmla="*/ 2636969 w 4397079"/>
                  <a:gd name="connsiteY2898" fmla="*/ 27403 h 1000125"/>
                  <a:gd name="connsiteX2899" fmla="*/ 2678013 w 4397079"/>
                  <a:gd name="connsiteY2899" fmla="*/ 68447 h 1000125"/>
                  <a:gd name="connsiteX2900" fmla="*/ 2678013 w 4397079"/>
                  <a:gd name="connsiteY2900" fmla="*/ 99523 h 1000125"/>
                  <a:gd name="connsiteX2901" fmla="*/ 2638696 w 4397079"/>
                  <a:gd name="connsiteY2901" fmla="*/ 138840 h 1000125"/>
                  <a:gd name="connsiteX2902" fmla="*/ 2607620 w 4397079"/>
                  <a:gd name="connsiteY2902" fmla="*/ 138840 h 1000125"/>
                  <a:gd name="connsiteX2903" fmla="*/ 2566577 w 4397079"/>
                  <a:gd name="connsiteY2903" fmla="*/ 97796 h 1000125"/>
                  <a:gd name="connsiteX2904" fmla="*/ 2566577 w 4397079"/>
                  <a:gd name="connsiteY2904" fmla="*/ 66720 h 1000125"/>
                  <a:gd name="connsiteX2905" fmla="*/ 2605893 w 4397079"/>
                  <a:gd name="connsiteY2905" fmla="*/ 27403 h 1000125"/>
                  <a:gd name="connsiteX2906" fmla="*/ 2621431 w 4397079"/>
                  <a:gd name="connsiteY2906" fmla="*/ 20967 h 1000125"/>
                  <a:gd name="connsiteX2907" fmla="*/ 2985639 w 4397079"/>
                  <a:gd name="connsiteY2907" fmla="*/ 6399 h 1000125"/>
                  <a:gd name="connsiteX2908" fmla="*/ 3001177 w 4397079"/>
                  <a:gd name="connsiteY2908" fmla="*/ 12835 h 1000125"/>
                  <a:gd name="connsiteX2909" fmla="*/ 3042221 w 4397079"/>
                  <a:gd name="connsiteY2909" fmla="*/ 53879 h 1000125"/>
                  <a:gd name="connsiteX2910" fmla="*/ 3042221 w 4397079"/>
                  <a:gd name="connsiteY2910" fmla="*/ 84955 h 1000125"/>
                  <a:gd name="connsiteX2911" fmla="*/ 3002904 w 4397079"/>
                  <a:gd name="connsiteY2911" fmla="*/ 124272 h 1000125"/>
                  <a:gd name="connsiteX2912" fmla="*/ 2971828 w 4397079"/>
                  <a:gd name="connsiteY2912" fmla="*/ 124272 h 1000125"/>
                  <a:gd name="connsiteX2913" fmla="*/ 2930784 w 4397079"/>
                  <a:gd name="connsiteY2913" fmla="*/ 83228 h 1000125"/>
                  <a:gd name="connsiteX2914" fmla="*/ 2930784 w 4397079"/>
                  <a:gd name="connsiteY2914" fmla="*/ 52152 h 1000125"/>
                  <a:gd name="connsiteX2915" fmla="*/ 2970101 w 4397079"/>
                  <a:gd name="connsiteY2915" fmla="*/ 12835 h 1000125"/>
                  <a:gd name="connsiteX2916" fmla="*/ 2985639 w 4397079"/>
                  <a:gd name="connsiteY2916" fmla="*/ 6399 h 1000125"/>
                  <a:gd name="connsiteX2917" fmla="*/ 3333419 w 4397079"/>
                  <a:gd name="connsiteY2917" fmla="*/ 3403 h 1000125"/>
                  <a:gd name="connsiteX2918" fmla="*/ 3348957 w 4397079"/>
                  <a:gd name="connsiteY2918" fmla="*/ 9839 h 1000125"/>
                  <a:gd name="connsiteX2919" fmla="*/ 3390001 w 4397079"/>
                  <a:gd name="connsiteY2919" fmla="*/ 50883 h 1000125"/>
                  <a:gd name="connsiteX2920" fmla="*/ 3390001 w 4397079"/>
                  <a:gd name="connsiteY2920" fmla="*/ 81959 h 1000125"/>
                  <a:gd name="connsiteX2921" fmla="*/ 3350684 w 4397079"/>
                  <a:gd name="connsiteY2921" fmla="*/ 121275 h 1000125"/>
                  <a:gd name="connsiteX2922" fmla="*/ 3319608 w 4397079"/>
                  <a:gd name="connsiteY2922" fmla="*/ 121275 h 1000125"/>
                  <a:gd name="connsiteX2923" fmla="*/ 3278564 w 4397079"/>
                  <a:gd name="connsiteY2923" fmla="*/ 80232 h 1000125"/>
                  <a:gd name="connsiteX2924" fmla="*/ 3278565 w 4397079"/>
                  <a:gd name="connsiteY2924" fmla="*/ 49156 h 1000125"/>
                  <a:gd name="connsiteX2925" fmla="*/ 3317881 w 4397079"/>
                  <a:gd name="connsiteY2925" fmla="*/ 9839 h 1000125"/>
                  <a:gd name="connsiteX2926" fmla="*/ 3333419 w 4397079"/>
                  <a:gd name="connsiteY2926" fmla="*/ 3403 h 1000125"/>
                  <a:gd name="connsiteX2927" fmla="*/ 4079564 w 4397079"/>
                  <a:gd name="connsiteY2927" fmla="*/ 0 h 1000125"/>
                  <a:gd name="connsiteX2928" fmla="*/ 4166384 w 4397079"/>
                  <a:gd name="connsiteY2928" fmla="*/ 0 h 1000125"/>
                  <a:gd name="connsiteX2929" fmla="*/ 4138512 w 4397079"/>
                  <a:gd name="connsiteY2929" fmla="*/ 27873 h 1000125"/>
                  <a:gd name="connsiteX2930" fmla="*/ 4107436 w 4397079"/>
                  <a:gd name="connsiteY2930" fmla="*/ 27873 h 1000125"/>
                  <a:gd name="connsiteX2931" fmla="*/ 4022145 w 4397079"/>
                  <a:gd name="connsiteY2931" fmla="*/ 0 h 1000125"/>
                  <a:gd name="connsiteX2932" fmla="*/ 4058961 w 4397079"/>
                  <a:gd name="connsiteY2932" fmla="*/ 0 h 1000125"/>
                  <a:gd name="connsiteX2933" fmla="*/ 4097135 w 4397079"/>
                  <a:gd name="connsiteY2933" fmla="*/ 38174 h 1000125"/>
                  <a:gd name="connsiteX2934" fmla="*/ 4097134 w 4397079"/>
                  <a:gd name="connsiteY2934" fmla="*/ 69250 h 1000125"/>
                  <a:gd name="connsiteX2935" fmla="*/ 4057818 w 4397079"/>
                  <a:gd name="connsiteY2935" fmla="*/ 108567 h 1000125"/>
                  <a:gd name="connsiteX2936" fmla="*/ 4026742 w 4397079"/>
                  <a:gd name="connsiteY2936" fmla="*/ 108567 h 1000125"/>
                  <a:gd name="connsiteX2937" fmla="*/ 3985698 w 4397079"/>
                  <a:gd name="connsiteY2937" fmla="*/ 67522 h 1000125"/>
                  <a:gd name="connsiteX2938" fmla="*/ 3985698 w 4397079"/>
                  <a:gd name="connsiteY2938" fmla="*/ 36446 h 1000125"/>
                  <a:gd name="connsiteX2939" fmla="*/ 3849822 w 4397079"/>
                  <a:gd name="connsiteY2939" fmla="*/ 0 h 1000125"/>
                  <a:gd name="connsiteX2940" fmla="*/ 3964074 w 4397079"/>
                  <a:gd name="connsiteY2940" fmla="*/ 0 h 1000125"/>
                  <a:gd name="connsiteX2941" fmla="*/ 3969460 w 4397079"/>
                  <a:gd name="connsiteY2941" fmla="*/ 13003 h 1000125"/>
                  <a:gd name="connsiteX2942" fmla="*/ 3963024 w 4397079"/>
                  <a:gd name="connsiteY2942" fmla="*/ 28540 h 1000125"/>
                  <a:gd name="connsiteX2943" fmla="*/ 3923707 w 4397079"/>
                  <a:gd name="connsiteY2943" fmla="*/ 67858 h 1000125"/>
                  <a:gd name="connsiteX2944" fmla="*/ 3892631 w 4397079"/>
                  <a:gd name="connsiteY2944" fmla="*/ 67858 h 1000125"/>
                  <a:gd name="connsiteX2945" fmla="*/ 3851587 w 4397079"/>
                  <a:gd name="connsiteY2945" fmla="*/ 26814 h 1000125"/>
                  <a:gd name="connsiteX2946" fmla="*/ 3845151 w 4397079"/>
                  <a:gd name="connsiteY2946" fmla="*/ 11276 h 1000125"/>
                  <a:gd name="connsiteX2947" fmla="*/ 3728787 w 4397079"/>
                  <a:gd name="connsiteY2947" fmla="*/ 0 h 1000125"/>
                  <a:gd name="connsiteX2948" fmla="*/ 3821600 w 4397079"/>
                  <a:gd name="connsiteY2948" fmla="*/ 0 h 1000125"/>
                  <a:gd name="connsiteX2949" fmla="*/ 3790732 w 4397079"/>
                  <a:gd name="connsiteY2949" fmla="*/ 30869 h 1000125"/>
                  <a:gd name="connsiteX2950" fmla="*/ 3759656 w 4397079"/>
                  <a:gd name="connsiteY2950" fmla="*/ 30869 h 1000125"/>
                  <a:gd name="connsiteX2951" fmla="*/ 3677539 w 4397079"/>
                  <a:gd name="connsiteY2951" fmla="*/ 0 h 1000125"/>
                  <a:gd name="connsiteX2952" fmla="*/ 3708006 w 4397079"/>
                  <a:gd name="connsiteY2952" fmla="*/ 0 h 1000125"/>
                  <a:gd name="connsiteX2953" fmla="*/ 3708310 w 4397079"/>
                  <a:gd name="connsiteY2953" fmla="*/ 126 h 1000125"/>
                  <a:gd name="connsiteX2954" fmla="*/ 3749354 w 4397079"/>
                  <a:gd name="connsiteY2954" fmla="*/ 41170 h 1000125"/>
                  <a:gd name="connsiteX2955" fmla="*/ 3749354 w 4397079"/>
                  <a:gd name="connsiteY2955" fmla="*/ 72246 h 1000125"/>
                  <a:gd name="connsiteX2956" fmla="*/ 3710038 w 4397079"/>
                  <a:gd name="connsiteY2956" fmla="*/ 111563 h 1000125"/>
                  <a:gd name="connsiteX2957" fmla="*/ 3678962 w 4397079"/>
                  <a:gd name="connsiteY2957" fmla="*/ 111563 h 1000125"/>
                  <a:gd name="connsiteX2958" fmla="*/ 3637917 w 4397079"/>
                  <a:gd name="connsiteY2958" fmla="*/ 70519 h 1000125"/>
                  <a:gd name="connsiteX2959" fmla="*/ 3637917 w 4397079"/>
                  <a:gd name="connsiteY2959" fmla="*/ 39443 h 1000125"/>
                  <a:gd name="connsiteX2960" fmla="*/ 3677234 w 4397079"/>
                  <a:gd name="connsiteY2960" fmla="*/ 126 h 1000125"/>
                  <a:gd name="connsiteX2961" fmla="*/ 3503283 w 4397079"/>
                  <a:gd name="connsiteY2961" fmla="*/ 0 h 1000125"/>
                  <a:gd name="connsiteX2962" fmla="*/ 3614782 w 4397079"/>
                  <a:gd name="connsiteY2962" fmla="*/ 0 h 1000125"/>
                  <a:gd name="connsiteX2963" fmla="*/ 3615243 w 4397079"/>
                  <a:gd name="connsiteY2963" fmla="*/ 461 h 1000125"/>
                  <a:gd name="connsiteX2964" fmla="*/ 3615243 w 4397079"/>
                  <a:gd name="connsiteY2964" fmla="*/ 31537 h 1000125"/>
                  <a:gd name="connsiteX2965" fmla="*/ 3575927 w 4397079"/>
                  <a:gd name="connsiteY2965" fmla="*/ 70854 h 1000125"/>
                  <a:gd name="connsiteX2966" fmla="*/ 3544851 w 4397079"/>
                  <a:gd name="connsiteY2966" fmla="*/ 70854 h 1000125"/>
                  <a:gd name="connsiteX2967" fmla="*/ 3503808 w 4397079"/>
                  <a:gd name="connsiteY2967" fmla="*/ 29810 h 1000125"/>
                  <a:gd name="connsiteX2968" fmla="*/ 3497371 w 4397079"/>
                  <a:gd name="connsiteY2968" fmla="*/ 14272 h 1000125"/>
                  <a:gd name="connsiteX2969" fmla="*/ 3359721 w 4397079"/>
                  <a:gd name="connsiteY2969" fmla="*/ 0 h 1000125"/>
                  <a:gd name="connsiteX2970" fmla="*/ 3471219 w 4397079"/>
                  <a:gd name="connsiteY2970" fmla="*/ 0 h 1000125"/>
                  <a:gd name="connsiteX2971" fmla="*/ 3470695 w 4397079"/>
                  <a:gd name="connsiteY2971" fmla="*/ 1265 h 1000125"/>
                  <a:gd name="connsiteX2972" fmla="*/ 3431378 w 4397079"/>
                  <a:gd name="connsiteY2972" fmla="*/ 40581 h 1000125"/>
                  <a:gd name="connsiteX2973" fmla="*/ 3400302 w 4397079"/>
                  <a:gd name="connsiteY2973" fmla="*/ 40581 h 1000125"/>
                  <a:gd name="connsiteX2974" fmla="*/ 3266499 w 4397079"/>
                  <a:gd name="connsiteY2974" fmla="*/ 0 h 1000125"/>
                  <a:gd name="connsiteX2975" fmla="*/ 3296960 w 4397079"/>
                  <a:gd name="connsiteY2975" fmla="*/ 0 h 1000125"/>
                  <a:gd name="connsiteX2976" fmla="*/ 3281730 w 4397079"/>
                  <a:gd name="connsiteY2976" fmla="*/ 6309 h 1000125"/>
                  <a:gd name="connsiteX2977" fmla="*/ 3152901 w 4397079"/>
                  <a:gd name="connsiteY2977" fmla="*/ 0 h 1000125"/>
                  <a:gd name="connsiteX2978" fmla="*/ 3245717 w 4397079"/>
                  <a:gd name="connsiteY2978" fmla="*/ 0 h 1000125"/>
                  <a:gd name="connsiteX2979" fmla="*/ 3255891 w 4397079"/>
                  <a:gd name="connsiteY2979" fmla="*/ 10174 h 1000125"/>
                  <a:gd name="connsiteX2980" fmla="*/ 3255891 w 4397079"/>
                  <a:gd name="connsiteY2980" fmla="*/ 41250 h 1000125"/>
                  <a:gd name="connsiteX2981" fmla="*/ 3216574 w 4397079"/>
                  <a:gd name="connsiteY2981" fmla="*/ 80567 h 1000125"/>
                  <a:gd name="connsiteX2982" fmla="*/ 3185497 w 4397079"/>
                  <a:gd name="connsiteY2982" fmla="*/ 80567 h 1000125"/>
                  <a:gd name="connsiteX2983" fmla="*/ 3144454 w 4397079"/>
                  <a:gd name="connsiteY2983" fmla="*/ 39523 h 1000125"/>
                  <a:gd name="connsiteX2984" fmla="*/ 3144454 w 4397079"/>
                  <a:gd name="connsiteY2984" fmla="*/ 8447 h 1000125"/>
                  <a:gd name="connsiteX2985" fmla="*/ 3010429 w 4397079"/>
                  <a:gd name="connsiteY2985" fmla="*/ 0 h 1000125"/>
                  <a:gd name="connsiteX2986" fmla="*/ 3124680 w 4397079"/>
                  <a:gd name="connsiteY2986" fmla="*/ 0 h 1000125"/>
                  <a:gd name="connsiteX2987" fmla="*/ 3122915 w 4397079"/>
                  <a:gd name="connsiteY2987" fmla="*/ 4261 h 1000125"/>
                  <a:gd name="connsiteX2988" fmla="*/ 3083598 w 4397079"/>
                  <a:gd name="connsiteY2988" fmla="*/ 43578 h 1000125"/>
                  <a:gd name="connsiteX2989" fmla="*/ 3052522 w 4397079"/>
                  <a:gd name="connsiteY2989" fmla="*/ 43578 h 1000125"/>
                  <a:gd name="connsiteX2990" fmla="*/ 3011478 w 4397079"/>
                  <a:gd name="connsiteY2990" fmla="*/ 2534 h 1000125"/>
                  <a:gd name="connsiteX2991" fmla="*/ 2915542 w 4397079"/>
                  <a:gd name="connsiteY2991" fmla="*/ 0 h 1000125"/>
                  <a:gd name="connsiteX2992" fmla="*/ 2952357 w 4397079"/>
                  <a:gd name="connsiteY2992" fmla="*/ 0 h 1000125"/>
                  <a:gd name="connsiteX2993" fmla="*/ 2949488 w 4397079"/>
                  <a:gd name="connsiteY2993" fmla="*/ 2869 h 1000125"/>
                  <a:gd name="connsiteX2994" fmla="*/ 2918411 w 4397079"/>
                  <a:gd name="connsiteY2994" fmla="*/ 2869 h 1000125"/>
                  <a:gd name="connsiteX2995" fmla="*/ 2808117 w 4397079"/>
                  <a:gd name="connsiteY2995" fmla="*/ 0 h 1000125"/>
                  <a:gd name="connsiteX2996" fmla="*/ 2894941 w 4397079"/>
                  <a:gd name="connsiteY2996" fmla="*/ 0 h 1000125"/>
                  <a:gd name="connsiteX2997" fmla="*/ 2908111 w 4397079"/>
                  <a:gd name="connsiteY2997" fmla="*/ 13171 h 1000125"/>
                  <a:gd name="connsiteX2998" fmla="*/ 2908111 w 4397079"/>
                  <a:gd name="connsiteY2998" fmla="*/ 44247 h 1000125"/>
                  <a:gd name="connsiteX2999" fmla="*/ 2868794 w 4397079"/>
                  <a:gd name="connsiteY2999" fmla="*/ 83563 h 1000125"/>
                  <a:gd name="connsiteX3000" fmla="*/ 2837718 w 4397079"/>
                  <a:gd name="connsiteY3000" fmla="*/ 83563 h 1000125"/>
                  <a:gd name="connsiteX3001" fmla="*/ 2796674 w 4397079"/>
                  <a:gd name="connsiteY3001" fmla="*/ 42519 h 1000125"/>
                  <a:gd name="connsiteX3002" fmla="*/ 2796674 w 4397079"/>
                  <a:gd name="connsiteY3002" fmla="*/ 11444 h 1000125"/>
                  <a:gd name="connsiteX3003" fmla="*/ 2641482 w 4397079"/>
                  <a:gd name="connsiteY3003" fmla="*/ 0 h 1000125"/>
                  <a:gd name="connsiteX3004" fmla="*/ 2763780 w 4397079"/>
                  <a:gd name="connsiteY3004" fmla="*/ 0 h 1000125"/>
                  <a:gd name="connsiteX3005" fmla="*/ 2765143 w 4397079"/>
                  <a:gd name="connsiteY3005" fmla="*/ 3291 h 1000125"/>
                  <a:gd name="connsiteX3006" fmla="*/ 2758707 w 4397079"/>
                  <a:gd name="connsiteY3006" fmla="*/ 18829 h 1000125"/>
                  <a:gd name="connsiteX3007" fmla="*/ 2719391 w 4397079"/>
                  <a:gd name="connsiteY3007" fmla="*/ 58146 h 1000125"/>
                  <a:gd name="connsiteX3008" fmla="*/ 2688315 w 4397079"/>
                  <a:gd name="connsiteY3008" fmla="*/ 58146 h 1000125"/>
                  <a:gd name="connsiteX3009" fmla="*/ 2647271 w 4397079"/>
                  <a:gd name="connsiteY3009" fmla="*/ 17102 h 1000125"/>
                  <a:gd name="connsiteX3010" fmla="*/ 2640835 w 4397079"/>
                  <a:gd name="connsiteY3010" fmla="*/ 1564 h 1000125"/>
                  <a:gd name="connsiteX3011" fmla="*/ 2536767 w 4397079"/>
                  <a:gd name="connsiteY3011" fmla="*/ 0 h 1000125"/>
                  <a:gd name="connsiteX3012" fmla="*/ 2602717 w 4397079"/>
                  <a:gd name="connsiteY3012" fmla="*/ 0 h 1000125"/>
                  <a:gd name="connsiteX3013" fmla="*/ 2585280 w 4397079"/>
                  <a:gd name="connsiteY3013" fmla="*/ 17437 h 1000125"/>
                  <a:gd name="connsiteX3014" fmla="*/ 2554204 w 4397079"/>
                  <a:gd name="connsiteY3014" fmla="*/ 17437 h 1000125"/>
                  <a:gd name="connsiteX3015" fmla="*/ 2458477 w 4397079"/>
                  <a:gd name="connsiteY3015" fmla="*/ 0 h 1000125"/>
                  <a:gd name="connsiteX3016" fmla="*/ 2516164 w 4397079"/>
                  <a:gd name="connsiteY3016" fmla="*/ 0 h 1000125"/>
                  <a:gd name="connsiteX3017" fmla="*/ 2543903 w 4397079"/>
                  <a:gd name="connsiteY3017" fmla="*/ 27738 h 1000125"/>
                  <a:gd name="connsiteX3018" fmla="*/ 2543903 w 4397079"/>
                  <a:gd name="connsiteY3018" fmla="*/ 58814 h 1000125"/>
                  <a:gd name="connsiteX3019" fmla="*/ 2504586 w 4397079"/>
                  <a:gd name="connsiteY3019" fmla="*/ 98131 h 1000125"/>
                  <a:gd name="connsiteX3020" fmla="*/ 2473510 w 4397079"/>
                  <a:gd name="connsiteY3020" fmla="*/ 98131 h 1000125"/>
                  <a:gd name="connsiteX3021" fmla="*/ 2432466 w 4397079"/>
                  <a:gd name="connsiteY3021" fmla="*/ 57087 h 1000125"/>
                  <a:gd name="connsiteX3022" fmla="*/ 2432466 w 4397079"/>
                  <a:gd name="connsiteY3022" fmla="*/ 26011 h 1000125"/>
                  <a:gd name="connsiteX3023" fmla="*/ 2294943 w 4397079"/>
                  <a:gd name="connsiteY3023" fmla="*/ 0 h 1000125"/>
                  <a:gd name="connsiteX3024" fmla="*/ 2414759 w 4397079"/>
                  <a:gd name="connsiteY3024" fmla="*/ 0 h 1000125"/>
                  <a:gd name="connsiteX3025" fmla="*/ 2417363 w 4397079"/>
                  <a:gd name="connsiteY3025" fmla="*/ 6287 h 1000125"/>
                  <a:gd name="connsiteX3026" fmla="*/ 2410927 w 4397079"/>
                  <a:gd name="connsiteY3026" fmla="*/ 21825 h 1000125"/>
                  <a:gd name="connsiteX3027" fmla="*/ 2371610 w 4397079"/>
                  <a:gd name="connsiteY3027" fmla="*/ 61142 h 1000125"/>
                  <a:gd name="connsiteX3028" fmla="*/ 2340534 w 4397079"/>
                  <a:gd name="connsiteY3028" fmla="*/ 61142 h 1000125"/>
                  <a:gd name="connsiteX3029" fmla="*/ 2299491 w 4397079"/>
                  <a:gd name="connsiteY3029" fmla="*/ 20098 h 1000125"/>
                  <a:gd name="connsiteX3030" fmla="*/ 2293055 w 4397079"/>
                  <a:gd name="connsiteY3030" fmla="*/ 4560 h 1000125"/>
                  <a:gd name="connsiteX3031" fmla="*/ 2185991 w 4397079"/>
                  <a:gd name="connsiteY3031" fmla="*/ 0 h 1000125"/>
                  <a:gd name="connsiteX3032" fmla="*/ 2257933 w 4397079"/>
                  <a:gd name="connsiteY3032" fmla="*/ 0 h 1000125"/>
                  <a:gd name="connsiteX3033" fmla="*/ 2237500 w 4397079"/>
                  <a:gd name="connsiteY3033" fmla="*/ 20433 h 1000125"/>
                  <a:gd name="connsiteX3034" fmla="*/ 2206424 w 4397079"/>
                  <a:gd name="connsiteY3034" fmla="*/ 20433 h 1000125"/>
                  <a:gd name="connsiteX3035" fmla="*/ 2113693 w 4397079"/>
                  <a:gd name="connsiteY3035" fmla="*/ 0 h 1000125"/>
                  <a:gd name="connsiteX3036" fmla="*/ 2165388 w 4397079"/>
                  <a:gd name="connsiteY3036" fmla="*/ 0 h 1000125"/>
                  <a:gd name="connsiteX3037" fmla="*/ 2196123 w 4397079"/>
                  <a:gd name="connsiteY3037" fmla="*/ 30734 h 1000125"/>
                  <a:gd name="connsiteX3038" fmla="*/ 2196123 w 4397079"/>
                  <a:gd name="connsiteY3038" fmla="*/ 61810 h 1000125"/>
                  <a:gd name="connsiteX3039" fmla="*/ 2156806 w 4397079"/>
                  <a:gd name="connsiteY3039" fmla="*/ 101127 h 1000125"/>
                  <a:gd name="connsiteX3040" fmla="*/ 2125730 w 4397079"/>
                  <a:gd name="connsiteY3040" fmla="*/ 101127 h 1000125"/>
                  <a:gd name="connsiteX3041" fmla="*/ 2084687 w 4397079"/>
                  <a:gd name="connsiteY3041" fmla="*/ 60083 h 1000125"/>
                  <a:gd name="connsiteX3042" fmla="*/ 2084686 w 4397079"/>
                  <a:gd name="connsiteY3042" fmla="*/ 29007 h 1000125"/>
                  <a:gd name="connsiteX3043" fmla="*/ 1939614 w 4397079"/>
                  <a:gd name="connsiteY3043" fmla="*/ 0 h 1000125"/>
                  <a:gd name="connsiteX3044" fmla="*/ 2051112 w 4397079"/>
                  <a:gd name="connsiteY3044" fmla="*/ 0 h 1000125"/>
                  <a:gd name="connsiteX3045" fmla="*/ 2051574 w 4397079"/>
                  <a:gd name="connsiteY3045" fmla="*/ 462 h 1000125"/>
                  <a:gd name="connsiteX3046" fmla="*/ 2051574 w 4397079"/>
                  <a:gd name="connsiteY3046" fmla="*/ 31538 h 1000125"/>
                  <a:gd name="connsiteX3047" fmla="*/ 2012258 w 4397079"/>
                  <a:gd name="connsiteY3047" fmla="*/ 70855 h 1000125"/>
                  <a:gd name="connsiteX3048" fmla="*/ 1981182 w 4397079"/>
                  <a:gd name="connsiteY3048" fmla="*/ 70855 h 1000125"/>
                  <a:gd name="connsiteX3049" fmla="*/ 1940138 w 4397079"/>
                  <a:gd name="connsiteY3049" fmla="*/ 29811 h 1000125"/>
                  <a:gd name="connsiteX3050" fmla="*/ 1933702 w 4397079"/>
                  <a:gd name="connsiteY3050" fmla="*/ 14273 h 1000125"/>
                  <a:gd name="connsiteX3051" fmla="*/ 1816925 w 4397079"/>
                  <a:gd name="connsiteY3051" fmla="*/ 0 h 1000125"/>
                  <a:gd name="connsiteX3052" fmla="*/ 1908293 w 4397079"/>
                  <a:gd name="connsiteY3052" fmla="*/ 0 h 1000125"/>
                  <a:gd name="connsiteX3053" fmla="*/ 1878147 w 4397079"/>
                  <a:gd name="connsiteY3053" fmla="*/ 30147 h 1000125"/>
                  <a:gd name="connsiteX3054" fmla="*/ 1847071 w 4397079"/>
                  <a:gd name="connsiteY3054" fmla="*/ 30147 h 1000125"/>
                  <a:gd name="connsiteX3055" fmla="*/ 1764054 w 4397079"/>
                  <a:gd name="connsiteY3055" fmla="*/ 0 h 1000125"/>
                  <a:gd name="connsiteX3056" fmla="*/ 1796322 w 4397079"/>
                  <a:gd name="connsiteY3056" fmla="*/ 0 h 1000125"/>
                  <a:gd name="connsiteX3057" fmla="*/ 1836770 w 4397079"/>
                  <a:gd name="connsiteY3057" fmla="*/ 40447 h 1000125"/>
                  <a:gd name="connsiteX3058" fmla="*/ 1836770 w 4397079"/>
                  <a:gd name="connsiteY3058" fmla="*/ 71523 h 1000125"/>
                  <a:gd name="connsiteX3059" fmla="*/ 1797453 w 4397079"/>
                  <a:gd name="connsiteY3059" fmla="*/ 110841 h 1000125"/>
                  <a:gd name="connsiteX3060" fmla="*/ 1766377 w 4397079"/>
                  <a:gd name="connsiteY3060" fmla="*/ 110841 h 1000125"/>
                  <a:gd name="connsiteX3061" fmla="*/ 1725333 w 4397079"/>
                  <a:gd name="connsiteY3061" fmla="*/ 69796 h 1000125"/>
                  <a:gd name="connsiteX3062" fmla="*/ 1725333 w 4397079"/>
                  <a:gd name="connsiteY3062" fmla="*/ 38720 h 1000125"/>
                  <a:gd name="connsiteX3063" fmla="*/ 1594089 w 4397079"/>
                  <a:gd name="connsiteY3063" fmla="*/ 0 h 1000125"/>
                  <a:gd name="connsiteX3064" fmla="*/ 1700335 w 4397079"/>
                  <a:gd name="connsiteY3064" fmla="*/ 0 h 1000125"/>
                  <a:gd name="connsiteX3065" fmla="*/ 1703794 w 4397079"/>
                  <a:gd name="connsiteY3065" fmla="*/ 3459 h 1000125"/>
                  <a:gd name="connsiteX3066" fmla="*/ 1703794 w 4397079"/>
                  <a:gd name="connsiteY3066" fmla="*/ 34535 h 1000125"/>
                  <a:gd name="connsiteX3067" fmla="*/ 1664478 w 4397079"/>
                  <a:gd name="connsiteY3067" fmla="*/ 73851 h 1000125"/>
                  <a:gd name="connsiteX3068" fmla="*/ 1633401 w 4397079"/>
                  <a:gd name="connsiteY3068" fmla="*/ 73852 h 1000125"/>
                  <a:gd name="connsiteX3069" fmla="*/ 1592358 w 4397079"/>
                  <a:gd name="connsiteY3069" fmla="*/ 32808 h 1000125"/>
                  <a:gd name="connsiteX3070" fmla="*/ 1592358 w 4397079"/>
                  <a:gd name="connsiteY3070" fmla="*/ 1732 h 1000125"/>
                  <a:gd name="connsiteX3071" fmla="*/ 1466149 w 4397079"/>
                  <a:gd name="connsiteY3071" fmla="*/ 0 h 1000125"/>
                  <a:gd name="connsiteX3072" fmla="*/ 1563509 w 4397079"/>
                  <a:gd name="connsiteY3072" fmla="*/ 0 h 1000125"/>
                  <a:gd name="connsiteX3073" fmla="*/ 1530367 w 4397079"/>
                  <a:gd name="connsiteY3073" fmla="*/ 33142 h 1000125"/>
                  <a:gd name="connsiteX3074" fmla="*/ 1499291 w 4397079"/>
                  <a:gd name="connsiteY3074" fmla="*/ 33142 h 1000125"/>
                  <a:gd name="connsiteX3075" fmla="*/ 1422664 w 4397079"/>
                  <a:gd name="connsiteY3075" fmla="*/ 0 h 1000125"/>
                  <a:gd name="connsiteX3076" fmla="*/ 1442151 w 4397079"/>
                  <a:gd name="connsiteY3076" fmla="*/ 0 h 1000125"/>
                  <a:gd name="connsiteX3077" fmla="*/ 1447946 w 4397079"/>
                  <a:gd name="connsiteY3077" fmla="*/ 2400 h 1000125"/>
                  <a:gd name="connsiteX3078" fmla="*/ 1488990 w 4397079"/>
                  <a:gd name="connsiteY3078" fmla="*/ 43444 h 1000125"/>
                  <a:gd name="connsiteX3079" fmla="*/ 1488990 w 4397079"/>
                  <a:gd name="connsiteY3079" fmla="*/ 74520 h 1000125"/>
                  <a:gd name="connsiteX3080" fmla="*/ 1449673 w 4397079"/>
                  <a:gd name="connsiteY3080" fmla="*/ 113836 h 1000125"/>
                  <a:gd name="connsiteX3081" fmla="*/ 1418597 w 4397079"/>
                  <a:gd name="connsiteY3081" fmla="*/ 113837 h 1000125"/>
                  <a:gd name="connsiteX3082" fmla="*/ 1377553 w 4397079"/>
                  <a:gd name="connsiteY3082" fmla="*/ 72793 h 1000125"/>
                  <a:gd name="connsiteX3083" fmla="*/ 1377553 w 4397079"/>
                  <a:gd name="connsiteY3083" fmla="*/ 41717 h 1000125"/>
                  <a:gd name="connsiteX3084" fmla="*/ 1416870 w 4397079"/>
                  <a:gd name="connsiteY3084" fmla="*/ 2400 h 1000125"/>
                  <a:gd name="connsiteX3085" fmla="*/ 1255070 w 4397079"/>
                  <a:gd name="connsiteY3085" fmla="*/ 0 h 1000125"/>
                  <a:gd name="connsiteX3086" fmla="*/ 1373944 w 4397079"/>
                  <a:gd name="connsiteY3086" fmla="*/ 0 h 1000125"/>
                  <a:gd name="connsiteX3087" fmla="*/ 1377019 w 4397079"/>
                  <a:gd name="connsiteY3087" fmla="*/ 7423 h 1000125"/>
                  <a:gd name="connsiteX3088" fmla="*/ 1370583 w 4397079"/>
                  <a:gd name="connsiteY3088" fmla="*/ 22961 h 1000125"/>
                  <a:gd name="connsiteX3089" fmla="*/ 1331266 w 4397079"/>
                  <a:gd name="connsiteY3089" fmla="*/ 62278 h 1000125"/>
                  <a:gd name="connsiteX3090" fmla="*/ 1300190 w 4397079"/>
                  <a:gd name="connsiteY3090" fmla="*/ 62278 h 1000125"/>
                  <a:gd name="connsiteX3091" fmla="*/ 1259146 w 4397079"/>
                  <a:gd name="connsiteY3091" fmla="*/ 21234 h 1000125"/>
                  <a:gd name="connsiteX3092" fmla="*/ 1252710 w 4397079"/>
                  <a:gd name="connsiteY3092" fmla="*/ 5696 h 1000125"/>
                  <a:gd name="connsiteX3093" fmla="*/ 1144511 w 4397079"/>
                  <a:gd name="connsiteY3093" fmla="*/ 0 h 1000125"/>
                  <a:gd name="connsiteX3094" fmla="*/ 1218725 w 4397079"/>
                  <a:gd name="connsiteY3094" fmla="*/ 0 h 1000125"/>
                  <a:gd name="connsiteX3095" fmla="*/ 1197156 w 4397079"/>
                  <a:gd name="connsiteY3095" fmla="*/ 21569 h 1000125"/>
                  <a:gd name="connsiteX3096" fmla="*/ 1166080 w 4397079"/>
                  <a:gd name="connsiteY3096" fmla="*/ 21569 h 1000125"/>
                  <a:gd name="connsiteX3097" fmla="*/ 1074485 w 4397079"/>
                  <a:gd name="connsiteY3097" fmla="*/ 0 h 1000125"/>
                  <a:gd name="connsiteX3098" fmla="*/ 1123909 w 4397079"/>
                  <a:gd name="connsiteY3098" fmla="*/ 0 h 1000125"/>
                  <a:gd name="connsiteX3099" fmla="*/ 1155779 w 4397079"/>
                  <a:gd name="connsiteY3099" fmla="*/ 31870 h 1000125"/>
                  <a:gd name="connsiteX3100" fmla="*/ 1155779 w 4397079"/>
                  <a:gd name="connsiteY3100" fmla="*/ 62946 h 1000125"/>
                  <a:gd name="connsiteX3101" fmla="*/ 1116462 w 4397079"/>
                  <a:gd name="connsiteY3101" fmla="*/ 102263 h 1000125"/>
                  <a:gd name="connsiteX3102" fmla="*/ 1085386 w 4397079"/>
                  <a:gd name="connsiteY3102" fmla="*/ 102263 h 1000125"/>
                  <a:gd name="connsiteX3103" fmla="*/ 1044342 w 4397079"/>
                  <a:gd name="connsiteY3103" fmla="*/ 61219 h 1000125"/>
                  <a:gd name="connsiteX3104" fmla="*/ 1044342 w 4397079"/>
                  <a:gd name="connsiteY3104" fmla="*/ 30143 h 1000125"/>
                  <a:gd name="connsiteX3105" fmla="*/ 908531 w 4397079"/>
                  <a:gd name="connsiteY3105" fmla="*/ 0 h 1000125"/>
                  <a:gd name="connsiteX3106" fmla="*/ 1024923 w 4397079"/>
                  <a:gd name="connsiteY3106" fmla="*/ 0 h 1000125"/>
                  <a:gd name="connsiteX3107" fmla="*/ 1029239 w 4397079"/>
                  <a:gd name="connsiteY3107" fmla="*/ 10420 h 1000125"/>
                  <a:gd name="connsiteX3108" fmla="*/ 1022803 w 4397079"/>
                  <a:gd name="connsiteY3108" fmla="*/ 25958 h 1000125"/>
                  <a:gd name="connsiteX3109" fmla="*/ 983486 w 4397079"/>
                  <a:gd name="connsiteY3109" fmla="*/ 65274 h 1000125"/>
                  <a:gd name="connsiteX3110" fmla="*/ 952410 w 4397079"/>
                  <a:gd name="connsiteY3110" fmla="*/ 65274 h 1000125"/>
                  <a:gd name="connsiteX3111" fmla="*/ 911366 w 4397079"/>
                  <a:gd name="connsiteY3111" fmla="*/ 24230 h 1000125"/>
                  <a:gd name="connsiteX3112" fmla="*/ 904930 w 4397079"/>
                  <a:gd name="connsiteY3112" fmla="*/ 8692 h 1000125"/>
                  <a:gd name="connsiteX3113" fmla="*/ 793735 w 4397079"/>
                  <a:gd name="connsiteY3113" fmla="*/ 0 h 1000125"/>
                  <a:gd name="connsiteX3114" fmla="*/ 873941 w 4397079"/>
                  <a:gd name="connsiteY3114" fmla="*/ 0 h 1000125"/>
                  <a:gd name="connsiteX3115" fmla="*/ 849376 w 4397079"/>
                  <a:gd name="connsiteY3115" fmla="*/ 24565 h 1000125"/>
                  <a:gd name="connsiteX3116" fmla="*/ 818300 w 4397079"/>
                  <a:gd name="connsiteY3116" fmla="*/ 24565 h 1000125"/>
                  <a:gd name="connsiteX3117" fmla="*/ 729701 w 4397079"/>
                  <a:gd name="connsiteY3117" fmla="*/ 0 h 1000125"/>
                  <a:gd name="connsiteX3118" fmla="*/ 773132 w 4397079"/>
                  <a:gd name="connsiteY3118" fmla="*/ 0 h 1000125"/>
                  <a:gd name="connsiteX3119" fmla="*/ 807999 w 4397079"/>
                  <a:gd name="connsiteY3119" fmla="*/ 34866 h 1000125"/>
                  <a:gd name="connsiteX3120" fmla="*/ 807998 w 4397079"/>
                  <a:gd name="connsiteY3120" fmla="*/ 65943 h 1000125"/>
                  <a:gd name="connsiteX3121" fmla="*/ 768682 w 4397079"/>
                  <a:gd name="connsiteY3121" fmla="*/ 105259 h 1000125"/>
                  <a:gd name="connsiteX3122" fmla="*/ 737606 w 4397079"/>
                  <a:gd name="connsiteY3122" fmla="*/ 105259 h 1000125"/>
                  <a:gd name="connsiteX3123" fmla="*/ 696562 w 4397079"/>
                  <a:gd name="connsiteY3123" fmla="*/ 64215 h 1000125"/>
                  <a:gd name="connsiteX3124" fmla="*/ 696562 w 4397079"/>
                  <a:gd name="connsiteY3124" fmla="*/ 33139 h 1000125"/>
                  <a:gd name="connsiteX3125" fmla="*/ 687530 w 4397079"/>
                  <a:gd name="connsiteY3125" fmla="*/ 0 h 1000125"/>
                  <a:gd name="connsiteX3126" fmla="*/ 691049 w 4397079"/>
                  <a:gd name="connsiteY3126" fmla="*/ 0 h 1000125"/>
                  <a:gd name="connsiteX3127" fmla="*/ 689289 w 4397079"/>
                  <a:gd name="connsiteY3127" fmla="*/ 729 h 1000125"/>
                  <a:gd name="connsiteX3128" fmla="*/ 554881 w 4397079"/>
                  <a:gd name="connsiteY3128" fmla="*/ 0 h 1000125"/>
                  <a:gd name="connsiteX3129" fmla="*/ 658856 w 4397079"/>
                  <a:gd name="connsiteY3129" fmla="*/ 0 h 1000125"/>
                  <a:gd name="connsiteX3130" fmla="*/ 663450 w 4397079"/>
                  <a:gd name="connsiteY3130" fmla="*/ 4594 h 1000125"/>
                  <a:gd name="connsiteX3131" fmla="*/ 663449 w 4397079"/>
                  <a:gd name="connsiteY3131" fmla="*/ 35670 h 1000125"/>
                  <a:gd name="connsiteX3132" fmla="*/ 624133 w 4397079"/>
                  <a:gd name="connsiteY3132" fmla="*/ 74987 h 1000125"/>
                  <a:gd name="connsiteX3133" fmla="*/ 593057 w 4397079"/>
                  <a:gd name="connsiteY3133" fmla="*/ 74987 h 1000125"/>
                  <a:gd name="connsiteX3134" fmla="*/ 552014 w 4397079"/>
                  <a:gd name="connsiteY3134" fmla="*/ 33943 h 1000125"/>
                  <a:gd name="connsiteX3135" fmla="*/ 552014 w 4397079"/>
                  <a:gd name="connsiteY3135" fmla="*/ 2867 h 1000125"/>
                  <a:gd name="connsiteX3136" fmla="*/ 424669 w 4397079"/>
                  <a:gd name="connsiteY3136" fmla="*/ 0 h 1000125"/>
                  <a:gd name="connsiteX3137" fmla="*/ 524301 w 4397079"/>
                  <a:gd name="connsiteY3137" fmla="*/ 0 h 1000125"/>
                  <a:gd name="connsiteX3138" fmla="*/ 490023 w 4397079"/>
                  <a:gd name="connsiteY3138" fmla="*/ 34278 h 1000125"/>
                  <a:gd name="connsiteX3139" fmla="*/ 458947 w 4397079"/>
                  <a:gd name="connsiteY3139" fmla="*/ 34277 h 1000125"/>
                  <a:gd name="connsiteX3140" fmla="*/ 385061 w 4397079"/>
                  <a:gd name="connsiteY3140" fmla="*/ 0 h 1000125"/>
                  <a:gd name="connsiteX3141" fmla="*/ 399065 w 4397079"/>
                  <a:gd name="connsiteY3141" fmla="*/ 0 h 1000125"/>
                  <a:gd name="connsiteX3142" fmla="*/ 407602 w 4397079"/>
                  <a:gd name="connsiteY3142" fmla="*/ 3536 h 1000125"/>
                  <a:gd name="connsiteX3143" fmla="*/ 448644 w 4397079"/>
                  <a:gd name="connsiteY3143" fmla="*/ 44580 h 1000125"/>
                  <a:gd name="connsiteX3144" fmla="*/ 448645 w 4397079"/>
                  <a:gd name="connsiteY3144" fmla="*/ 75656 h 1000125"/>
                  <a:gd name="connsiteX3145" fmla="*/ 409329 w 4397079"/>
                  <a:gd name="connsiteY3145" fmla="*/ 114972 h 1000125"/>
                  <a:gd name="connsiteX3146" fmla="*/ 378252 w 4397079"/>
                  <a:gd name="connsiteY3146" fmla="*/ 114972 h 1000125"/>
                  <a:gd name="connsiteX3147" fmla="*/ 337209 w 4397079"/>
                  <a:gd name="connsiteY3147" fmla="*/ 73929 h 1000125"/>
                  <a:gd name="connsiteX3148" fmla="*/ 337209 w 4397079"/>
                  <a:gd name="connsiteY3148" fmla="*/ 42853 h 1000125"/>
                  <a:gd name="connsiteX3149" fmla="*/ 376525 w 4397079"/>
                  <a:gd name="connsiteY3149" fmla="*/ 3535 h 1000125"/>
                  <a:gd name="connsiteX3150" fmla="*/ 332515 w 4397079"/>
                  <a:gd name="connsiteY3150" fmla="*/ 0 h 1000125"/>
                  <a:gd name="connsiteX3151" fmla="*/ 350503 w 4397079"/>
                  <a:gd name="connsiteY3151" fmla="*/ 0 h 1000125"/>
                  <a:gd name="connsiteX3152" fmla="*/ 341509 w 4397079"/>
                  <a:gd name="connsiteY3152" fmla="*/ 3726 h 1000125"/>
                  <a:gd name="connsiteX3153" fmla="*/ 230669 w 4397079"/>
                  <a:gd name="connsiteY3153" fmla="*/ 0 h 1000125"/>
                  <a:gd name="connsiteX3154" fmla="*/ 308080 w 4397079"/>
                  <a:gd name="connsiteY3154" fmla="*/ 0 h 1000125"/>
                  <a:gd name="connsiteX3155" fmla="*/ 315670 w 4397079"/>
                  <a:gd name="connsiteY3155" fmla="*/ 7591 h 1000125"/>
                  <a:gd name="connsiteX3156" fmla="*/ 315670 w 4397079"/>
                  <a:gd name="connsiteY3156" fmla="*/ 38667 h 1000125"/>
                  <a:gd name="connsiteX3157" fmla="*/ 276353 w 4397079"/>
                  <a:gd name="connsiteY3157" fmla="*/ 77984 h 1000125"/>
                  <a:gd name="connsiteX3158" fmla="*/ 245277 w 4397079"/>
                  <a:gd name="connsiteY3158" fmla="*/ 77984 h 1000125"/>
                  <a:gd name="connsiteX3159" fmla="*/ 218792 w 4397079"/>
                  <a:gd name="connsiteY3159" fmla="*/ 51498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</a:cxnLst>
                <a:rect l="l" t="t" r="r" b="b"/>
                <a:pathLst>
                  <a:path w="4397079" h="1000125">
                    <a:moveTo>
                      <a:pt x="1651199" y="997797"/>
                    </a:moveTo>
                    <a:lnTo>
                      <a:pt x="1656821" y="1000125"/>
                    </a:lnTo>
                    <a:lnTo>
                      <a:pt x="1645578" y="1000125"/>
                    </a:lnTo>
                    <a:close/>
                    <a:moveTo>
                      <a:pt x="3909292" y="992940"/>
                    </a:moveTo>
                    <a:cubicBezTo>
                      <a:pt x="3914916" y="992940"/>
                      <a:pt x="3920539" y="995085"/>
                      <a:pt x="3924830" y="999376"/>
                    </a:cubicBezTo>
                    <a:lnTo>
                      <a:pt x="3925579" y="1000125"/>
                    </a:lnTo>
                    <a:lnTo>
                      <a:pt x="3893005" y="1000125"/>
                    </a:lnTo>
                    <a:lnTo>
                      <a:pt x="3893754" y="999376"/>
                    </a:lnTo>
                    <a:cubicBezTo>
                      <a:pt x="3898045" y="995085"/>
                      <a:pt x="3903668" y="992939"/>
                      <a:pt x="3909292" y="992940"/>
                    </a:cubicBezTo>
                    <a:close/>
                    <a:moveTo>
                      <a:pt x="4260506" y="986510"/>
                    </a:moveTo>
                    <a:cubicBezTo>
                      <a:pt x="4266130" y="986510"/>
                      <a:pt x="4271754" y="988654"/>
                      <a:pt x="4276044" y="992945"/>
                    </a:cubicBezTo>
                    <a:lnTo>
                      <a:pt x="4283224" y="1000125"/>
                    </a:lnTo>
                    <a:lnTo>
                      <a:pt x="4237788" y="1000125"/>
                    </a:lnTo>
                    <a:lnTo>
                      <a:pt x="4244968" y="992945"/>
                    </a:lnTo>
                    <a:cubicBezTo>
                      <a:pt x="4249259" y="988655"/>
                      <a:pt x="4254883" y="986510"/>
                      <a:pt x="4260506" y="986510"/>
                    </a:cubicBezTo>
                    <a:close/>
                    <a:moveTo>
                      <a:pt x="2015407" y="983229"/>
                    </a:moveTo>
                    <a:cubicBezTo>
                      <a:pt x="2021031" y="983229"/>
                      <a:pt x="2026654" y="985374"/>
                      <a:pt x="2030945" y="989665"/>
                    </a:cubicBezTo>
                    <a:lnTo>
                      <a:pt x="2041405" y="1000125"/>
                    </a:lnTo>
                    <a:lnTo>
                      <a:pt x="1989410" y="1000125"/>
                    </a:lnTo>
                    <a:lnTo>
                      <a:pt x="1999870" y="989665"/>
                    </a:lnTo>
                    <a:cubicBezTo>
                      <a:pt x="2004160" y="985375"/>
                      <a:pt x="2009784" y="983229"/>
                      <a:pt x="2015407" y="983229"/>
                    </a:cubicBezTo>
                    <a:close/>
                    <a:moveTo>
                      <a:pt x="2366621" y="976799"/>
                    </a:moveTo>
                    <a:cubicBezTo>
                      <a:pt x="2372245" y="976799"/>
                      <a:pt x="2377869" y="978945"/>
                      <a:pt x="2382159" y="983235"/>
                    </a:cubicBezTo>
                    <a:lnTo>
                      <a:pt x="2399049" y="1000125"/>
                    </a:lnTo>
                    <a:lnTo>
                      <a:pt x="2334193" y="1000125"/>
                    </a:lnTo>
                    <a:lnTo>
                      <a:pt x="2351083" y="983235"/>
                    </a:lnTo>
                    <a:cubicBezTo>
                      <a:pt x="2355374" y="978944"/>
                      <a:pt x="2360997" y="976799"/>
                      <a:pt x="2366621" y="976799"/>
                    </a:cubicBezTo>
                    <a:close/>
                    <a:moveTo>
                      <a:pt x="462175" y="972794"/>
                    </a:moveTo>
                    <a:cubicBezTo>
                      <a:pt x="467799" y="972794"/>
                      <a:pt x="473422" y="974939"/>
                      <a:pt x="477713" y="979230"/>
                    </a:cubicBezTo>
                    <a:lnTo>
                      <a:pt x="498609" y="1000125"/>
                    </a:lnTo>
                    <a:lnTo>
                      <a:pt x="425742" y="1000125"/>
                    </a:lnTo>
                    <a:lnTo>
                      <a:pt x="446637" y="979230"/>
                    </a:lnTo>
                    <a:cubicBezTo>
                      <a:pt x="450928" y="974939"/>
                      <a:pt x="456552" y="972793"/>
                      <a:pt x="462175" y="972794"/>
                    </a:cubicBezTo>
                    <a:close/>
                    <a:moveTo>
                      <a:pt x="809955" y="969798"/>
                    </a:moveTo>
                    <a:cubicBezTo>
                      <a:pt x="815579" y="969798"/>
                      <a:pt x="821203" y="971943"/>
                      <a:pt x="825493" y="976234"/>
                    </a:cubicBezTo>
                    <a:lnTo>
                      <a:pt x="849386" y="1000125"/>
                    </a:lnTo>
                    <a:lnTo>
                      <a:pt x="770526" y="1000125"/>
                    </a:lnTo>
                    <a:lnTo>
                      <a:pt x="794417" y="976234"/>
                    </a:lnTo>
                    <a:cubicBezTo>
                      <a:pt x="798708" y="971942"/>
                      <a:pt x="804332" y="969797"/>
                      <a:pt x="809955" y="969798"/>
                    </a:cubicBezTo>
                    <a:close/>
                    <a:moveTo>
                      <a:pt x="2725974" y="967086"/>
                    </a:moveTo>
                    <a:cubicBezTo>
                      <a:pt x="2731598" y="967086"/>
                      <a:pt x="2737222" y="969232"/>
                      <a:pt x="2741512" y="973522"/>
                    </a:cubicBezTo>
                    <a:lnTo>
                      <a:pt x="2768115" y="1000125"/>
                    </a:lnTo>
                    <a:lnTo>
                      <a:pt x="2683833" y="1000125"/>
                    </a:lnTo>
                    <a:lnTo>
                      <a:pt x="2710436" y="973522"/>
                    </a:lnTo>
                    <a:cubicBezTo>
                      <a:pt x="2714727" y="969231"/>
                      <a:pt x="2720350" y="967086"/>
                      <a:pt x="2725974" y="967086"/>
                    </a:cubicBezTo>
                    <a:close/>
                    <a:moveTo>
                      <a:pt x="3073754" y="964090"/>
                    </a:moveTo>
                    <a:cubicBezTo>
                      <a:pt x="3079378" y="964090"/>
                      <a:pt x="3085002" y="966235"/>
                      <a:pt x="3089292" y="970526"/>
                    </a:cubicBezTo>
                    <a:lnTo>
                      <a:pt x="3118892" y="1000125"/>
                    </a:lnTo>
                    <a:lnTo>
                      <a:pt x="3028617" y="1000125"/>
                    </a:lnTo>
                    <a:lnTo>
                      <a:pt x="3058216" y="970526"/>
                    </a:lnTo>
                    <a:cubicBezTo>
                      <a:pt x="3062507" y="966235"/>
                      <a:pt x="3068130" y="964090"/>
                      <a:pt x="3073754" y="964090"/>
                    </a:cubicBezTo>
                    <a:close/>
                    <a:moveTo>
                      <a:pt x="3420397" y="962230"/>
                    </a:moveTo>
                    <a:cubicBezTo>
                      <a:pt x="3426021" y="962229"/>
                      <a:pt x="3431645" y="964375"/>
                      <a:pt x="3435936" y="968666"/>
                    </a:cubicBezTo>
                    <a:lnTo>
                      <a:pt x="3467395" y="1000125"/>
                    </a:lnTo>
                    <a:lnTo>
                      <a:pt x="3373399" y="1000125"/>
                    </a:lnTo>
                    <a:lnTo>
                      <a:pt x="3404859" y="968666"/>
                    </a:lnTo>
                    <a:cubicBezTo>
                      <a:pt x="3409149" y="964375"/>
                      <a:pt x="3414774" y="962230"/>
                      <a:pt x="3420397" y="962230"/>
                    </a:cubicBezTo>
                    <a:close/>
                    <a:moveTo>
                      <a:pt x="128965" y="961221"/>
                    </a:moveTo>
                    <a:cubicBezTo>
                      <a:pt x="134589" y="961220"/>
                      <a:pt x="140213" y="963366"/>
                      <a:pt x="144503" y="967657"/>
                    </a:cubicBezTo>
                    <a:lnTo>
                      <a:pt x="176973" y="1000125"/>
                    </a:lnTo>
                    <a:lnTo>
                      <a:pt x="80958" y="1000125"/>
                    </a:lnTo>
                    <a:lnTo>
                      <a:pt x="113427" y="967657"/>
                    </a:lnTo>
                    <a:cubicBezTo>
                      <a:pt x="117718" y="963365"/>
                      <a:pt x="123342" y="961220"/>
                      <a:pt x="128965" y="961221"/>
                    </a:cubicBezTo>
                    <a:close/>
                    <a:moveTo>
                      <a:pt x="1169308" y="960084"/>
                    </a:moveTo>
                    <a:cubicBezTo>
                      <a:pt x="1174932" y="960085"/>
                      <a:pt x="1180555" y="962230"/>
                      <a:pt x="1184846" y="966521"/>
                    </a:cubicBezTo>
                    <a:lnTo>
                      <a:pt x="1218452" y="1000125"/>
                    </a:lnTo>
                    <a:lnTo>
                      <a:pt x="1120166" y="1000125"/>
                    </a:lnTo>
                    <a:lnTo>
                      <a:pt x="1153770" y="966520"/>
                    </a:lnTo>
                    <a:cubicBezTo>
                      <a:pt x="1158061" y="962230"/>
                      <a:pt x="1163685" y="960084"/>
                      <a:pt x="1169308" y="960084"/>
                    </a:cubicBezTo>
                    <a:close/>
                    <a:moveTo>
                      <a:pt x="3768177" y="959234"/>
                    </a:moveTo>
                    <a:cubicBezTo>
                      <a:pt x="3773801" y="959234"/>
                      <a:pt x="3779425" y="961379"/>
                      <a:pt x="3783715" y="965670"/>
                    </a:cubicBezTo>
                    <a:lnTo>
                      <a:pt x="3818170" y="1000125"/>
                    </a:lnTo>
                    <a:lnTo>
                      <a:pt x="3718184" y="1000125"/>
                    </a:lnTo>
                    <a:lnTo>
                      <a:pt x="3752639" y="965670"/>
                    </a:lnTo>
                    <a:cubicBezTo>
                      <a:pt x="3756930" y="961378"/>
                      <a:pt x="3762553" y="959234"/>
                      <a:pt x="3768177" y="959234"/>
                    </a:cubicBezTo>
                    <a:close/>
                    <a:moveTo>
                      <a:pt x="1517088" y="957088"/>
                    </a:moveTo>
                    <a:cubicBezTo>
                      <a:pt x="1522712" y="957088"/>
                      <a:pt x="1528336" y="959234"/>
                      <a:pt x="1532626" y="963524"/>
                    </a:cubicBezTo>
                    <a:lnTo>
                      <a:pt x="1569228" y="1000125"/>
                    </a:lnTo>
                    <a:lnTo>
                      <a:pt x="1464949" y="1000125"/>
                    </a:lnTo>
                    <a:lnTo>
                      <a:pt x="1501550" y="963524"/>
                    </a:lnTo>
                    <a:cubicBezTo>
                      <a:pt x="1505841" y="959233"/>
                      <a:pt x="1511465" y="957088"/>
                      <a:pt x="1517088" y="957088"/>
                    </a:cubicBezTo>
                    <a:close/>
                    <a:moveTo>
                      <a:pt x="4127531" y="949521"/>
                    </a:moveTo>
                    <a:cubicBezTo>
                      <a:pt x="4133155" y="949521"/>
                      <a:pt x="4138778" y="951666"/>
                      <a:pt x="4143069" y="955957"/>
                    </a:cubicBezTo>
                    <a:lnTo>
                      <a:pt x="4184112" y="997000"/>
                    </a:lnTo>
                    <a:lnTo>
                      <a:pt x="4185407" y="1000125"/>
                    </a:lnTo>
                    <a:lnTo>
                      <a:pt x="4070667" y="1000125"/>
                    </a:lnTo>
                    <a:lnTo>
                      <a:pt x="4072676" y="995273"/>
                    </a:lnTo>
                    <a:lnTo>
                      <a:pt x="4111993" y="955957"/>
                    </a:lnTo>
                    <a:cubicBezTo>
                      <a:pt x="4116284" y="951666"/>
                      <a:pt x="4121906" y="949520"/>
                      <a:pt x="4127531" y="949521"/>
                    </a:cubicBezTo>
                    <a:close/>
                    <a:moveTo>
                      <a:pt x="1881297" y="942521"/>
                    </a:moveTo>
                    <a:cubicBezTo>
                      <a:pt x="1886920" y="942521"/>
                      <a:pt x="1892544" y="944666"/>
                      <a:pt x="1896835" y="948957"/>
                    </a:cubicBezTo>
                    <a:lnTo>
                      <a:pt x="1937879" y="990000"/>
                    </a:lnTo>
                    <a:lnTo>
                      <a:pt x="1942073" y="1000125"/>
                    </a:lnTo>
                    <a:lnTo>
                      <a:pt x="1821533" y="1000125"/>
                    </a:lnTo>
                    <a:lnTo>
                      <a:pt x="1826442" y="988273"/>
                    </a:lnTo>
                    <a:lnTo>
                      <a:pt x="1865759" y="948957"/>
                    </a:lnTo>
                    <a:cubicBezTo>
                      <a:pt x="1870050" y="944666"/>
                      <a:pt x="1875674" y="942520"/>
                      <a:pt x="1881297" y="942521"/>
                    </a:cubicBezTo>
                    <a:close/>
                    <a:moveTo>
                      <a:pt x="2229077" y="939524"/>
                    </a:moveTo>
                    <a:cubicBezTo>
                      <a:pt x="2234701" y="939524"/>
                      <a:pt x="2240324" y="941670"/>
                      <a:pt x="2244614" y="945960"/>
                    </a:cubicBezTo>
                    <a:lnTo>
                      <a:pt x="2285659" y="987004"/>
                    </a:lnTo>
                    <a:lnTo>
                      <a:pt x="2291094" y="1000125"/>
                    </a:lnTo>
                    <a:lnTo>
                      <a:pt x="2168072" y="1000125"/>
                    </a:lnTo>
                    <a:lnTo>
                      <a:pt x="2174222" y="985277"/>
                    </a:lnTo>
                    <a:lnTo>
                      <a:pt x="2213538" y="945960"/>
                    </a:lnTo>
                    <a:cubicBezTo>
                      <a:pt x="2217830" y="941669"/>
                      <a:pt x="2223454" y="939524"/>
                      <a:pt x="2229077" y="939524"/>
                    </a:cubicBezTo>
                    <a:close/>
                    <a:moveTo>
                      <a:pt x="15178" y="934317"/>
                    </a:moveTo>
                    <a:lnTo>
                      <a:pt x="52572" y="971711"/>
                    </a:lnTo>
                    <a:cubicBezTo>
                      <a:pt x="56862" y="976002"/>
                      <a:pt x="59008" y="981625"/>
                      <a:pt x="59008" y="987249"/>
                    </a:cubicBezTo>
                    <a:lnTo>
                      <a:pt x="53674" y="1000125"/>
                    </a:lnTo>
                    <a:lnTo>
                      <a:pt x="0" y="1000125"/>
                    </a:lnTo>
                    <a:close/>
                    <a:moveTo>
                      <a:pt x="676980" y="932808"/>
                    </a:moveTo>
                    <a:cubicBezTo>
                      <a:pt x="682604" y="932808"/>
                      <a:pt x="688227" y="934954"/>
                      <a:pt x="692518" y="939245"/>
                    </a:cubicBezTo>
                    <a:lnTo>
                      <a:pt x="733562" y="980288"/>
                    </a:lnTo>
                    <a:cubicBezTo>
                      <a:pt x="737852" y="984579"/>
                      <a:pt x="739998" y="990203"/>
                      <a:pt x="739998" y="995826"/>
                    </a:cubicBezTo>
                    <a:lnTo>
                      <a:pt x="738217" y="1000125"/>
                    </a:lnTo>
                    <a:lnTo>
                      <a:pt x="618186" y="1000125"/>
                    </a:lnTo>
                    <a:lnTo>
                      <a:pt x="615690" y="994099"/>
                    </a:lnTo>
                    <a:cubicBezTo>
                      <a:pt x="615690" y="988475"/>
                      <a:pt x="617835" y="982852"/>
                      <a:pt x="622125" y="978561"/>
                    </a:cubicBezTo>
                    <a:lnTo>
                      <a:pt x="661442" y="939244"/>
                    </a:lnTo>
                    <a:cubicBezTo>
                      <a:pt x="665733" y="934953"/>
                      <a:pt x="671356" y="932808"/>
                      <a:pt x="676980" y="932808"/>
                    </a:cubicBezTo>
                    <a:close/>
                    <a:moveTo>
                      <a:pt x="1024760" y="929812"/>
                    </a:moveTo>
                    <a:cubicBezTo>
                      <a:pt x="1030384" y="929812"/>
                      <a:pt x="1036007" y="931957"/>
                      <a:pt x="1040298" y="936248"/>
                    </a:cubicBezTo>
                    <a:lnTo>
                      <a:pt x="1081342" y="977292"/>
                    </a:lnTo>
                    <a:cubicBezTo>
                      <a:pt x="1085633" y="981582"/>
                      <a:pt x="1087778" y="987206"/>
                      <a:pt x="1087778" y="992830"/>
                    </a:cubicBezTo>
                    <a:lnTo>
                      <a:pt x="1084756" y="1000125"/>
                    </a:lnTo>
                    <a:lnTo>
                      <a:pt x="967207" y="1000125"/>
                    </a:lnTo>
                    <a:lnTo>
                      <a:pt x="963470" y="991103"/>
                    </a:lnTo>
                    <a:cubicBezTo>
                      <a:pt x="963470" y="985479"/>
                      <a:pt x="965615" y="979855"/>
                      <a:pt x="969906" y="975565"/>
                    </a:cubicBezTo>
                    <a:lnTo>
                      <a:pt x="1009222" y="936248"/>
                    </a:lnTo>
                    <a:cubicBezTo>
                      <a:pt x="1013513" y="931958"/>
                      <a:pt x="1019137" y="929812"/>
                      <a:pt x="1024760" y="929812"/>
                    </a:cubicBezTo>
                    <a:close/>
                    <a:moveTo>
                      <a:pt x="2588430" y="929811"/>
                    </a:moveTo>
                    <a:cubicBezTo>
                      <a:pt x="2594053" y="929811"/>
                      <a:pt x="2599677" y="931956"/>
                      <a:pt x="2603967" y="936247"/>
                    </a:cubicBezTo>
                    <a:lnTo>
                      <a:pt x="2645012" y="977291"/>
                    </a:lnTo>
                    <a:cubicBezTo>
                      <a:pt x="2649303" y="981581"/>
                      <a:pt x="2651448" y="987205"/>
                      <a:pt x="2651448" y="992829"/>
                    </a:cubicBezTo>
                    <a:lnTo>
                      <a:pt x="2648426" y="1000125"/>
                    </a:lnTo>
                    <a:lnTo>
                      <a:pt x="2530877" y="1000125"/>
                    </a:lnTo>
                    <a:lnTo>
                      <a:pt x="2527139" y="991102"/>
                    </a:lnTo>
                    <a:cubicBezTo>
                      <a:pt x="2527139" y="985478"/>
                      <a:pt x="2529285" y="979854"/>
                      <a:pt x="2533575" y="975564"/>
                    </a:cubicBezTo>
                    <a:lnTo>
                      <a:pt x="2572892" y="936247"/>
                    </a:lnTo>
                    <a:cubicBezTo>
                      <a:pt x="2577182" y="931956"/>
                      <a:pt x="2582806" y="929811"/>
                      <a:pt x="2588430" y="929811"/>
                    </a:cubicBezTo>
                    <a:close/>
                    <a:moveTo>
                      <a:pt x="3282852" y="924955"/>
                    </a:moveTo>
                    <a:cubicBezTo>
                      <a:pt x="3288476" y="924955"/>
                      <a:pt x="3294100" y="927100"/>
                      <a:pt x="3298390" y="931391"/>
                    </a:cubicBezTo>
                    <a:lnTo>
                      <a:pt x="3339435" y="972434"/>
                    </a:lnTo>
                    <a:cubicBezTo>
                      <a:pt x="3343725" y="976725"/>
                      <a:pt x="3345871" y="982349"/>
                      <a:pt x="3345871" y="987972"/>
                    </a:cubicBezTo>
                    <a:lnTo>
                      <a:pt x="3340837" y="1000125"/>
                    </a:lnTo>
                    <a:lnTo>
                      <a:pt x="3227311" y="1000125"/>
                    </a:lnTo>
                    <a:lnTo>
                      <a:pt x="3221562" y="986246"/>
                    </a:lnTo>
                    <a:cubicBezTo>
                      <a:pt x="3221562" y="980622"/>
                      <a:pt x="3223708" y="974998"/>
                      <a:pt x="3227998" y="970707"/>
                    </a:cubicBezTo>
                    <a:lnTo>
                      <a:pt x="3267314" y="931391"/>
                    </a:lnTo>
                    <a:cubicBezTo>
                      <a:pt x="3271606" y="927100"/>
                      <a:pt x="3277229" y="924954"/>
                      <a:pt x="3282852" y="924955"/>
                    </a:cubicBezTo>
                    <a:close/>
                    <a:moveTo>
                      <a:pt x="2939643" y="923381"/>
                    </a:moveTo>
                    <a:cubicBezTo>
                      <a:pt x="2945267" y="923381"/>
                      <a:pt x="2950892" y="925526"/>
                      <a:pt x="2955182" y="929817"/>
                    </a:cubicBezTo>
                    <a:lnTo>
                      <a:pt x="2996225" y="970861"/>
                    </a:lnTo>
                    <a:cubicBezTo>
                      <a:pt x="3000516" y="975152"/>
                      <a:pt x="3002661" y="980775"/>
                      <a:pt x="3002662" y="986399"/>
                    </a:cubicBezTo>
                    <a:lnTo>
                      <a:pt x="2996976" y="1000125"/>
                    </a:lnTo>
                    <a:lnTo>
                      <a:pt x="2884753" y="1000125"/>
                    </a:lnTo>
                    <a:lnTo>
                      <a:pt x="2878353" y="984672"/>
                    </a:lnTo>
                    <a:cubicBezTo>
                      <a:pt x="2878353" y="979048"/>
                      <a:pt x="2880498" y="973424"/>
                      <a:pt x="2884789" y="969134"/>
                    </a:cubicBezTo>
                    <a:lnTo>
                      <a:pt x="2924106" y="929817"/>
                    </a:lnTo>
                    <a:cubicBezTo>
                      <a:pt x="2928396" y="925526"/>
                      <a:pt x="2934021" y="923381"/>
                      <a:pt x="2939643" y="923381"/>
                    </a:cubicBezTo>
                    <a:close/>
                    <a:moveTo>
                      <a:pt x="343770" y="921235"/>
                    </a:moveTo>
                    <a:cubicBezTo>
                      <a:pt x="349393" y="921234"/>
                      <a:pt x="355016" y="923380"/>
                      <a:pt x="359307" y="927670"/>
                    </a:cubicBezTo>
                    <a:lnTo>
                      <a:pt x="400351" y="968714"/>
                    </a:lnTo>
                    <a:cubicBezTo>
                      <a:pt x="408932" y="977295"/>
                      <a:pt x="408932" y="991209"/>
                      <a:pt x="400351" y="999791"/>
                    </a:cubicBezTo>
                    <a:lnTo>
                      <a:pt x="400016" y="1000125"/>
                    </a:lnTo>
                    <a:lnTo>
                      <a:pt x="290977" y="1000125"/>
                    </a:lnTo>
                    <a:lnTo>
                      <a:pt x="288915" y="998063"/>
                    </a:lnTo>
                    <a:cubicBezTo>
                      <a:pt x="280334" y="989482"/>
                      <a:pt x="280334" y="975569"/>
                      <a:pt x="288916" y="966987"/>
                    </a:cubicBezTo>
                    <a:lnTo>
                      <a:pt x="328232" y="927671"/>
                    </a:lnTo>
                    <a:cubicBezTo>
                      <a:pt x="332523" y="923380"/>
                      <a:pt x="338146" y="921234"/>
                      <a:pt x="343770" y="921235"/>
                    </a:cubicBezTo>
                    <a:close/>
                    <a:moveTo>
                      <a:pt x="1384113" y="920099"/>
                    </a:moveTo>
                    <a:cubicBezTo>
                      <a:pt x="1389737" y="920099"/>
                      <a:pt x="1395360" y="922244"/>
                      <a:pt x="1399651" y="926535"/>
                    </a:cubicBezTo>
                    <a:lnTo>
                      <a:pt x="1440695" y="967579"/>
                    </a:lnTo>
                    <a:cubicBezTo>
                      <a:pt x="1449276" y="976160"/>
                      <a:pt x="1449276" y="990074"/>
                      <a:pt x="1440695" y="998655"/>
                    </a:cubicBezTo>
                    <a:lnTo>
                      <a:pt x="1439225" y="1000125"/>
                    </a:lnTo>
                    <a:lnTo>
                      <a:pt x="1332456" y="1000125"/>
                    </a:lnTo>
                    <a:lnTo>
                      <a:pt x="1329259" y="996928"/>
                    </a:lnTo>
                    <a:cubicBezTo>
                      <a:pt x="1320677" y="988346"/>
                      <a:pt x="1320677" y="974433"/>
                      <a:pt x="1329259" y="965852"/>
                    </a:cubicBezTo>
                    <a:lnTo>
                      <a:pt x="1368575" y="926535"/>
                    </a:lnTo>
                    <a:cubicBezTo>
                      <a:pt x="1372865" y="922245"/>
                      <a:pt x="1378489" y="920099"/>
                      <a:pt x="1384113" y="920099"/>
                    </a:cubicBezTo>
                    <a:close/>
                    <a:moveTo>
                      <a:pt x="3634067" y="918525"/>
                    </a:moveTo>
                    <a:cubicBezTo>
                      <a:pt x="3639691" y="918525"/>
                      <a:pt x="3645314" y="920670"/>
                      <a:pt x="3649605" y="924961"/>
                    </a:cubicBezTo>
                    <a:lnTo>
                      <a:pt x="3690648" y="966004"/>
                    </a:lnTo>
                    <a:cubicBezTo>
                      <a:pt x="3699230" y="974586"/>
                      <a:pt x="3699231" y="988499"/>
                      <a:pt x="3690648" y="997081"/>
                    </a:cubicBezTo>
                    <a:lnTo>
                      <a:pt x="3687604" y="1000125"/>
                    </a:lnTo>
                    <a:lnTo>
                      <a:pt x="3583984" y="1000125"/>
                    </a:lnTo>
                    <a:lnTo>
                      <a:pt x="3579212" y="995353"/>
                    </a:lnTo>
                    <a:cubicBezTo>
                      <a:pt x="3570631" y="986772"/>
                      <a:pt x="3570630" y="972859"/>
                      <a:pt x="3579212" y="964277"/>
                    </a:cubicBezTo>
                    <a:lnTo>
                      <a:pt x="3618528" y="924961"/>
                    </a:lnTo>
                    <a:cubicBezTo>
                      <a:pt x="3622820" y="920670"/>
                      <a:pt x="3628443" y="918525"/>
                      <a:pt x="3634067" y="918525"/>
                    </a:cubicBezTo>
                    <a:close/>
                    <a:moveTo>
                      <a:pt x="1735327" y="913669"/>
                    </a:moveTo>
                    <a:cubicBezTo>
                      <a:pt x="1740951" y="913669"/>
                      <a:pt x="1746575" y="915814"/>
                      <a:pt x="1750865" y="920105"/>
                    </a:cubicBezTo>
                    <a:lnTo>
                      <a:pt x="1791909" y="961149"/>
                    </a:lnTo>
                    <a:cubicBezTo>
                      <a:pt x="1800490" y="969730"/>
                      <a:pt x="1800490" y="983643"/>
                      <a:pt x="1791909" y="992225"/>
                    </a:cubicBezTo>
                    <a:lnTo>
                      <a:pt x="1784008" y="1000125"/>
                    </a:lnTo>
                    <a:lnTo>
                      <a:pt x="1690100" y="1000125"/>
                    </a:lnTo>
                    <a:lnTo>
                      <a:pt x="1680472" y="990497"/>
                    </a:lnTo>
                    <a:cubicBezTo>
                      <a:pt x="1671891" y="981916"/>
                      <a:pt x="1671891" y="968003"/>
                      <a:pt x="1680472" y="959421"/>
                    </a:cubicBezTo>
                    <a:lnTo>
                      <a:pt x="1719789" y="920105"/>
                    </a:lnTo>
                    <a:cubicBezTo>
                      <a:pt x="1724080" y="915814"/>
                      <a:pt x="1729703" y="913669"/>
                      <a:pt x="1735327" y="913669"/>
                    </a:cubicBezTo>
                    <a:close/>
                    <a:moveTo>
                      <a:pt x="3993420" y="908812"/>
                    </a:moveTo>
                    <a:cubicBezTo>
                      <a:pt x="3999043" y="908812"/>
                      <a:pt x="4004668" y="910958"/>
                      <a:pt x="4008959" y="915247"/>
                    </a:cubicBezTo>
                    <a:lnTo>
                      <a:pt x="4050002" y="956292"/>
                    </a:lnTo>
                    <a:cubicBezTo>
                      <a:pt x="4058583" y="964873"/>
                      <a:pt x="4058583" y="978786"/>
                      <a:pt x="4050002" y="987368"/>
                    </a:cubicBezTo>
                    <a:lnTo>
                      <a:pt x="4037244" y="1000125"/>
                    </a:lnTo>
                    <a:lnTo>
                      <a:pt x="3953050" y="1000125"/>
                    </a:lnTo>
                    <a:lnTo>
                      <a:pt x="3938565" y="985641"/>
                    </a:lnTo>
                    <a:cubicBezTo>
                      <a:pt x="3929984" y="977060"/>
                      <a:pt x="3929984" y="963146"/>
                      <a:pt x="3938565" y="954565"/>
                    </a:cubicBezTo>
                    <a:lnTo>
                      <a:pt x="3977882" y="915248"/>
                    </a:lnTo>
                    <a:cubicBezTo>
                      <a:pt x="3982173" y="910957"/>
                      <a:pt x="3987796" y="908812"/>
                      <a:pt x="3993420" y="908812"/>
                    </a:cubicBezTo>
                    <a:close/>
                    <a:moveTo>
                      <a:pt x="4341200" y="905816"/>
                    </a:moveTo>
                    <a:cubicBezTo>
                      <a:pt x="4346824" y="905816"/>
                      <a:pt x="4352448" y="907960"/>
                      <a:pt x="4356738" y="912251"/>
                    </a:cubicBezTo>
                    <a:lnTo>
                      <a:pt x="4387341" y="942855"/>
                    </a:lnTo>
                    <a:lnTo>
                      <a:pt x="4397079" y="985074"/>
                    </a:lnTo>
                    <a:lnTo>
                      <a:pt x="4382028" y="1000125"/>
                    </a:lnTo>
                    <a:lnTo>
                      <a:pt x="4303826" y="1000125"/>
                    </a:lnTo>
                    <a:lnTo>
                      <a:pt x="4286345" y="982644"/>
                    </a:lnTo>
                    <a:cubicBezTo>
                      <a:pt x="4277764" y="974063"/>
                      <a:pt x="4277764" y="960150"/>
                      <a:pt x="4286346" y="951568"/>
                    </a:cubicBezTo>
                    <a:lnTo>
                      <a:pt x="4325662" y="912251"/>
                    </a:lnTo>
                    <a:cubicBezTo>
                      <a:pt x="4329953" y="907961"/>
                      <a:pt x="4335577" y="905816"/>
                      <a:pt x="4341200" y="905816"/>
                    </a:cubicBezTo>
                    <a:close/>
                    <a:moveTo>
                      <a:pt x="2099535" y="899101"/>
                    </a:moveTo>
                    <a:cubicBezTo>
                      <a:pt x="2105158" y="899101"/>
                      <a:pt x="2110783" y="901247"/>
                      <a:pt x="2115073" y="905537"/>
                    </a:cubicBezTo>
                    <a:lnTo>
                      <a:pt x="2156117" y="946581"/>
                    </a:lnTo>
                    <a:cubicBezTo>
                      <a:pt x="2164698" y="955162"/>
                      <a:pt x="2164699" y="969076"/>
                      <a:pt x="2156117" y="977657"/>
                    </a:cubicBezTo>
                    <a:lnTo>
                      <a:pt x="2133649" y="1000125"/>
                    </a:lnTo>
                    <a:lnTo>
                      <a:pt x="2068876" y="1000125"/>
                    </a:lnTo>
                    <a:lnTo>
                      <a:pt x="2044681" y="975930"/>
                    </a:lnTo>
                    <a:cubicBezTo>
                      <a:pt x="2036099" y="967349"/>
                      <a:pt x="2036099" y="953435"/>
                      <a:pt x="2044681" y="944854"/>
                    </a:cubicBezTo>
                    <a:lnTo>
                      <a:pt x="2083997" y="905537"/>
                    </a:lnTo>
                    <a:cubicBezTo>
                      <a:pt x="2088288" y="901246"/>
                      <a:pt x="2093911" y="899101"/>
                      <a:pt x="2099535" y="899101"/>
                    </a:cubicBezTo>
                    <a:close/>
                    <a:moveTo>
                      <a:pt x="2447315" y="896105"/>
                    </a:moveTo>
                    <a:cubicBezTo>
                      <a:pt x="2452939" y="896105"/>
                      <a:pt x="2458563" y="898251"/>
                      <a:pt x="2462854" y="902541"/>
                    </a:cubicBezTo>
                    <a:lnTo>
                      <a:pt x="2503897" y="943585"/>
                    </a:lnTo>
                    <a:cubicBezTo>
                      <a:pt x="2512478" y="952166"/>
                      <a:pt x="2512478" y="966080"/>
                      <a:pt x="2503897" y="974661"/>
                    </a:cubicBezTo>
                    <a:lnTo>
                      <a:pt x="2478433" y="1000125"/>
                    </a:lnTo>
                    <a:lnTo>
                      <a:pt x="2419652" y="1000125"/>
                    </a:lnTo>
                    <a:lnTo>
                      <a:pt x="2392461" y="972934"/>
                    </a:lnTo>
                    <a:cubicBezTo>
                      <a:pt x="2383880" y="964352"/>
                      <a:pt x="2383879" y="950439"/>
                      <a:pt x="2392461" y="941858"/>
                    </a:cubicBezTo>
                    <a:lnTo>
                      <a:pt x="2431777" y="902541"/>
                    </a:lnTo>
                    <a:cubicBezTo>
                      <a:pt x="2436068" y="898250"/>
                      <a:pt x="2441692" y="896105"/>
                      <a:pt x="2447315" y="896105"/>
                    </a:cubicBezTo>
                    <a:close/>
                    <a:moveTo>
                      <a:pt x="542870" y="892100"/>
                    </a:moveTo>
                    <a:cubicBezTo>
                      <a:pt x="548493" y="892100"/>
                      <a:pt x="554117" y="894245"/>
                      <a:pt x="558408" y="898536"/>
                    </a:cubicBezTo>
                    <a:lnTo>
                      <a:pt x="599452" y="939579"/>
                    </a:lnTo>
                    <a:cubicBezTo>
                      <a:pt x="608033" y="948160"/>
                      <a:pt x="608033" y="962074"/>
                      <a:pt x="599452" y="970655"/>
                    </a:cubicBezTo>
                    <a:lnTo>
                      <a:pt x="569982" y="1000125"/>
                    </a:lnTo>
                    <a:lnTo>
                      <a:pt x="519211" y="1000125"/>
                    </a:lnTo>
                    <a:lnTo>
                      <a:pt x="488015" y="968929"/>
                    </a:lnTo>
                    <a:cubicBezTo>
                      <a:pt x="479433" y="960347"/>
                      <a:pt x="479434" y="946433"/>
                      <a:pt x="488015" y="937853"/>
                    </a:cubicBezTo>
                    <a:lnTo>
                      <a:pt x="527331" y="898536"/>
                    </a:lnTo>
                    <a:cubicBezTo>
                      <a:pt x="531622" y="894245"/>
                      <a:pt x="537246" y="892099"/>
                      <a:pt x="542870" y="892100"/>
                    </a:cubicBezTo>
                    <a:close/>
                    <a:moveTo>
                      <a:pt x="890649" y="889104"/>
                    </a:moveTo>
                    <a:cubicBezTo>
                      <a:pt x="896273" y="889103"/>
                      <a:pt x="901897" y="891249"/>
                      <a:pt x="906188" y="895539"/>
                    </a:cubicBezTo>
                    <a:lnTo>
                      <a:pt x="947232" y="936583"/>
                    </a:lnTo>
                    <a:cubicBezTo>
                      <a:pt x="955813" y="945164"/>
                      <a:pt x="955813" y="959078"/>
                      <a:pt x="947232" y="967659"/>
                    </a:cubicBezTo>
                    <a:lnTo>
                      <a:pt x="914766" y="1000125"/>
                    </a:lnTo>
                    <a:lnTo>
                      <a:pt x="869988" y="1000125"/>
                    </a:lnTo>
                    <a:lnTo>
                      <a:pt x="835795" y="965932"/>
                    </a:lnTo>
                    <a:cubicBezTo>
                      <a:pt x="827214" y="957351"/>
                      <a:pt x="827214" y="943437"/>
                      <a:pt x="835795" y="934856"/>
                    </a:cubicBezTo>
                    <a:lnTo>
                      <a:pt x="875111" y="895540"/>
                    </a:lnTo>
                    <a:cubicBezTo>
                      <a:pt x="879402" y="891249"/>
                      <a:pt x="885026" y="889103"/>
                      <a:pt x="890649" y="889104"/>
                    </a:cubicBezTo>
                    <a:close/>
                    <a:moveTo>
                      <a:pt x="2806668" y="886392"/>
                    </a:moveTo>
                    <a:cubicBezTo>
                      <a:pt x="2812292" y="886392"/>
                      <a:pt x="2817916" y="888538"/>
                      <a:pt x="2822206" y="892828"/>
                    </a:cubicBezTo>
                    <a:lnTo>
                      <a:pt x="2863250" y="933872"/>
                    </a:lnTo>
                    <a:cubicBezTo>
                      <a:pt x="2871831" y="942453"/>
                      <a:pt x="2871831" y="956367"/>
                      <a:pt x="2863250" y="964948"/>
                    </a:cubicBezTo>
                    <a:lnTo>
                      <a:pt x="2828073" y="1000125"/>
                    </a:lnTo>
                    <a:lnTo>
                      <a:pt x="2788718" y="1000125"/>
                    </a:lnTo>
                    <a:lnTo>
                      <a:pt x="2751814" y="963221"/>
                    </a:lnTo>
                    <a:cubicBezTo>
                      <a:pt x="2743232" y="954639"/>
                      <a:pt x="2743232" y="940726"/>
                      <a:pt x="2751814" y="932145"/>
                    </a:cubicBezTo>
                    <a:lnTo>
                      <a:pt x="2791130" y="892828"/>
                    </a:lnTo>
                    <a:cubicBezTo>
                      <a:pt x="2795421" y="888537"/>
                      <a:pt x="2801044" y="886392"/>
                      <a:pt x="2806668" y="886392"/>
                    </a:cubicBezTo>
                    <a:close/>
                    <a:moveTo>
                      <a:pt x="3154448" y="883396"/>
                    </a:moveTo>
                    <a:cubicBezTo>
                      <a:pt x="3160072" y="883395"/>
                      <a:pt x="3165696" y="885541"/>
                      <a:pt x="3169986" y="889832"/>
                    </a:cubicBezTo>
                    <a:lnTo>
                      <a:pt x="3211030" y="930876"/>
                    </a:lnTo>
                    <a:cubicBezTo>
                      <a:pt x="3219611" y="939457"/>
                      <a:pt x="3219611" y="953370"/>
                      <a:pt x="3211030" y="961952"/>
                    </a:cubicBezTo>
                    <a:lnTo>
                      <a:pt x="3172857" y="1000125"/>
                    </a:lnTo>
                    <a:lnTo>
                      <a:pt x="3139494" y="1000125"/>
                    </a:lnTo>
                    <a:lnTo>
                      <a:pt x="3099594" y="960224"/>
                    </a:lnTo>
                    <a:cubicBezTo>
                      <a:pt x="3091012" y="951643"/>
                      <a:pt x="3091013" y="937730"/>
                      <a:pt x="3099594" y="929148"/>
                    </a:cubicBezTo>
                    <a:lnTo>
                      <a:pt x="3138910" y="889832"/>
                    </a:lnTo>
                    <a:cubicBezTo>
                      <a:pt x="3143201" y="885541"/>
                      <a:pt x="3148825" y="883396"/>
                      <a:pt x="3154448" y="883396"/>
                    </a:cubicBezTo>
                    <a:close/>
                    <a:moveTo>
                      <a:pt x="3501092" y="881536"/>
                    </a:moveTo>
                    <a:cubicBezTo>
                      <a:pt x="3506715" y="881536"/>
                      <a:pt x="3512339" y="883681"/>
                      <a:pt x="3516630" y="887972"/>
                    </a:cubicBezTo>
                    <a:lnTo>
                      <a:pt x="3557672" y="929016"/>
                    </a:lnTo>
                    <a:cubicBezTo>
                      <a:pt x="3566254" y="937597"/>
                      <a:pt x="3566254" y="951511"/>
                      <a:pt x="3557673" y="960092"/>
                    </a:cubicBezTo>
                    <a:lnTo>
                      <a:pt x="3518357" y="999409"/>
                    </a:lnTo>
                    <a:lnTo>
                      <a:pt x="3516627" y="1000125"/>
                    </a:lnTo>
                    <a:lnTo>
                      <a:pt x="3489011" y="1000125"/>
                    </a:lnTo>
                    <a:lnTo>
                      <a:pt x="3487280" y="999408"/>
                    </a:lnTo>
                    <a:lnTo>
                      <a:pt x="3446236" y="958365"/>
                    </a:lnTo>
                    <a:cubicBezTo>
                      <a:pt x="3437655" y="949783"/>
                      <a:pt x="3437655" y="935869"/>
                      <a:pt x="3446236" y="927288"/>
                    </a:cubicBezTo>
                    <a:lnTo>
                      <a:pt x="3485553" y="887972"/>
                    </a:lnTo>
                    <a:cubicBezTo>
                      <a:pt x="3489844" y="883680"/>
                      <a:pt x="3495468" y="881536"/>
                      <a:pt x="3501092" y="881536"/>
                    </a:cubicBezTo>
                    <a:close/>
                    <a:moveTo>
                      <a:pt x="209659" y="880526"/>
                    </a:moveTo>
                    <a:cubicBezTo>
                      <a:pt x="215283" y="880526"/>
                      <a:pt x="220907" y="882672"/>
                      <a:pt x="225197" y="886963"/>
                    </a:cubicBezTo>
                    <a:lnTo>
                      <a:pt x="266242" y="928005"/>
                    </a:lnTo>
                    <a:cubicBezTo>
                      <a:pt x="274822" y="936587"/>
                      <a:pt x="274823" y="950500"/>
                      <a:pt x="266242" y="959081"/>
                    </a:cubicBezTo>
                    <a:lnTo>
                      <a:pt x="226924" y="998399"/>
                    </a:lnTo>
                    <a:lnTo>
                      <a:pt x="222757" y="1000125"/>
                    </a:lnTo>
                    <a:lnTo>
                      <a:pt x="200017" y="1000125"/>
                    </a:lnTo>
                    <a:lnTo>
                      <a:pt x="195849" y="998398"/>
                    </a:lnTo>
                    <a:lnTo>
                      <a:pt x="154805" y="957355"/>
                    </a:lnTo>
                    <a:cubicBezTo>
                      <a:pt x="146223" y="948773"/>
                      <a:pt x="146223" y="934860"/>
                      <a:pt x="154805" y="926279"/>
                    </a:cubicBezTo>
                    <a:lnTo>
                      <a:pt x="194121" y="886962"/>
                    </a:lnTo>
                    <a:cubicBezTo>
                      <a:pt x="198412" y="882671"/>
                      <a:pt x="204036" y="880526"/>
                      <a:pt x="209659" y="880526"/>
                    </a:cubicBezTo>
                    <a:close/>
                    <a:moveTo>
                      <a:pt x="1250002" y="879391"/>
                    </a:moveTo>
                    <a:cubicBezTo>
                      <a:pt x="1255626" y="879390"/>
                      <a:pt x="1261249" y="881536"/>
                      <a:pt x="1265540" y="885827"/>
                    </a:cubicBezTo>
                    <a:lnTo>
                      <a:pt x="1306585" y="926870"/>
                    </a:lnTo>
                    <a:cubicBezTo>
                      <a:pt x="1315166" y="935451"/>
                      <a:pt x="1315166" y="949365"/>
                      <a:pt x="1306585" y="957946"/>
                    </a:cubicBezTo>
                    <a:lnTo>
                      <a:pt x="1267267" y="997263"/>
                    </a:lnTo>
                    <a:lnTo>
                      <a:pt x="1260357" y="1000125"/>
                    </a:lnTo>
                    <a:lnTo>
                      <a:pt x="1243102" y="1000125"/>
                    </a:lnTo>
                    <a:lnTo>
                      <a:pt x="1236191" y="997263"/>
                    </a:lnTo>
                    <a:lnTo>
                      <a:pt x="1195148" y="956219"/>
                    </a:lnTo>
                    <a:cubicBezTo>
                      <a:pt x="1186567" y="947638"/>
                      <a:pt x="1186567" y="933724"/>
                      <a:pt x="1195148" y="925143"/>
                    </a:cubicBezTo>
                    <a:lnTo>
                      <a:pt x="1234464" y="885827"/>
                    </a:lnTo>
                    <a:cubicBezTo>
                      <a:pt x="1238755" y="881535"/>
                      <a:pt x="1244379" y="879390"/>
                      <a:pt x="1250002" y="879391"/>
                    </a:cubicBezTo>
                    <a:close/>
                    <a:moveTo>
                      <a:pt x="3848871" y="878539"/>
                    </a:moveTo>
                    <a:cubicBezTo>
                      <a:pt x="3854495" y="878540"/>
                      <a:pt x="3860119" y="880685"/>
                      <a:pt x="3864409" y="884976"/>
                    </a:cubicBezTo>
                    <a:lnTo>
                      <a:pt x="3905453" y="926019"/>
                    </a:lnTo>
                    <a:cubicBezTo>
                      <a:pt x="3914034" y="934601"/>
                      <a:pt x="3914034" y="948514"/>
                      <a:pt x="3905453" y="957095"/>
                    </a:cubicBezTo>
                    <a:lnTo>
                      <a:pt x="3866137" y="996412"/>
                    </a:lnTo>
                    <a:lnTo>
                      <a:pt x="3857173" y="1000125"/>
                    </a:lnTo>
                    <a:lnTo>
                      <a:pt x="3844025" y="1000125"/>
                    </a:lnTo>
                    <a:lnTo>
                      <a:pt x="3835061" y="996412"/>
                    </a:lnTo>
                    <a:lnTo>
                      <a:pt x="3794017" y="955368"/>
                    </a:lnTo>
                    <a:cubicBezTo>
                      <a:pt x="3785436" y="946787"/>
                      <a:pt x="3785436" y="932874"/>
                      <a:pt x="3794017" y="924292"/>
                    </a:cubicBezTo>
                    <a:lnTo>
                      <a:pt x="3833333" y="884976"/>
                    </a:lnTo>
                    <a:cubicBezTo>
                      <a:pt x="3837624" y="880684"/>
                      <a:pt x="3843248" y="878540"/>
                      <a:pt x="3848871" y="878539"/>
                    </a:cubicBezTo>
                    <a:close/>
                    <a:moveTo>
                      <a:pt x="1597782" y="876394"/>
                    </a:moveTo>
                    <a:cubicBezTo>
                      <a:pt x="1603406" y="876394"/>
                      <a:pt x="1609030" y="878540"/>
                      <a:pt x="1613321" y="882830"/>
                    </a:cubicBezTo>
                    <a:lnTo>
                      <a:pt x="1654365" y="923873"/>
                    </a:lnTo>
                    <a:cubicBezTo>
                      <a:pt x="1662946" y="932455"/>
                      <a:pt x="1662946" y="946368"/>
                      <a:pt x="1654365" y="954949"/>
                    </a:cubicBezTo>
                    <a:lnTo>
                      <a:pt x="1615048" y="994267"/>
                    </a:lnTo>
                    <a:lnTo>
                      <a:pt x="1600903" y="1000125"/>
                    </a:lnTo>
                    <a:lnTo>
                      <a:pt x="1598116" y="1000125"/>
                    </a:lnTo>
                    <a:lnTo>
                      <a:pt x="1583972" y="994266"/>
                    </a:lnTo>
                    <a:lnTo>
                      <a:pt x="1542928" y="953223"/>
                    </a:lnTo>
                    <a:cubicBezTo>
                      <a:pt x="1534347" y="944641"/>
                      <a:pt x="1534347" y="930727"/>
                      <a:pt x="1542928" y="922147"/>
                    </a:cubicBezTo>
                    <a:lnTo>
                      <a:pt x="1582244" y="882830"/>
                    </a:lnTo>
                    <a:cubicBezTo>
                      <a:pt x="1586535" y="878539"/>
                      <a:pt x="1592159" y="876393"/>
                      <a:pt x="1597782" y="876394"/>
                    </a:cubicBezTo>
                    <a:close/>
                    <a:moveTo>
                      <a:pt x="4208225" y="868826"/>
                    </a:moveTo>
                    <a:cubicBezTo>
                      <a:pt x="4213849" y="868827"/>
                      <a:pt x="4219473" y="870972"/>
                      <a:pt x="4223763" y="875263"/>
                    </a:cubicBezTo>
                    <a:lnTo>
                      <a:pt x="4264806" y="916306"/>
                    </a:lnTo>
                    <a:cubicBezTo>
                      <a:pt x="4273387" y="924888"/>
                      <a:pt x="4273387" y="938801"/>
                      <a:pt x="4264806" y="947383"/>
                    </a:cubicBezTo>
                    <a:lnTo>
                      <a:pt x="4225490" y="986699"/>
                    </a:lnTo>
                    <a:cubicBezTo>
                      <a:pt x="4216909" y="995280"/>
                      <a:pt x="4202995" y="995280"/>
                      <a:pt x="4194414" y="986699"/>
                    </a:cubicBezTo>
                    <a:lnTo>
                      <a:pt x="4153370" y="945655"/>
                    </a:lnTo>
                    <a:cubicBezTo>
                      <a:pt x="4144789" y="937074"/>
                      <a:pt x="4144789" y="923161"/>
                      <a:pt x="4153370" y="914579"/>
                    </a:cubicBezTo>
                    <a:lnTo>
                      <a:pt x="4192687" y="875263"/>
                    </a:lnTo>
                    <a:cubicBezTo>
                      <a:pt x="4196978" y="870972"/>
                      <a:pt x="4202600" y="868826"/>
                      <a:pt x="4208225" y="868826"/>
                    </a:cubicBezTo>
                    <a:close/>
                    <a:moveTo>
                      <a:pt x="4370046" y="867868"/>
                    </a:moveTo>
                    <a:lnTo>
                      <a:pt x="4381165" y="916074"/>
                    </a:lnTo>
                    <a:lnTo>
                      <a:pt x="4367040" y="901950"/>
                    </a:lnTo>
                    <a:cubicBezTo>
                      <a:pt x="4358458" y="893369"/>
                      <a:pt x="4358458" y="879456"/>
                      <a:pt x="4367040" y="870874"/>
                    </a:cubicBezTo>
                    <a:close/>
                    <a:moveTo>
                      <a:pt x="1961991" y="861827"/>
                    </a:moveTo>
                    <a:cubicBezTo>
                      <a:pt x="1967615" y="861827"/>
                      <a:pt x="1973238" y="863972"/>
                      <a:pt x="1977529" y="868263"/>
                    </a:cubicBezTo>
                    <a:lnTo>
                      <a:pt x="2018573" y="909306"/>
                    </a:lnTo>
                    <a:cubicBezTo>
                      <a:pt x="2027154" y="917887"/>
                      <a:pt x="2027154" y="931801"/>
                      <a:pt x="2018573" y="940382"/>
                    </a:cubicBezTo>
                    <a:lnTo>
                      <a:pt x="1979256" y="979699"/>
                    </a:lnTo>
                    <a:cubicBezTo>
                      <a:pt x="1970675" y="988280"/>
                      <a:pt x="1956762" y="988280"/>
                      <a:pt x="1948180" y="979699"/>
                    </a:cubicBezTo>
                    <a:lnTo>
                      <a:pt x="1907136" y="938655"/>
                    </a:lnTo>
                    <a:cubicBezTo>
                      <a:pt x="1898555" y="930074"/>
                      <a:pt x="1898556" y="916160"/>
                      <a:pt x="1907136" y="907579"/>
                    </a:cubicBezTo>
                    <a:lnTo>
                      <a:pt x="1946453" y="868263"/>
                    </a:lnTo>
                    <a:cubicBezTo>
                      <a:pt x="1950744" y="863972"/>
                      <a:pt x="1956367" y="861826"/>
                      <a:pt x="1961991" y="861827"/>
                    </a:cubicBezTo>
                    <a:close/>
                    <a:moveTo>
                      <a:pt x="2313205" y="855397"/>
                    </a:moveTo>
                    <a:cubicBezTo>
                      <a:pt x="2318828" y="855396"/>
                      <a:pt x="2324453" y="857542"/>
                      <a:pt x="2328743" y="861832"/>
                    </a:cubicBezTo>
                    <a:lnTo>
                      <a:pt x="2369786" y="902876"/>
                    </a:lnTo>
                    <a:cubicBezTo>
                      <a:pt x="2378368" y="911458"/>
                      <a:pt x="2378368" y="925370"/>
                      <a:pt x="2369786" y="933952"/>
                    </a:cubicBezTo>
                    <a:lnTo>
                      <a:pt x="2330470" y="973269"/>
                    </a:lnTo>
                    <a:cubicBezTo>
                      <a:pt x="2321889" y="981850"/>
                      <a:pt x="2307975" y="981850"/>
                      <a:pt x="2299394" y="973268"/>
                    </a:cubicBezTo>
                    <a:lnTo>
                      <a:pt x="2258349" y="932225"/>
                    </a:lnTo>
                    <a:cubicBezTo>
                      <a:pt x="2249769" y="923644"/>
                      <a:pt x="2249769" y="909730"/>
                      <a:pt x="2258349" y="901149"/>
                    </a:cubicBezTo>
                    <a:lnTo>
                      <a:pt x="2297667" y="861832"/>
                    </a:lnTo>
                    <a:cubicBezTo>
                      <a:pt x="2301957" y="857541"/>
                      <a:pt x="2307582" y="855397"/>
                      <a:pt x="2313205" y="855397"/>
                    </a:cubicBezTo>
                    <a:close/>
                    <a:moveTo>
                      <a:pt x="757674" y="852114"/>
                    </a:moveTo>
                    <a:cubicBezTo>
                      <a:pt x="763298" y="852114"/>
                      <a:pt x="768921" y="854259"/>
                      <a:pt x="773212" y="858550"/>
                    </a:cubicBezTo>
                    <a:lnTo>
                      <a:pt x="814256" y="899594"/>
                    </a:lnTo>
                    <a:cubicBezTo>
                      <a:pt x="822837" y="908175"/>
                      <a:pt x="822837" y="922089"/>
                      <a:pt x="814256" y="930670"/>
                    </a:cubicBezTo>
                    <a:lnTo>
                      <a:pt x="774939" y="969987"/>
                    </a:lnTo>
                    <a:cubicBezTo>
                      <a:pt x="766358" y="978568"/>
                      <a:pt x="752445" y="978568"/>
                      <a:pt x="743863" y="969987"/>
                    </a:cubicBezTo>
                    <a:lnTo>
                      <a:pt x="702820" y="928943"/>
                    </a:lnTo>
                    <a:cubicBezTo>
                      <a:pt x="694238" y="920362"/>
                      <a:pt x="694238" y="906448"/>
                      <a:pt x="702819" y="897867"/>
                    </a:cubicBezTo>
                    <a:lnTo>
                      <a:pt x="742136" y="858550"/>
                    </a:lnTo>
                    <a:cubicBezTo>
                      <a:pt x="746426" y="854260"/>
                      <a:pt x="752050" y="852114"/>
                      <a:pt x="757674" y="852114"/>
                    </a:cubicBezTo>
                    <a:close/>
                    <a:moveTo>
                      <a:pt x="1108888" y="845684"/>
                    </a:moveTo>
                    <a:cubicBezTo>
                      <a:pt x="1114512" y="845684"/>
                      <a:pt x="1120136" y="847830"/>
                      <a:pt x="1124426" y="852120"/>
                    </a:cubicBezTo>
                    <a:lnTo>
                      <a:pt x="1165470" y="893164"/>
                    </a:lnTo>
                    <a:cubicBezTo>
                      <a:pt x="1174051" y="901745"/>
                      <a:pt x="1174051" y="915659"/>
                      <a:pt x="1165470" y="924240"/>
                    </a:cubicBezTo>
                    <a:lnTo>
                      <a:pt x="1126153" y="963557"/>
                    </a:lnTo>
                    <a:cubicBezTo>
                      <a:pt x="1117572" y="972138"/>
                      <a:pt x="1103658" y="972138"/>
                      <a:pt x="1095077" y="963557"/>
                    </a:cubicBezTo>
                    <a:lnTo>
                      <a:pt x="1054033" y="922513"/>
                    </a:lnTo>
                    <a:cubicBezTo>
                      <a:pt x="1045452" y="913932"/>
                      <a:pt x="1045452" y="900018"/>
                      <a:pt x="1054033" y="891437"/>
                    </a:cubicBezTo>
                    <a:lnTo>
                      <a:pt x="1093350" y="852120"/>
                    </a:lnTo>
                    <a:cubicBezTo>
                      <a:pt x="1097641" y="847829"/>
                      <a:pt x="1103264" y="845684"/>
                      <a:pt x="1108888" y="845684"/>
                    </a:cubicBezTo>
                    <a:close/>
                    <a:moveTo>
                      <a:pt x="2672557" y="845683"/>
                    </a:moveTo>
                    <a:cubicBezTo>
                      <a:pt x="2678182" y="845683"/>
                      <a:pt x="2683806" y="847829"/>
                      <a:pt x="2688096" y="852119"/>
                    </a:cubicBezTo>
                    <a:lnTo>
                      <a:pt x="2729139" y="893163"/>
                    </a:lnTo>
                    <a:cubicBezTo>
                      <a:pt x="2737720" y="901745"/>
                      <a:pt x="2737721" y="915657"/>
                      <a:pt x="2729139" y="924239"/>
                    </a:cubicBezTo>
                    <a:lnTo>
                      <a:pt x="2689823" y="963555"/>
                    </a:lnTo>
                    <a:cubicBezTo>
                      <a:pt x="2681242" y="972137"/>
                      <a:pt x="2667328" y="972137"/>
                      <a:pt x="2658747" y="963555"/>
                    </a:cubicBezTo>
                    <a:lnTo>
                      <a:pt x="2617703" y="922512"/>
                    </a:lnTo>
                    <a:cubicBezTo>
                      <a:pt x="2609122" y="913931"/>
                      <a:pt x="2609122" y="900017"/>
                      <a:pt x="2617703" y="891436"/>
                    </a:cubicBezTo>
                    <a:lnTo>
                      <a:pt x="2657020" y="852119"/>
                    </a:lnTo>
                    <a:cubicBezTo>
                      <a:pt x="2661310" y="847829"/>
                      <a:pt x="2666934" y="845684"/>
                      <a:pt x="2672557" y="845683"/>
                    </a:cubicBezTo>
                    <a:close/>
                    <a:moveTo>
                      <a:pt x="76684" y="843537"/>
                    </a:moveTo>
                    <a:cubicBezTo>
                      <a:pt x="82307" y="843537"/>
                      <a:pt x="87931" y="845682"/>
                      <a:pt x="92222" y="849973"/>
                    </a:cubicBezTo>
                    <a:lnTo>
                      <a:pt x="133266" y="891017"/>
                    </a:lnTo>
                    <a:cubicBezTo>
                      <a:pt x="141847" y="899598"/>
                      <a:pt x="141846" y="913512"/>
                      <a:pt x="133266" y="922093"/>
                    </a:cubicBezTo>
                    <a:lnTo>
                      <a:pt x="93949" y="961409"/>
                    </a:lnTo>
                    <a:cubicBezTo>
                      <a:pt x="85368" y="969990"/>
                      <a:pt x="71454" y="969991"/>
                      <a:pt x="62872" y="961410"/>
                    </a:cubicBezTo>
                    <a:lnTo>
                      <a:pt x="21829" y="920366"/>
                    </a:lnTo>
                    <a:lnTo>
                      <a:pt x="19624" y="915041"/>
                    </a:lnTo>
                    <a:lnTo>
                      <a:pt x="26683" y="884436"/>
                    </a:lnTo>
                    <a:lnTo>
                      <a:pt x="61146" y="849973"/>
                    </a:lnTo>
                    <a:cubicBezTo>
                      <a:pt x="65437" y="845682"/>
                      <a:pt x="71060" y="843537"/>
                      <a:pt x="76684" y="843537"/>
                    </a:cubicBezTo>
                    <a:close/>
                    <a:moveTo>
                      <a:pt x="3020338" y="842687"/>
                    </a:moveTo>
                    <a:cubicBezTo>
                      <a:pt x="3025961" y="842687"/>
                      <a:pt x="3031586" y="844832"/>
                      <a:pt x="3035876" y="849123"/>
                    </a:cubicBezTo>
                    <a:lnTo>
                      <a:pt x="3076919" y="890167"/>
                    </a:lnTo>
                    <a:cubicBezTo>
                      <a:pt x="3085501" y="898748"/>
                      <a:pt x="3085501" y="912661"/>
                      <a:pt x="3076919" y="921243"/>
                    </a:cubicBezTo>
                    <a:lnTo>
                      <a:pt x="3037603" y="960559"/>
                    </a:lnTo>
                    <a:cubicBezTo>
                      <a:pt x="3029022" y="969140"/>
                      <a:pt x="3015109" y="969140"/>
                      <a:pt x="3006527" y="960559"/>
                    </a:cubicBezTo>
                    <a:lnTo>
                      <a:pt x="2965483" y="919516"/>
                    </a:lnTo>
                    <a:cubicBezTo>
                      <a:pt x="2956902" y="910934"/>
                      <a:pt x="2956902" y="897021"/>
                      <a:pt x="2965483" y="888440"/>
                    </a:cubicBezTo>
                    <a:lnTo>
                      <a:pt x="3004800" y="849123"/>
                    </a:lnTo>
                    <a:cubicBezTo>
                      <a:pt x="3009090" y="844832"/>
                      <a:pt x="3014715" y="842687"/>
                      <a:pt x="3020338" y="842687"/>
                    </a:cubicBezTo>
                    <a:close/>
                    <a:moveTo>
                      <a:pt x="3366980" y="840827"/>
                    </a:moveTo>
                    <a:cubicBezTo>
                      <a:pt x="3372605" y="840826"/>
                      <a:pt x="3378229" y="842972"/>
                      <a:pt x="3382519" y="847262"/>
                    </a:cubicBezTo>
                    <a:lnTo>
                      <a:pt x="3423563" y="888307"/>
                    </a:lnTo>
                    <a:cubicBezTo>
                      <a:pt x="3432143" y="896888"/>
                      <a:pt x="3432143" y="910802"/>
                      <a:pt x="3423563" y="919383"/>
                    </a:cubicBezTo>
                    <a:lnTo>
                      <a:pt x="3384246" y="958699"/>
                    </a:lnTo>
                    <a:cubicBezTo>
                      <a:pt x="3375665" y="967281"/>
                      <a:pt x="3361751" y="967281"/>
                      <a:pt x="3353170" y="958699"/>
                    </a:cubicBezTo>
                    <a:lnTo>
                      <a:pt x="3312125" y="917656"/>
                    </a:lnTo>
                    <a:cubicBezTo>
                      <a:pt x="3303544" y="909074"/>
                      <a:pt x="3303544" y="895161"/>
                      <a:pt x="3312125" y="886580"/>
                    </a:cubicBezTo>
                    <a:lnTo>
                      <a:pt x="3351443" y="847263"/>
                    </a:lnTo>
                    <a:cubicBezTo>
                      <a:pt x="3355733" y="842973"/>
                      <a:pt x="3361357" y="840827"/>
                      <a:pt x="3366980" y="840827"/>
                    </a:cubicBezTo>
                    <a:close/>
                    <a:moveTo>
                      <a:pt x="424463" y="840540"/>
                    </a:moveTo>
                    <a:cubicBezTo>
                      <a:pt x="430087" y="840540"/>
                      <a:pt x="435710" y="842686"/>
                      <a:pt x="440001" y="846976"/>
                    </a:cubicBezTo>
                    <a:lnTo>
                      <a:pt x="481045" y="888020"/>
                    </a:lnTo>
                    <a:cubicBezTo>
                      <a:pt x="489626" y="896602"/>
                      <a:pt x="489626" y="910515"/>
                      <a:pt x="481045" y="919096"/>
                    </a:cubicBezTo>
                    <a:lnTo>
                      <a:pt x="441728" y="958413"/>
                    </a:lnTo>
                    <a:cubicBezTo>
                      <a:pt x="433147" y="966994"/>
                      <a:pt x="419233" y="966994"/>
                      <a:pt x="410652" y="958413"/>
                    </a:cubicBezTo>
                    <a:lnTo>
                      <a:pt x="369608" y="917369"/>
                    </a:lnTo>
                    <a:cubicBezTo>
                      <a:pt x="361027" y="908788"/>
                      <a:pt x="361027" y="894874"/>
                      <a:pt x="369608" y="886293"/>
                    </a:cubicBezTo>
                    <a:lnTo>
                      <a:pt x="408925" y="846976"/>
                    </a:lnTo>
                    <a:cubicBezTo>
                      <a:pt x="413216" y="842686"/>
                      <a:pt x="418839" y="840541"/>
                      <a:pt x="424463" y="840540"/>
                    </a:cubicBezTo>
                    <a:close/>
                    <a:moveTo>
                      <a:pt x="3714761" y="837831"/>
                    </a:moveTo>
                    <a:cubicBezTo>
                      <a:pt x="3720385" y="837831"/>
                      <a:pt x="3726008" y="839976"/>
                      <a:pt x="3730299" y="844267"/>
                    </a:cubicBezTo>
                    <a:lnTo>
                      <a:pt x="3771342" y="885310"/>
                    </a:lnTo>
                    <a:cubicBezTo>
                      <a:pt x="3779924" y="893892"/>
                      <a:pt x="3779925" y="907805"/>
                      <a:pt x="3771342" y="916386"/>
                    </a:cubicBezTo>
                    <a:lnTo>
                      <a:pt x="3732026" y="955702"/>
                    </a:lnTo>
                    <a:cubicBezTo>
                      <a:pt x="3723445" y="964284"/>
                      <a:pt x="3709531" y="964284"/>
                      <a:pt x="3700950" y="955702"/>
                    </a:cubicBezTo>
                    <a:lnTo>
                      <a:pt x="3659906" y="914659"/>
                    </a:lnTo>
                    <a:cubicBezTo>
                      <a:pt x="3651325" y="906078"/>
                      <a:pt x="3651324" y="892165"/>
                      <a:pt x="3659906" y="883583"/>
                    </a:cubicBezTo>
                    <a:lnTo>
                      <a:pt x="3699222" y="844266"/>
                    </a:lnTo>
                    <a:cubicBezTo>
                      <a:pt x="3703514" y="839976"/>
                      <a:pt x="3709137" y="837831"/>
                      <a:pt x="3714761" y="837831"/>
                    </a:cubicBezTo>
                    <a:close/>
                    <a:moveTo>
                      <a:pt x="1468241" y="835971"/>
                    </a:moveTo>
                    <a:cubicBezTo>
                      <a:pt x="1473865" y="835971"/>
                      <a:pt x="1479489" y="838117"/>
                      <a:pt x="1483779" y="842407"/>
                    </a:cubicBezTo>
                    <a:lnTo>
                      <a:pt x="1524823" y="883451"/>
                    </a:lnTo>
                    <a:cubicBezTo>
                      <a:pt x="1533404" y="892032"/>
                      <a:pt x="1533404" y="905946"/>
                      <a:pt x="1524823" y="914527"/>
                    </a:cubicBezTo>
                    <a:lnTo>
                      <a:pt x="1485506" y="953844"/>
                    </a:lnTo>
                    <a:cubicBezTo>
                      <a:pt x="1476925" y="962425"/>
                      <a:pt x="1463011" y="962425"/>
                      <a:pt x="1454430" y="953844"/>
                    </a:cubicBezTo>
                    <a:lnTo>
                      <a:pt x="1413386" y="912800"/>
                    </a:lnTo>
                    <a:cubicBezTo>
                      <a:pt x="1404805" y="904219"/>
                      <a:pt x="1404805" y="890305"/>
                      <a:pt x="1413386" y="881724"/>
                    </a:cubicBezTo>
                    <a:lnTo>
                      <a:pt x="1452703" y="842407"/>
                    </a:lnTo>
                    <a:cubicBezTo>
                      <a:pt x="1456994" y="838116"/>
                      <a:pt x="1462617" y="835971"/>
                      <a:pt x="1468241" y="835971"/>
                    </a:cubicBezTo>
                    <a:close/>
                    <a:moveTo>
                      <a:pt x="1816021" y="832975"/>
                    </a:moveTo>
                    <a:cubicBezTo>
                      <a:pt x="1821645" y="832975"/>
                      <a:pt x="1827269" y="835120"/>
                      <a:pt x="1831559" y="839411"/>
                    </a:cubicBezTo>
                    <a:lnTo>
                      <a:pt x="1872603" y="880455"/>
                    </a:lnTo>
                    <a:cubicBezTo>
                      <a:pt x="1881184" y="889036"/>
                      <a:pt x="1881184" y="902949"/>
                      <a:pt x="1872603" y="911531"/>
                    </a:cubicBezTo>
                    <a:lnTo>
                      <a:pt x="1833286" y="950847"/>
                    </a:lnTo>
                    <a:cubicBezTo>
                      <a:pt x="1824705" y="959428"/>
                      <a:pt x="1810791" y="959428"/>
                      <a:pt x="1802210" y="950847"/>
                    </a:cubicBezTo>
                    <a:lnTo>
                      <a:pt x="1761166" y="909803"/>
                    </a:lnTo>
                    <a:cubicBezTo>
                      <a:pt x="1752585" y="901222"/>
                      <a:pt x="1752585" y="887309"/>
                      <a:pt x="1761167" y="878727"/>
                    </a:cubicBezTo>
                    <a:lnTo>
                      <a:pt x="1800483" y="839411"/>
                    </a:lnTo>
                    <a:cubicBezTo>
                      <a:pt x="1804774" y="835120"/>
                      <a:pt x="1810397" y="832975"/>
                      <a:pt x="1816021" y="832975"/>
                    </a:cubicBezTo>
                    <a:close/>
                    <a:moveTo>
                      <a:pt x="4074114" y="828118"/>
                    </a:moveTo>
                    <a:cubicBezTo>
                      <a:pt x="4079738" y="828118"/>
                      <a:pt x="4085362" y="830264"/>
                      <a:pt x="4089653" y="834553"/>
                    </a:cubicBezTo>
                    <a:lnTo>
                      <a:pt x="4130696" y="875598"/>
                    </a:lnTo>
                    <a:cubicBezTo>
                      <a:pt x="4139277" y="884179"/>
                      <a:pt x="4139278" y="898092"/>
                      <a:pt x="4130696" y="906674"/>
                    </a:cubicBezTo>
                    <a:lnTo>
                      <a:pt x="4091380" y="945990"/>
                    </a:lnTo>
                    <a:cubicBezTo>
                      <a:pt x="4082799" y="954571"/>
                      <a:pt x="4068885" y="954571"/>
                      <a:pt x="4060304" y="945990"/>
                    </a:cubicBezTo>
                    <a:lnTo>
                      <a:pt x="4019259" y="904947"/>
                    </a:lnTo>
                    <a:cubicBezTo>
                      <a:pt x="4010678" y="896366"/>
                      <a:pt x="4010678" y="882452"/>
                      <a:pt x="4019259" y="873871"/>
                    </a:cubicBezTo>
                    <a:lnTo>
                      <a:pt x="4058577" y="834553"/>
                    </a:lnTo>
                    <a:cubicBezTo>
                      <a:pt x="4062867" y="830263"/>
                      <a:pt x="4068490" y="828118"/>
                      <a:pt x="4074114" y="828118"/>
                    </a:cubicBezTo>
                    <a:close/>
                    <a:moveTo>
                      <a:pt x="2180229" y="818407"/>
                    </a:moveTo>
                    <a:cubicBezTo>
                      <a:pt x="2185853" y="818407"/>
                      <a:pt x="2191477" y="820553"/>
                      <a:pt x="2195768" y="824843"/>
                    </a:cubicBezTo>
                    <a:lnTo>
                      <a:pt x="2236811" y="865887"/>
                    </a:lnTo>
                    <a:cubicBezTo>
                      <a:pt x="2245392" y="874468"/>
                      <a:pt x="2245392" y="888382"/>
                      <a:pt x="2236811" y="896963"/>
                    </a:cubicBezTo>
                    <a:lnTo>
                      <a:pt x="2197495" y="936280"/>
                    </a:lnTo>
                    <a:cubicBezTo>
                      <a:pt x="2188913" y="944861"/>
                      <a:pt x="2175000" y="944861"/>
                      <a:pt x="2166418" y="936279"/>
                    </a:cubicBezTo>
                    <a:lnTo>
                      <a:pt x="2125375" y="895236"/>
                    </a:lnTo>
                    <a:cubicBezTo>
                      <a:pt x="2116793" y="886655"/>
                      <a:pt x="2116793" y="872741"/>
                      <a:pt x="2125374" y="864159"/>
                    </a:cubicBezTo>
                    <a:lnTo>
                      <a:pt x="2164691" y="824843"/>
                    </a:lnTo>
                    <a:cubicBezTo>
                      <a:pt x="2168982" y="820552"/>
                      <a:pt x="2174606" y="818407"/>
                      <a:pt x="2180229" y="818407"/>
                    </a:cubicBezTo>
                    <a:close/>
                    <a:moveTo>
                      <a:pt x="2528009" y="815411"/>
                    </a:moveTo>
                    <a:cubicBezTo>
                      <a:pt x="2533633" y="815411"/>
                      <a:pt x="2539257" y="817557"/>
                      <a:pt x="2543548" y="821847"/>
                    </a:cubicBezTo>
                    <a:lnTo>
                      <a:pt x="2584591" y="862891"/>
                    </a:lnTo>
                    <a:cubicBezTo>
                      <a:pt x="2593172" y="871472"/>
                      <a:pt x="2593173" y="885386"/>
                      <a:pt x="2584591" y="893967"/>
                    </a:cubicBezTo>
                    <a:lnTo>
                      <a:pt x="2545275" y="933283"/>
                    </a:lnTo>
                    <a:cubicBezTo>
                      <a:pt x="2536694" y="941865"/>
                      <a:pt x="2522780" y="941865"/>
                      <a:pt x="2514199" y="933283"/>
                    </a:cubicBezTo>
                    <a:lnTo>
                      <a:pt x="2473155" y="892240"/>
                    </a:lnTo>
                    <a:cubicBezTo>
                      <a:pt x="2464574" y="883659"/>
                      <a:pt x="2464574" y="869745"/>
                      <a:pt x="2473155" y="861164"/>
                    </a:cubicBezTo>
                    <a:lnTo>
                      <a:pt x="2512471" y="821847"/>
                    </a:lnTo>
                    <a:cubicBezTo>
                      <a:pt x="2516762" y="817556"/>
                      <a:pt x="2522386" y="815412"/>
                      <a:pt x="2528009" y="815411"/>
                    </a:cubicBezTo>
                    <a:close/>
                    <a:moveTo>
                      <a:pt x="623563" y="811406"/>
                    </a:moveTo>
                    <a:cubicBezTo>
                      <a:pt x="629187" y="811406"/>
                      <a:pt x="634811" y="813551"/>
                      <a:pt x="639101" y="817842"/>
                    </a:cubicBezTo>
                    <a:lnTo>
                      <a:pt x="680146" y="858885"/>
                    </a:lnTo>
                    <a:cubicBezTo>
                      <a:pt x="688727" y="867466"/>
                      <a:pt x="688727" y="881380"/>
                      <a:pt x="680146" y="889961"/>
                    </a:cubicBezTo>
                    <a:lnTo>
                      <a:pt x="640829" y="929278"/>
                    </a:lnTo>
                    <a:cubicBezTo>
                      <a:pt x="632247" y="937860"/>
                      <a:pt x="618334" y="937859"/>
                      <a:pt x="609753" y="929278"/>
                    </a:cubicBezTo>
                    <a:lnTo>
                      <a:pt x="568709" y="888235"/>
                    </a:lnTo>
                    <a:cubicBezTo>
                      <a:pt x="560127" y="879653"/>
                      <a:pt x="560128" y="865739"/>
                      <a:pt x="568709" y="857158"/>
                    </a:cubicBezTo>
                    <a:lnTo>
                      <a:pt x="608025" y="817842"/>
                    </a:lnTo>
                    <a:cubicBezTo>
                      <a:pt x="612316" y="813551"/>
                      <a:pt x="617940" y="811405"/>
                      <a:pt x="623563" y="811406"/>
                    </a:cubicBezTo>
                    <a:close/>
                    <a:moveTo>
                      <a:pt x="971344" y="808409"/>
                    </a:moveTo>
                    <a:cubicBezTo>
                      <a:pt x="976967" y="808409"/>
                      <a:pt x="982591" y="810555"/>
                      <a:pt x="986882" y="814845"/>
                    </a:cubicBezTo>
                    <a:lnTo>
                      <a:pt x="1027926" y="855889"/>
                    </a:lnTo>
                    <a:cubicBezTo>
                      <a:pt x="1036507" y="864470"/>
                      <a:pt x="1036507" y="878384"/>
                      <a:pt x="1027926" y="886965"/>
                    </a:cubicBezTo>
                    <a:lnTo>
                      <a:pt x="988608" y="926282"/>
                    </a:lnTo>
                    <a:cubicBezTo>
                      <a:pt x="980028" y="934863"/>
                      <a:pt x="966115" y="934863"/>
                      <a:pt x="957533" y="926282"/>
                    </a:cubicBezTo>
                    <a:lnTo>
                      <a:pt x="916489" y="885238"/>
                    </a:lnTo>
                    <a:cubicBezTo>
                      <a:pt x="907908" y="876657"/>
                      <a:pt x="907908" y="862743"/>
                      <a:pt x="916489" y="854162"/>
                    </a:cubicBezTo>
                    <a:lnTo>
                      <a:pt x="955806" y="814845"/>
                    </a:lnTo>
                    <a:cubicBezTo>
                      <a:pt x="960096" y="810555"/>
                      <a:pt x="965720" y="808409"/>
                      <a:pt x="971344" y="808409"/>
                    </a:cubicBezTo>
                    <a:close/>
                    <a:moveTo>
                      <a:pt x="2887362" y="805698"/>
                    </a:moveTo>
                    <a:cubicBezTo>
                      <a:pt x="2892986" y="805698"/>
                      <a:pt x="2898610" y="807844"/>
                      <a:pt x="2902900" y="812134"/>
                    </a:cubicBezTo>
                    <a:lnTo>
                      <a:pt x="2943944" y="853178"/>
                    </a:lnTo>
                    <a:cubicBezTo>
                      <a:pt x="2952525" y="861759"/>
                      <a:pt x="2952525" y="875672"/>
                      <a:pt x="2943944" y="884254"/>
                    </a:cubicBezTo>
                    <a:lnTo>
                      <a:pt x="2904627" y="923570"/>
                    </a:lnTo>
                    <a:cubicBezTo>
                      <a:pt x="2896046" y="932152"/>
                      <a:pt x="2882133" y="932152"/>
                      <a:pt x="2873551" y="923570"/>
                    </a:cubicBezTo>
                    <a:lnTo>
                      <a:pt x="2832508" y="882527"/>
                    </a:lnTo>
                    <a:cubicBezTo>
                      <a:pt x="2823926" y="873945"/>
                      <a:pt x="2823926" y="860032"/>
                      <a:pt x="2832508" y="851451"/>
                    </a:cubicBezTo>
                    <a:lnTo>
                      <a:pt x="2871824" y="812134"/>
                    </a:lnTo>
                    <a:cubicBezTo>
                      <a:pt x="2876115" y="807843"/>
                      <a:pt x="2881738" y="805698"/>
                      <a:pt x="2887362" y="805698"/>
                    </a:cubicBezTo>
                    <a:close/>
                    <a:moveTo>
                      <a:pt x="3235142" y="802702"/>
                    </a:moveTo>
                    <a:cubicBezTo>
                      <a:pt x="3240766" y="802702"/>
                      <a:pt x="3246390" y="804847"/>
                      <a:pt x="3250680" y="809138"/>
                    </a:cubicBezTo>
                    <a:lnTo>
                      <a:pt x="3291724" y="850181"/>
                    </a:lnTo>
                    <a:cubicBezTo>
                      <a:pt x="3300305" y="858763"/>
                      <a:pt x="3300305" y="872676"/>
                      <a:pt x="3291724" y="881257"/>
                    </a:cubicBezTo>
                    <a:lnTo>
                      <a:pt x="3252408" y="920574"/>
                    </a:lnTo>
                    <a:cubicBezTo>
                      <a:pt x="3243826" y="929155"/>
                      <a:pt x="3229913" y="929155"/>
                      <a:pt x="3221332" y="920574"/>
                    </a:cubicBezTo>
                    <a:lnTo>
                      <a:pt x="3180288" y="879530"/>
                    </a:lnTo>
                    <a:cubicBezTo>
                      <a:pt x="3171707" y="870949"/>
                      <a:pt x="3171707" y="857036"/>
                      <a:pt x="3180288" y="848454"/>
                    </a:cubicBezTo>
                    <a:lnTo>
                      <a:pt x="3219605" y="809138"/>
                    </a:lnTo>
                    <a:cubicBezTo>
                      <a:pt x="3223895" y="804847"/>
                      <a:pt x="3229519" y="802702"/>
                      <a:pt x="3235142" y="802702"/>
                    </a:cubicBezTo>
                    <a:close/>
                    <a:moveTo>
                      <a:pt x="3581785" y="800842"/>
                    </a:moveTo>
                    <a:cubicBezTo>
                      <a:pt x="3587409" y="800842"/>
                      <a:pt x="3593033" y="802987"/>
                      <a:pt x="3597323" y="807278"/>
                    </a:cubicBezTo>
                    <a:lnTo>
                      <a:pt x="3638367" y="848322"/>
                    </a:lnTo>
                    <a:cubicBezTo>
                      <a:pt x="3646948" y="856903"/>
                      <a:pt x="3646948" y="870817"/>
                      <a:pt x="3638367" y="879398"/>
                    </a:cubicBezTo>
                    <a:lnTo>
                      <a:pt x="3599051" y="918714"/>
                    </a:lnTo>
                    <a:cubicBezTo>
                      <a:pt x="3590470" y="927296"/>
                      <a:pt x="3576556" y="927295"/>
                      <a:pt x="3567975" y="918714"/>
                    </a:cubicBezTo>
                    <a:lnTo>
                      <a:pt x="3526930" y="877671"/>
                    </a:lnTo>
                    <a:cubicBezTo>
                      <a:pt x="3518350" y="869089"/>
                      <a:pt x="3518349" y="855176"/>
                      <a:pt x="3526931" y="846594"/>
                    </a:cubicBezTo>
                    <a:lnTo>
                      <a:pt x="3566247" y="807278"/>
                    </a:lnTo>
                    <a:cubicBezTo>
                      <a:pt x="3570538" y="802986"/>
                      <a:pt x="3576161" y="800842"/>
                      <a:pt x="3581785" y="800842"/>
                    </a:cubicBezTo>
                    <a:close/>
                    <a:moveTo>
                      <a:pt x="290353" y="799832"/>
                    </a:moveTo>
                    <a:cubicBezTo>
                      <a:pt x="295977" y="799832"/>
                      <a:pt x="301601" y="801978"/>
                      <a:pt x="305891" y="806268"/>
                    </a:cubicBezTo>
                    <a:lnTo>
                      <a:pt x="346934" y="847311"/>
                    </a:lnTo>
                    <a:cubicBezTo>
                      <a:pt x="355516" y="855893"/>
                      <a:pt x="355516" y="869806"/>
                      <a:pt x="346935" y="878387"/>
                    </a:cubicBezTo>
                    <a:lnTo>
                      <a:pt x="307618" y="917705"/>
                    </a:lnTo>
                    <a:cubicBezTo>
                      <a:pt x="299037" y="926286"/>
                      <a:pt x="285124" y="926285"/>
                      <a:pt x="276542" y="917705"/>
                    </a:cubicBezTo>
                    <a:lnTo>
                      <a:pt x="235499" y="876661"/>
                    </a:lnTo>
                    <a:cubicBezTo>
                      <a:pt x="226917" y="868079"/>
                      <a:pt x="226918" y="854165"/>
                      <a:pt x="235499" y="845585"/>
                    </a:cubicBezTo>
                    <a:lnTo>
                      <a:pt x="274815" y="806269"/>
                    </a:lnTo>
                    <a:cubicBezTo>
                      <a:pt x="279107" y="801978"/>
                      <a:pt x="284730" y="799831"/>
                      <a:pt x="290353" y="799832"/>
                    </a:cubicBezTo>
                    <a:close/>
                    <a:moveTo>
                      <a:pt x="1330696" y="798696"/>
                    </a:moveTo>
                    <a:cubicBezTo>
                      <a:pt x="1336320" y="798696"/>
                      <a:pt x="1341943" y="800842"/>
                      <a:pt x="1346234" y="805132"/>
                    </a:cubicBezTo>
                    <a:lnTo>
                      <a:pt x="1387279" y="846176"/>
                    </a:lnTo>
                    <a:cubicBezTo>
                      <a:pt x="1395860" y="854757"/>
                      <a:pt x="1395860" y="868670"/>
                      <a:pt x="1387279" y="877252"/>
                    </a:cubicBezTo>
                    <a:lnTo>
                      <a:pt x="1347962" y="916569"/>
                    </a:lnTo>
                    <a:cubicBezTo>
                      <a:pt x="1339380" y="925150"/>
                      <a:pt x="1325467" y="925149"/>
                      <a:pt x="1316885" y="916569"/>
                    </a:cubicBezTo>
                    <a:lnTo>
                      <a:pt x="1275842" y="875525"/>
                    </a:lnTo>
                    <a:cubicBezTo>
                      <a:pt x="1267260" y="866944"/>
                      <a:pt x="1267261" y="853030"/>
                      <a:pt x="1275842" y="844449"/>
                    </a:cubicBezTo>
                    <a:lnTo>
                      <a:pt x="1315158" y="805132"/>
                    </a:lnTo>
                    <a:cubicBezTo>
                      <a:pt x="1319449" y="800841"/>
                      <a:pt x="1325073" y="798696"/>
                      <a:pt x="1330696" y="798696"/>
                    </a:cubicBezTo>
                    <a:close/>
                    <a:moveTo>
                      <a:pt x="3929565" y="797845"/>
                    </a:moveTo>
                    <a:cubicBezTo>
                      <a:pt x="3935189" y="797845"/>
                      <a:pt x="3940813" y="799991"/>
                      <a:pt x="3945103" y="804282"/>
                    </a:cubicBezTo>
                    <a:lnTo>
                      <a:pt x="3986147" y="845325"/>
                    </a:lnTo>
                    <a:cubicBezTo>
                      <a:pt x="3994728" y="853907"/>
                      <a:pt x="3994728" y="867820"/>
                      <a:pt x="3986147" y="876401"/>
                    </a:cubicBezTo>
                    <a:lnTo>
                      <a:pt x="3946831" y="915718"/>
                    </a:lnTo>
                    <a:cubicBezTo>
                      <a:pt x="3938250" y="924299"/>
                      <a:pt x="3924336" y="924299"/>
                      <a:pt x="3915755" y="915718"/>
                    </a:cubicBezTo>
                    <a:lnTo>
                      <a:pt x="3874711" y="874674"/>
                    </a:lnTo>
                    <a:cubicBezTo>
                      <a:pt x="3866130" y="866093"/>
                      <a:pt x="3866130" y="852179"/>
                      <a:pt x="3874711" y="843598"/>
                    </a:cubicBezTo>
                    <a:lnTo>
                      <a:pt x="3914027" y="804282"/>
                    </a:lnTo>
                    <a:cubicBezTo>
                      <a:pt x="3918318" y="799990"/>
                      <a:pt x="3923941" y="797846"/>
                      <a:pt x="3929565" y="797845"/>
                    </a:cubicBezTo>
                    <a:close/>
                    <a:moveTo>
                      <a:pt x="1681910" y="792266"/>
                    </a:moveTo>
                    <a:cubicBezTo>
                      <a:pt x="1687534" y="792266"/>
                      <a:pt x="1693159" y="794411"/>
                      <a:pt x="1697449" y="798702"/>
                    </a:cubicBezTo>
                    <a:lnTo>
                      <a:pt x="1738492" y="839746"/>
                    </a:lnTo>
                    <a:cubicBezTo>
                      <a:pt x="1747073" y="848327"/>
                      <a:pt x="1747074" y="862240"/>
                      <a:pt x="1738492" y="870822"/>
                    </a:cubicBezTo>
                    <a:lnTo>
                      <a:pt x="1699176" y="910138"/>
                    </a:lnTo>
                    <a:cubicBezTo>
                      <a:pt x="1690595" y="918719"/>
                      <a:pt x="1676681" y="918719"/>
                      <a:pt x="1668100" y="910138"/>
                    </a:cubicBezTo>
                    <a:lnTo>
                      <a:pt x="1627056" y="869095"/>
                    </a:lnTo>
                    <a:cubicBezTo>
                      <a:pt x="1618474" y="860514"/>
                      <a:pt x="1618474" y="846600"/>
                      <a:pt x="1627056" y="838019"/>
                    </a:cubicBezTo>
                    <a:lnTo>
                      <a:pt x="1666373" y="798702"/>
                    </a:lnTo>
                    <a:cubicBezTo>
                      <a:pt x="1670663" y="794411"/>
                      <a:pt x="1676288" y="792266"/>
                      <a:pt x="1681910" y="792266"/>
                    </a:cubicBezTo>
                    <a:close/>
                    <a:moveTo>
                      <a:pt x="4288919" y="788132"/>
                    </a:moveTo>
                    <a:cubicBezTo>
                      <a:pt x="4294543" y="788133"/>
                      <a:pt x="4300167" y="790278"/>
                      <a:pt x="4304457" y="794568"/>
                    </a:cubicBezTo>
                    <a:lnTo>
                      <a:pt x="4345500" y="835612"/>
                    </a:lnTo>
                    <a:cubicBezTo>
                      <a:pt x="4354081" y="844194"/>
                      <a:pt x="4354081" y="858107"/>
                      <a:pt x="4345500" y="866688"/>
                    </a:cubicBezTo>
                    <a:lnTo>
                      <a:pt x="4306184" y="906005"/>
                    </a:lnTo>
                    <a:cubicBezTo>
                      <a:pt x="4297603" y="914586"/>
                      <a:pt x="4283689" y="914586"/>
                      <a:pt x="4275108" y="906005"/>
                    </a:cubicBezTo>
                    <a:lnTo>
                      <a:pt x="4234064" y="864961"/>
                    </a:lnTo>
                    <a:cubicBezTo>
                      <a:pt x="4225483" y="856380"/>
                      <a:pt x="4225483" y="842466"/>
                      <a:pt x="4234064" y="833885"/>
                    </a:cubicBezTo>
                    <a:lnTo>
                      <a:pt x="4273381" y="794569"/>
                    </a:lnTo>
                    <a:cubicBezTo>
                      <a:pt x="4277672" y="790278"/>
                      <a:pt x="4283294" y="788132"/>
                      <a:pt x="4288919" y="788132"/>
                    </a:cubicBezTo>
                    <a:close/>
                    <a:moveTo>
                      <a:pt x="2046119" y="777699"/>
                    </a:moveTo>
                    <a:cubicBezTo>
                      <a:pt x="2051743" y="777698"/>
                      <a:pt x="2057367" y="779844"/>
                      <a:pt x="2061657" y="784134"/>
                    </a:cubicBezTo>
                    <a:lnTo>
                      <a:pt x="2102700" y="825179"/>
                    </a:lnTo>
                    <a:cubicBezTo>
                      <a:pt x="2111282" y="833760"/>
                      <a:pt x="2111282" y="847674"/>
                      <a:pt x="2102700" y="856255"/>
                    </a:cubicBezTo>
                    <a:lnTo>
                      <a:pt x="2063384" y="895571"/>
                    </a:lnTo>
                    <a:cubicBezTo>
                      <a:pt x="2054803" y="904152"/>
                      <a:pt x="2040889" y="904152"/>
                      <a:pt x="2032308" y="895571"/>
                    </a:cubicBezTo>
                    <a:lnTo>
                      <a:pt x="1991264" y="854527"/>
                    </a:lnTo>
                    <a:cubicBezTo>
                      <a:pt x="1982682" y="845946"/>
                      <a:pt x="1982683" y="832033"/>
                      <a:pt x="1991264" y="823451"/>
                    </a:cubicBezTo>
                    <a:lnTo>
                      <a:pt x="2030581" y="784134"/>
                    </a:lnTo>
                    <a:cubicBezTo>
                      <a:pt x="2034871" y="779844"/>
                      <a:pt x="2040495" y="777699"/>
                      <a:pt x="2046119" y="777699"/>
                    </a:cubicBezTo>
                    <a:close/>
                    <a:moveTo>
                      <a:pt x="2393899" y="774703"/>
                    </a:moveTo>
                    <a:cubicBezTo>
                      <a:pt x="2399522" y="774702"/>
                      <a:pt x="2405147" y="776848"/>
                      <a:pt x="2409437" y="781138"/>
                    </a:cubicBezTo>
                    <a:lnTo>
                      <a:pt x="2450480" y="822182"/>
                    </a:lnTo>
                    <a:cubicBezTo>
                      <a:pt x="2459062" y="830763"/>
                      <a:pt x="2459062" y="844676"/>
                      <a:pt x="2450480" y="853258"/>
                    </a:cubicBezTo>
                    <a:lnTo>
                      <a:pt x="2411164" y="892574"/>
                    </a:lnTo>
                    <a:cubicBezTo>
                      <a:pt x="2402583" y="901156"/>
                      <a:pt x="2388670" y="901156"/>
                      <a:pt x="2380088" y="892574"/>
                    </a:cubicBezTo>
                    <a:lnTo>
                      <a:pt x="2339044" y="851531"/>
                    </a:lnTo>
                    <a:cubicBezTo>
                      <a:pt x="2330463" y="842950"/>
                      <a:pt x="2330463" y="829036"/>
                      <a:pt x="2339043" y="820454"/>
                    </a:cubicBezTo>
                    <a:lnTo>
                      <a:pt x="2378361" y="781138"/>
                    </a:lnTo>
                    <a:cubicBezTo>
                      <a:pt x="2382651" y="776847"/>
                      <a:pt x="2388276" y="774702"/>
                      <a:pt x="2393899" y="774703"/>
                    </a:cubicBezTo>
                    <a:close/>
                    <a:moveTo>
                      <a:pt x="841802" y="767986"/>
                    </a:moveTo>
                    <a:cubicBezTo>
                      <a:pt x="847426" y="767987"/>
                      <a:pt x="853050" y="770132"/>
                      <a:pt x="857340" y="774423"/>
                    </a:cubicBezTo>
                    <a:lnTo>
                      <a:pt x="898384" y="815466"/>
                    </a:lnTo>
                    <a:cubicBezTo>
                      <a:pt x="906965" y="824048"/>
                      <a:pt x="906965" y="837961"/>
                      <a:pt x="898384" y="846542"/>
                    </a:cubicBezTo>
                    <a:lnTo>
                      <a:pt x="859067" y="885859"/>
                    </a:lnTo>
                    <a:cubicBezTo>
                      <a:pt x="850486" y="894440"/>
                      <a:pt x="836573" y="894440"/>
                      <a:pt x="827991" y="885859"/>
                    </a:cubicBezTo>
                    <a:lnTo>
                      <a:pt x="786948" y="844815"/>
                    </a:lnTo>
                    <a:cubicBezTo>
                      <a:pt x="778366" y="836234"/>
                      <a:pt x="778366" y="822320"/>
                      <a:pt x="786947" y="813739"/>
                    </a:cubicBezTo>
                    <a:lnTo>
                      <a:pt x="826264" y="774422"/>
                    </a:lnTo>
                    <a:cubicBezTo>
                      <a:pt x="830555" y="770132"/>
                      <a:pt x="836178" y="767986"/>
                      <a:pt x="841802" y="767986"/>
                    </a:cubicBezTo>
                    <a:close/>
                    <a:moveTo>
                      <a:pt x="1189582" y="764990"/>
                    </a:moveTo>
                    <a:cubicBezTo>
                      <a:pt x="1195206" y="764990"/>
                      <a:pt x="1200830" y="767136"/>
                      <a:pt x="1205120" y="771426"/>
                    </a:cubicBezTo>
                    <a:lnTo>
                      <a:pt x="1246164" y="812470"/>
                    </a:lnTo>
                    <a:cubicBezTo>
                      <a:pt x="1254745" y="821051"/>
                      <a:pt x="1254745" y="834965"/>
                      <a:pt x="1246164" y="843546"/>
                    </a:cubicBezTo>
                    <a:lnTo>
                      <a:pt x="1206848" y="882863"/>
                    </a:lnTo>
                    <a:cubicBezTo>
                      <a:pt x="1198266" y="891444"/>
                      <a:pt x="1184353" y="891444"/>
                      <a:pt x="1175772" y="882862"/>
                    </a:cubicBezTo>
                    <a:lnTo>
                      <a:pt x="1134728" y="841819"/>
                    </a:lnTo>
                    <a:cubicBezTo>
                      <a:pt x="1126147" y="833237"/>
                      <a:pt x="1126146" y="819324"/>
                      <a:pt x="1134728" y="810743"/>
                    </a:cubicBezTo>
                    <a:lnTo>
                      <a:pt x="1174044" y="771426"/>
                    </a:lnTo>
                    <a:cubicBezTo>
                      <a:pt x="1178335" y="767135"/>
                      <a:pt x="1183959" y="764990"/>
                      <a:pt x="1189582" y="764990"/>
                    </a:cubicBezTo>
                    <a:close/>
                    <a:moveTo>
                      <a:pt x="2753251" y="764989"/>
                    </a:moveTo>
                    <a:cubicBezTo>
                      <a:pt x="2758875" y="764989"/>
                      <a:pt x="2764500" y="767135"/>
                      <a:pt x="2768790" y="771425"/>
                    </a:cubicBezTo>
                    <a:lnTo>
                      <a:pt x="2809833" y="812469"/>
                    </a:lnTo>
                    <a:cubicBezTo>
                      <a:pt x="2818415" y="821050"/>
                      <a:pt x="2818415" y="834963"/>
                      <a:pt x="2809833" y="843545"/>
                    </a:cubicBezTo>
                    <a:lnTo>
                      <a:pt x="2770517" y="882861"/>
                    </a:lnTo>
                    <a:cubicBezTo>
                      <a:pt x="2761936" y="891443"/>
                      <a:pt x="2748022" y="891443"/>
                      <a:pt x="2739441" y="882861"/>
                    </a:cubicBezTo>
                    <a:lnTo>
                      <a:pt x="2698397" y="841818"/>
                    </a:lnTo>
                    <a:cubicBezTo>
                      <a:pt x="2689816" y="833237"/>
                      <a:pt x="2689816" y="819323"/>
                      <a:pt x="2698397" y="810742"/>
                    </a:cubicBezTo>
                    <a:lnTo>
                      <a:pt x="2737714" y="771425"/>
                    </a:lnTo>
                    <a:cubicBezTo>
                      <a:pt x="2742004" y="767135"/>
                      <a:pt x="2747628" y="764989"/>
                      <a:pt x="2753251" y="764989"/>
                    </a:cubicBezTo>
                    <a:close/>
                    <a:moveTo>
                      <a:pt x="157378" y="762843"/>
                    </a:moveTo>
                    <a:cubicBezTo>
                      <a:pt x="163002" y="762843"/>
                      <a:pt x="168625" y="764988"/>
                      <a:pt x="172916" y="769279"/>
                    </a:cubicBezTo>
                    <a:lnTo>
                      <a:pt x="213960" y="810323"/>
                    </a:lnTo>
                    <a:cubicBezTo>
                      <a:pt x="222541" y="818904"/>
                      <a:pt x="222541" y="832817"/>
                      <a:pt x="213960" y="841399"/>
                    </a:cubicBezTo>
                    <a:lnTo>
                      <a:pt x="174643" y="880715"/>
                    </a:lnTo>
                    <a:cubicBezTo>
                      <a:pt x="166062" y="889297"/>
                      <a:pt x="152148" y="889297"/>
                      <a:pt x="143567" y="880715"/>
                    </a:cubicBezTo>
                    <a:lnTo>
                      <a:pt x="102523" y="839672"/>
                    </a:lnTo>
                    <a:cubicBezTo>
                      <a:pt x="93942" y="831090"/>
                      <a:pt x="93942" y="817177"/>
                      <a:pt x="102523" y="808596"/>
                    </a:cubicBezTo>
                    <a:lnTo>
                      <a:pt x="141840" y="769279"/>
                    </a:lnTo>
                    <a:cubicBezTo>
                      <a:pt x="146130" y="764989"/>
                      <a:pt x="151754" y="762843"/>
                      <a:pt x="157378" y="762843"/>
                    </a:cubicBezTo>
                    <a:close/>
                    <a:moveTo>
                      <a:pt x="3101032" y="761993"/>
                    </a:moveTo>
                    <a:cubicBezTo>
                      <a:pt x="3106656" y="761993"/>
                      <a:pt x="3112280" y="764138"/>
                      <a:pt x="3116570" y="768429"/>
                    </a:cubicBezTo>
                    <a:lnTo>
                      <a:pt x="3157614" y="809472"/>
                    </a:lnTo>
                    <a:cubicBezTo>
                      <a:pt x="3166195" y="818054"/>
                      <a:pt x="3166195" y="831968"/>
                      <a:pt x="3157613" y="840549"/>
                    </a:cubicBezTo>
                    <a:lnTo>
                      <a:pt x="3118297" y="879865"/>
                    </a:lnTo>
                    <a:cubicBezTo>
                      <a:pt x="3109716" y="888446"/>
                      <a:pt x="3095802" y="888446"/>
                      <a:pt x="3087221" y="879865"/>
                    </a:cubicBezTo>
                    <a:lnTo>
                      <a:pt x="3046177" y="838821"/>
                    </a:lnTo>
                    <a:cubicBezTo>
                      <a:pt x="3037596" y="830241"/>
                      <a:pt x="3037596" y="816327"/>
                      <a:pt x="3046178" y="807745"/>
                    </a:cubicBezTo>
                    <a:lnTo>
                      <a:pt x="3085494" y="768429"/>
                    </a:lnTo>
                    <a:cubicBezTo>
                      <a:pt x="3089784" y="764138"/>
                      <a:pt x="3095409" y="761993"/>
                      <a:pt x="3101032" y="761993"/>
                    </a:cubicBezTo>
                    <a:close/>
                    <a:moveTo>
                      <a:pt x="3447675" y="760133"/>
                    </a:moveTo>
                    <a:cubicBezTo>
                      <a:pt x="3453298" y="760133"/>
                      <a:pt x="3458923" y="762279"/>
                      <a:pt x="3463213" y="766568"/>
                    </a:cubicBezTo>
                    <a:lnTo>
                      <a:pt x="3504257" y="807613"/>
                    </a:lnTo>
                    <a:cubicBezTo>
                      <a:pt x="3512837" y="816194"/>
                      <a:pt x="3512837" y="830108"/>
                      <a:pt x="3504257" y="838689"/>
                    </a:cubicBezTo>
                    <a:lnTo>
                      <a:pt x="3464940" y="878005"/>
                    </a:lnTo>
                    <a:cubicBezTo>
                      <a:pt x="3456360" y="886586"/>
                      <a:pt x="3442445" y="886586"/>
                      <a:pt x="3433864" y="878005"/>
                    </a:cubicBezTo>
                    <a:lnTo>
                      <a:pt x="3392819" y="836962"/>
                    </a:lnTo>
                    <a:cubicBezTo>
                      <a:pt x="3384239" y="828380"/>
                      <a:pt x="3384238" y="814467"/>
                      <a:pt x="3392819" y="805886"/>
                    </a:cubicBezTo>
                    <a:lnTo>
                      <a:pt x="3432137" y="766568"/>
                    </a:lnTo>
                    <a:cubicBezTo>
                      <a:pt x="3436427" y="762279"/>
                      <a:pt x="3442051" y="760133"/>
                      <a:pt x="3447675" y="760133"/>
                    </a:cubicBezTo>
                    <a:close/>
                    <a:moveTo>
                      <a:pt x="505157" y="759846"/>
                    </a:moveTo>
                    <a:cubicBezTo>
                      <a:pt x="510781" y="759847"/>
                      <a:pt x="516404" y="761992"/>
                      <a:pt x="520695" y="766283"/>
                    </a:cubicBezTo>
                    <a:lnTo>
                      <a:pt x="561739" y="807326"/>
                    </a:lnTo>
                    <a:cubicBezTo>
                      <a:pt x="570320" y="815908"/>
                      <a:pt x="570320" y="829821"/>
                      <a:pt x="561739" y="838402"/>
                    </a:cubicBezTo>
                    <a:lnTo>
                      <a:pt x="522422" y="877719"/>
                    </a:lnTo>
                    <a:cubicBezTo>
                      <a:pt x="513841" y="886300"/>
                      <a:pt x="499927" y="886300"/>
                      <a:pt x="491346" y="877719"/>
                    </a:cubicBezTo>
                    <a:lnTo>
                      <a:pt x="450302" y="836675"/>
                    </a:lnTo>
                    <a:cubicBezTo>
                      <a:pt x="441721" y="828094"/>
                      <a:pt x="441721" y="814180"/>
                      <a:pt x="450303" y="805599"/>
                    </a:cubicBezTo>
                    <a:lnTo>
                      <a:pt x="489619" y="766282"/>
                    </a:lnTo>
                    <a:cubicBezTo>
                      <a:pt x="493910" y="761992"/>
                      <a:pt x="499533" y="759846"/>
                      <a:pt x="505157" y="759846"/>
                    </a:cubicBezTo>
                    <a:close/>
                    <a:moveTo>
                      <a:pt x="3795455" y="757137"/>
                    </a:moveTo>
                    <a:cubicBezTo>
                      <a:pt x="3801079" y="757137"/>
                      <a:pt x="3806702" y="759282"/>
                      <a:pt x="3810993" y="763573"/>
                    </a:cubicBezTo>
                    <a:lnTo>
                      <a:pt x="3852037" y="804616"/>
                    </a:lnTo>
                    <a:cubicBezTo>
                      <a:pt x="3860618" y="813197"/>
                      <a:pt x="3860618" y="827111"/>
                      <a:pt x="3852036" y="835692"/>
                    </a:cubicBezTo>
                    <a:lnTo>
                      <a:pt x="3812720" y="875008"/>
                    </a:lnTo>
                    <a:cubicBezTo>
                      <a:pt x="3804139" y="883590"/>
                      <a:pt x="3790226" y="883590"/>
                      <a:pt x="3781644" y="875008"/>
                    </a:cubicBezTo>
                    <a:lnTo>
                      <a:pt x="3740601" y="833965"/>
                    </a:lnTo>
                    <a:cubicBezTo>
                      <a:pt x="3732019" y="825384"/>
                      <a:pt x="3732018" y="811471"/>
                      <a:pt x="3740600" y="802889"/>
                    </a:cubicBezTo>
                    <a:lnTo>
                      <a:pt x="3779916" y="763573"/>
                    </a:lnTo>
                    <a:cubicBezTo>
                      <a:pt x="3784208" y="759282"/>
                      <a:pt x="3789831" y="757137"/>
                      <a:pt x="3795455" y="757137"/>
                    </a:cubicBezTo>
                    <a:close/>
                    <a:moveTo>
                      <a:pt x="1548935" y="755277"/>
                    </a:moveTo>
                    <a:cubicBezTo>
                      <a:pt x="1554559" y="755277"/>
                      <a:pt x="1560183" y="757423"/>
                      <a:pt x="1564473" y="761713"/>
                    </a:cubicBezTo>
                    <a:lnTo>
                      <a:pt x="1605517" y="802757"/>
                    </a:lnTo>
                    <a:cubicBezTo>
                      <a:pt x="1614098" y="811338"/>
                      <a:pt x="1614098" y="825252"/>
                      <a:pt x="1605517" y="833833"/>
                    </a:cubicBezTo>
                    <a:lnTo>
                      <a:pt x="1566200" y="873150"/>
                    </a:lnTo>
                    <a:cubicBezTo>
                      <a:pt x="1557619" y="881731"/>
                      <a:pt x="1543705" y="881731"/>
                      <a:pt x="1535124" y="873150"/>
                    </a:cubicBezTo>
                    <a:lnTo>
                      <a:pt x="1494080" y="832106"/>
                    </a:lnTo>
                    <a:cubicBezTo>
                      <a:pt x="1485499" y="823524"/>
                      <a:pt x="1485499" y="809611"/>
                      <a:pt x="1494080" y="801030"/>
                    </a:cubicBezTo>
                    <a:lnTo>
                      <a:pt x="1533397" y="761713"/>
                    </a:lnTo>
                    <a:cubicBezTo>
                      <a:pt x="1537688" y="757422"/>
                      <a:pt x="1543311" y="755277"/>
                      <a:pt x="1548935" y="755277"/>
                    </a:cubicBezTo>
                    <a:close/>
                    <a:moveTo>
                      <a:pt x="1896715" y="752281"/>
                    </a:moveTo>
                    <a:cubicBezTo>
                      <a:pt x="1902339" y="752281"/>
                      <a:pt x="1907963" y="754426"/>
                      <a:pt x="1912253" y="758717"/>
                    </a:cubicBezTo>
                    <a:lnTo>
                      <a:pt x="1953297" y="799760"/>
                    </a:lnTo>
                    <a:cubicBezTo>
                      <a:pt x="1961878" y="808342"/>
                      <a:pt x="1961878" y="822255"/>
                      <a:pt x="1953297" y="830837"/>
                    </a:cubicBezTo>
                    <a:lnTo>
                      <a:pt x="1913981" y="870153"/>
                    </a:lnTo>
                    <a:cubicBezTo>
                      <a:pt x="1905399" y="878734"/>
                      <a:pt x="1891486" y="878734"/>
                      <a:pt x="1882904" y="870153"/>
                    </a:cubicBezTo>
                    <a:lnTo>
                      <a:pt x="1841861" y="829109"/>
                    </a:lnTo>
                    <a:cubicBezTo>
                      <a:pt x="1833279" y="820528"/>
                      <a:pt x="1833279" y="806615"/>
                      <a:pt x="1841860" y="798033"/>
                    </a:cubicBezTo>
                    <a:lnTo>
                      <a:pt x="1881177" y="758717"/>
                    </a:lnTo>
                    <a:cubicBezTo>
                      <a:pt x="1885468" y="754426"/>
                      <a:pt x="1891092" y="752281"/>
                      <a:pt x="1896715" y="752281"/>
                    </a:cubicBezTo>
                    <a:close/>
                    <a:moveTo>
                      <a:pt x="58166" y="747931"/>
                    </a:moveTo>
                    <a:lnTo>
                      <a:pt x="79849" y="769614"/>
                    </a:lnTo>
                    <a:cubicBezTo>
                      <a:pt x="88431" y="778195"/>
                      <a:pt x="88431" y="792108"/>
                      <a:pt x="79849" y="800690"/>
                    </a:cubicBezTo>
                    <a:lnTo>
                      <a:pt x="40532" y="840007"/>
                    </a:lnTo>
                    <a:lnTo>
                      <a:pt x="36549" y="841657"/>
                    </a:lnTo>
                    <a:close/>
                    <a:moveTo>
                      <a:pt x="4154808" y="747424"/>
                    </a:moveTo>
                    <a:cubicBezTo>
                      <a:pt x="4160432" y="747424"/>
                      <a:pt x="4166056" y="749570"/>
                      <a:pt x="4170347" y="753859"/>
                    </a:cubicBezTo>
                    <a:lnTo>
                      <a:pt x="4211390" y="794903"/>
                    </a:lnTo>
                    <a:cubicBezTo>
                      <a:pt x="4219971" y="803485"/>
                      <a:pt x="4219971" y="817399"/>
                      <a:pt x="4211390" y="825980"/>
                    </a:cubicBezTo>
                    <a:lnTo>
                      <a:pt x="4172074" y="865296"/>
                    </a:lnTo>
                    <a:cubicBezTo>
                      <a:pt x="4163492" y="873877"/>
                      <a:pt x="4149579" y="873877"/>
                      <a:pt x="4140998" y="865296"/>
                    </a:cubicBezTo>
                    <a:lnTo>
                      <a:pt x="4099954" y="824252"/>
                    </a:lnTo>
                    <a:cubicBezTo>
                      <a:pt x="4091372" y="815671"/>
                      <a:pt x="4091372" y="801758"/>
                      <a:pt x="4099954" y="793176"/>
                    </a:cubicBezTo>
                    <a:lnTo>
                      <a:pt x="4139271" y="753860"/>
                    </a:lnTo>
                    <a:cubicBezTo>
                      <a:pt x="4143561" y="749569"/>
                      <a:pt x="4149184" y="747424"/>
                      <a:pt x="4154808" y="747424"/>
                    </a:cubicBezTo>
                    <a:close/>
                    <a:moveTo>
                      <a:pt x="2260923" y="737713"/>
                    </a:moveTo>
                    <a:cubicBezTo>
                      <a:pt x="2266547" y="737713"/>
                      <a:pt x="2272171" y="739859"/>
                      <a:pt x="2276461" y="744149"/>
                    </a:cubicBezTo>
                    <a:lnTo>
                      <a:pt x="2317505" y="785193"/>
                    </a:lnTo>
                    <a:cubicBezTo>
                      <a:pt x="2326086" y="793774"/>
                      <a:pt x="2326087" y="807688"/>
                      <a:pt x="2317505" y="816269"/>
                    </a:cubicBezTo>
                    <a:lnTo>
                      <a:pt x="2278189" y="855586"/>
                    </a:lnTo>
                    <a:cubicBezTo>
                      <a:pt x="2269607" y="864166"/>
                      <a:pt x="2255694" y="864167"/>
                      <a:pt x="2247112" y="855586"/>
                    </a:cubicBezTo>
                    <a:lnTo>
                      <a:pt x="2206069" y="814542"/>
                    </a:lnTo>
                    <a:cubicBezTo>
                      <a:pt x="2197488" y="805961"/>
                      <a:pt x="2197488" y="792047"/>
                      <a:pt x="2206068" y="783465"/>
                    </a:cubicBezTo>
                    <a:lnTo>
                      <a:pt x="2245386" y="744149"/>
                    </a:lnTo>
                    <a:cubicBezTo>
                      <a:pt x="2249676" y="739858"/>
                      <a:pt x="2255299" y="737713"/>
                      <a:pt x="2260923" y="737713"/>
                    </a:cubicBezTo>
                    <a:close/>
                    <a:moveTo>
                      <a:pt x="2608704" y="734717"/>
                    </a:moveTo>
                    <a:cubicBezTo>
                      <a:pt x="2614327" y="734717"/>
                      <a:pt x="2619951" y="736863"/>
                      <a:pt x="2624242" y="741153"/>
                    </a:cubicBezTo>
                    <a:lnTo>
                      <a:pt x="2665285" y="782197"/>
                    </a:lnTo>
                    <a:cubicBezTo>
                      <a:pt x="2673867" y="790778"/>
                      <a:pt x="2673867" y="804692"/>
                      <a:pt x="2665285" y="813273"/>
                    </a:cubicBezTo>
                    <a:lnTo>
                      <a:pt x="2625968" y="852590"/>
                    </a:lnTo>
                    <a:cubicBezTo>
                      <a:pt x="2617387" y="861171"/>
                      <a:pt x="2603474" y="861171"/>
                      <a:pt x="2594893" y="852589"/>
                    </a:cubicBezTo>
                    <a:lnTo>
                      <a:pt x="2553849" y="811546"/>
                    </a:lnTo>
                    <a:cubicBezTo>
                      <a:pt x="2545268" y="802964"/>
                      <a:pt x="2545268" y="789051"/>
                      <a:pt x="2553849" y="780470"/>
                    </a:cubicBezTo>
                    <a:lnTo>
                      <a:pt x="2593165" y="741153"/>
                    </a:lnTo>
                    <a:cubicBezTo>
                      <a:pt x="2597456" y="736862"/>
                      <a:pt x="2603080" y="734717"/>
                      <a:pt x="2608704" y="734717"/>
                    </a:cubicBezTo>
                    <a:close/>
                    <a:moveTo>
                      <a:pt x="704257" y="730712"/>
                    </a:moveTo>
                    <a:cubicBezTo>
                      <a:pt x="709881" y="730712"/>
                      <a:pt x="715504" y="732857"/>
                      <a:pt x="719795" y="737148"/>
                    </a:cubicBezTo>
                    <a:lnTo>
                      <a:pt x="760840" y="778191"/>
                    </a:lnTo>
                    <a:cubicBezTo>
                      <a:pt x="769421" y="786772"/>
                      <a:pt x="769421" y="800686"/>
                      <a:pt x="760840" y="809267"/>
                    </a:cubicBezTo>
                    <a:lnTo>
                      <a:pt x="721523" y="848584"/>
                    </a:lnTo>
                    <a:cubicBezTo>
                      <a:pt x="712941" y="857166"/>
                      <a:pt x="699028" y="857165"/>
                      <a:pt x="690447" y="848584"/>
                    </a:cubicBezTo>
                    <a:lnTo>
                      <a:pt x="649403" y="807540"/>
                    </a:lnTo>
                    <a:cubicBezTo>
                      <a:pt x="640822" y="798959"/>
                      <a:pt x="640822" y="785045"/>
                      <a:pt x="649403" y="776464"/>
                    </a:cubicBezTo>
                    <a:lnTo>
                      <a:pt x="688719" y="737148"/>
                    </a:lnTo>
                    <a:cubicBezTo>
                      <a:pt x="693010" y="732857"/>
                      <a:pt x="698634" y="730711"/>
                      <a:pt x="704257" y="730712"/>
                    </a:cubicBezTo>
                    <a:close/>
                    <a:moveTo>
                      <a:pt x="2968056" y="725004"/>
                    </a:moveTo>
                    <a:cubicBezTo>
                      <a:pt x="2973680" y="725004"/>
                      <a:pt x="2979304" y="727149"/>
                      <a:pt x="2983594" y="731440"/>
                    </a:cubicBezTo>
                    <a:lnTo>
                      <a:pt x="3024638" y="772484"/>
                    </a:lnTo>
                    <a:cubicBezTo>
                      <a:pt x="3033219" y="781065"/>
                      <a:pt x="3033219" y="794979"/>
                      <a:pt x="3024638" y="803560"/>
                    </a:cubicBezTo>
                    <a:lnTo>
                      <a:pt x="2985321" y="842876"/>
                    </a:lnTo>
                    <a:cubicBezTo>
                      <a:pt x="2976740" y="851458"/>
                      <a:pt x="2962827" y="851458"/>
                      <a:pt x="2954246" y="842876"/>
                    </a:cubicBezTo>
                    <a:lnTo>
                      <a:pt x="2913202" y="801832"/>
                    </a:lnTo>
                    <a:cubicBezTo>
                      <a:pt x="2904620" y="793251"/>
                      <a:pt x="2904620" y="779338"/>
                      <a:pt x="2913202" y="770757"/>
                    </a:cubicBezTo>
                    <a:lnTo>
                      <a:pt x="2952518" y="731440"/>
                    </a:lnTo>
                    <a:cubicBezTo>
                      <a:pt x="2956809" y="727149"/>
                      <a:pt x="2962432" y="725004"/>
                      <a:pt x="2968056" y="725004"/>
                    </a:cubicBezTo>
                    <a:close/>
                    <a:moveTo>
                      <a:pt x="4336956" y="724396"/>
                    </a:moveTo>
                    <a:lnTo>
                      <a:pt x="4359569" y="822438"/>
                    </a:lnTo>
                    <a:lnTo>
                      <a:pt x="4354271" y="820244"/>
                    </a:lnTo>
                    <a:lnTo>
                      <a:pt x="4313227" y="779200"/>
                    </a:lnTo>
                    <a:cubicBezTo>
                      <a:pt x="4304646" y="770619"/>
                      <a:pt x="4304646" y="756705"/>
                      <a:pt x="4313227" y="748124"/>
                    </a:cubicBezTo>
                    <a:close/>
                    <a:moveTo>
                      <a:pt x="1055471" y="724282"/>
                    </a:moveTo>
                    <a:cubicBezTo>
                      <a:pt x="1061095" y="724282"/>
                      <a:pt x="1066720" y="726427"/>
                      <a:pt x="1071010" y="730717"/>
                    </a:cubicBezTo>
                    <a:lnTo>
                      <a:pt x="1112053" y="771761"/>
                    </a:lnTo>
                    <a:cubicBezTo>
                      <a:pt x="1120634" y="780343"/>
                      <a:pt x="1120635" y="794256"/>
                      <a:pt x="1112053" y="802837"/>
                    </a:cubicBezTo>
                    <a:lnTo>
                      <a:pt x="1072737" y="842154"/>
                    </a:lnTo>
                    <a:cubicBezTo>
                      <a:pt x="1064156" y="850735"/>
                      <a:pt x="1050242" y="850735"/>
                      <a:pt x="1041661" y="842154"/>
                    </a:cubicBezTo>
                    <a:lnTo>
                      <a:pt x="1000617" y="801110"/>
                    </a:lnTo>
                    <a:cubicBezTo>
                      <a:pt x="992036" y="792529"/>
                      <a:pt x="992035" y="778616"/>
                      <a:pt x="1000617" y="770034"/>
                    </a:cubicBezTo>
                    <a:lnTo>
                      <a:pt x="1039934" y="730717"/>
                    </a:lnTo>
                    <a:cubicBezTo>
                      <a:pt x="1044224" y="726427"/>
                      <a:pt x="1049849" y="724282"/>
                      <a:pt x="1055471" y="724282"/>
                    </a:cubicBezTo>
                    <a:close/>
                    <a:moveTo>
                      <a:pt x="3662479" y="720148"/>
                    </a:moveTo>
                    <a:cubicBezTo>
                      <a:pt x="3668103" y="720148"/>
                      <a:pt x="3673727" y="722293"/>
                      <a:pt x="3678017" y="726584"/>
                    </a:cubicBezTo>
                    <a:lnTo>
                      <a:pt x="3719061" y="767628"/>
                    </a:lnTo>
                    <a:cubicBezTo>
                      <a:pt x="3727642" y="776209"/>
                      <a:pt x="3727642" y="790122"/>
                      <a:pt x="3719061" y="798704"/>
                    </a:cubicBezTo>
                    <a:lnTo>
                      <a:pt x="3679745" y="838020"/>
                    </a:lnTo>
                    <a:cubicBezTo>
                      <a:pt x="3671164" y="846602"/>
                      <a:pt x="3657250" y="846601"/>
                      <a:pt x="3648669" y="838020"/>
                    </a:cubicBezTo>
                    <a:lnTo>
                      <a:pt x="3607625" y="796977"/>
                    </a:lnTo>
                    <a:cubicBezTo>
                      <a:pt x="3599044" y="788395"/>
                      <a:pt x="3599044" y="774482"/>
                      <a:pt x="3607625" y="765901"/>
                    </a:cubicBezTo>
                    <a:lnTo>
                      <a:pt x="3646941" y="726584"/>
                    </a:lnTo>
                    <a:cubicBezTo>
                      <a:pt x="3651232" y="722292"/>
                      <a:pt x="3656855" y="720148"/>
                      <a:pt x="3662479" y="720148"/>
                    </a:cubicBezTo>
                    <a:close/>
                    <a:moveTo>
                      <a:pt x="371046" y="719138"/>
                    </a:moveTo>
                    <a:cubicBezTo>
                      <a:pt x="376670" y="719138"/>
                      <a:pt x="382294" y="721284"/>
                      <a:pt x="386584" y="725574"/>
                    </a:cubicBezTo>
                    <a:lnTo>
                      <a:pt x="427629" y="766617"/>
                    </a:lnTo>
                    <a:cubicBezTo>
                      <a:pt x="436210" y="775198"/>
                      <a:pt x="436210" y="789112"/>
                      <a:pt x="427629" y="797693"/>
                    </a:cubicBezTo>
                    <a:lnTo>
                      <a:pt x="388312" y="837010"/>
                    </a:lnTo>
                    <a:cubicBezTo>
                      <a:pt x="379730" y="845592"/>
                      <a:pt x="365817" y="845591"/>
                      <a:pt x="357236" y="837010"/>
                    </a:cubicBezTo>
                    <a:lnTo>
                      <a:pt x="316193" y="795967"/>
                    </a:lnTo>
                    <a:cubicBezTo>
                      <a:pt x="307611" y="787385"/>
                      <a:pt x="307612" y="773471"/>
                      <a:pt x="316193" y="764891"/>
                    </a:cubicBezTo>
                    <a:lnTo>
                      <a:pt x="355508" y="725574"/>
                    </a:lnTo>
                    <a:cubicBezTo>
                      <a:pt x="359799" y="721283"/>
                      <a:pt x="365423" y="719137"/>
                      <a:pt x="371046" y="719138"/>
                    </a:cubicBezTo>
                    <a:close/>
                    <a:moveTo>
                      <a:pt x="3314306" y="716941"/>
                    </a:moveTo>
                    <a:cubicBezTo>
                      <a:pt x="3319930" y="716941"/>
                      <a:pt x="3325553" y="719086"/>
                      <a:pt x="3329844" y="723377"/>
                    </a:cubicBezTo>
                    <a:lnTo>
                      <a:pt x="3370888" y="764421"/>
                    </a:lnTo>
                    <a:cubicBezTo>
                      <a:pt x="3379469" y="773002"/>
                      <a:pt x="3379469" y="786915"/>
                      <a:pt x="3370888" y="795496"/>
                    </a:cubicBezTo>
                    <a:lnTo>
                      <a:pt x="3331571" y="834813"/>
                    </a:lnTo>
                    <a:cubicBezTo>
                      <a:pt x="3322990" y="843394"/>
                      <a:pt x="3309077" y="843394"/>
                      <a:pt x="3300495" y="834813"/>
                    </a:cubicBezTo>
                    <a:lnTo>
                      <a:pt x="3259451" y="793769"/>
                    </a:lnTo>
                    <a:cubicBezTo>
                      <a:pt x="3250870" y="785188"/>
                      <a:pt x="3250870" y="771275"/>
                      <a:pt x="3259452" y="762693"/>
                    </a:cubicBezTo>
                    <a:lnTo>
                      <a:pt x="3298768" y="723377"/>
                    </a:lnTo>
                    <a:cubicBezTo>
                      <a:pt x="3303059" y="719086"/>
                      <a:pt x="3308682" y="716941"/>
                      <a:pt x="3314306" y="716941"/>
                    </a:cubicBezTo>
                    <a:close/>
                    <a:moveTo>
                      <a:pt x="1414824" y="714569"/>
                    </a:moveTo>
                    <a:cubicBezTo>
                      <a:pt x="1420449" y="714568"/>
                      <a:pt x="1426073" y="716714"/>
                      <a:pt x="1430363" y="721004"/>
                    </a:cubicBezTo>
                    <a:lnTo>
                      <a:pt x="1471406" y="762048"/>
                    </a:lnTo>
                    <a:cubicBezTo>
                      <a:pt x="1479987" y="770630"/>
                      <a:pt x="1479988" y="784543"/>
                      <a:pt x="1471406" y="793124"/>
                    </a:cubicBezTo>
                    <a:lnTo>
                      <a:pt x="1432090" y="832440"/>
                    </a:lnTo>
                    <a:cubicBezTo>
                      <a:pt x="1423509" y="841022"/>
                      <a:pt x="1409595" y="841022"/>
                      <a:pt x="1401014" y="832440"/>
                    </a:cubicBezTo>
                    <a:lnTo>
                      <a:pt x="1359970" y="791397"/>
                    </a:lnTo>
                    <a:cubicBezTo>
                      <a:pt x="1351388" y="782816"/>
                      <a:pt x="1351388" y="768902"/>
                      <a:pt x="1359970" y="760321"/>
                    </a:cubicBezTo>
                    <a:lnTo>
                      <a:pt x="1399287" y="721004"/>
                    </a:lnTo>
                    <a:cubicBezTo>
                      <a:pt x="1403577" y="716714"/>
                      <a:pt x="1409201" y="714568"/>
                      <a:pt x="1414824" y="714569"/>
                    </a:cubicBezTo>
                    <a:close/>
                    <a:moveTo>
                      <a:pt x="4008729" y="712084"/>
                    </a:moveTo>
                    <a:cubicBezTo>
                      <a:pt x="4014353" y="712084"/>
                      <a:pt x="4019977" y="714229"/>
                      <a:pt x="4024267" y="718520"/>
                    </a:cubicBezTo>
                    <a:lnTo>
                      <a:pt x="4065311" y="759564"/>
                    </a:lnTo>
                    <a:cubicBezTo>
                      <a:pt x="4073892" y="768146"/>
                      <a:pt x="4073892" y="782059"/>
                      <a:pt x="4065311" y="790640"/>
                    </a:cubicBezTo>
                    <a:lnTo>
                      <a:pt x="4025994" y="829957"/>
                    </a:lnTo>
                    <a:cubicBezTo>
                      <a:pt x="4017413" y="838538"/>
                      <a:pt x="4003500" y="838538"/>
                      <a:pt x="3994918" y="829957"/>
                    </a:cubicBezTo>
                    <a:lnTo>
                      <a:pt x="3953874" y="788913"/>
                    </a:lnTo>
                    <a:cubicBezTo>
                      <a:pt x="3945293" y="780332"/>
                      <a:pt x="3945293" y="766418"/>
                      <a:pt x="3953874" y="757837"/>
                    </a:cubicBezTo>
                    <a:lnTo>
                      <a:pt x="3993191" y="718520"/>
                    </a:lnTo>
                    <a:cubicBezTo>
                      <a:pt x="3997482" y="714229"/>
                      <a:pt x="4003105" y="712084"/>
                      <a:pt x="4008729" y="712084"/>
                    </a:cubicBezTo>
                    <a:close/>
                    <a:moveTo>
                      <a:pt x="1762604" y="711572"/>
                    </a:moveTo>
                    <a:cubicBezTo>
                      <a:pt x="1768228" y="711572"/>
                      <a:pt x="1773853" y="713717"/>
                      <a:pt x="1778143" y="718008"/>
                    </a:cubicBezTo>
                    <a:lnTo>
                      <a:pt x="1819186" y="759052"/>
                    </a:lnTo>
                    <a:cubicBezTo>
                      <a:pt x="1827767" y="767633"/>
                      <a:pt x="1827768" y="781546"/>
                      <a:pt x="1819186" y="790128"/>
                    </a:cubicBezTo>
                    <a:lnTo>
                      <a:pt x="1779870" y="829444"/>
                    </a:lnTo>
                    <a:cubicBezTo>
                      <a:pt x="1771289" y="838025"/>
                      <a:pt x="1757375" y="838025"/>
                      <a:pt x="1748794" y="829444"/>
                    </a:cubicBezTo>
                    <a:lnTo>
                      <a:pt x="1707750" y="788401"/>
                    </a:lnTo>
                    <a:cubicBezTo>
                      <a:pt x="1699168" y="779820"/>
                      <a:pt x="1699169" y="765906"/>
                      <a:pt x="1707750" y="757325"/>
                    </a:cubicBezTo>
                    <a:lnTo>
                      <a:pt x="1747067" y="718008"/>
                    </a:lnTo>
                    <a:cubicBezTo>
                      <a:pt x="1751357" y="713717"/>
                      <a:pt x="1756982" y="711572"/>
                      <a:pt x="1762604" y="711572"/>
                    </a:cubicBezTo>
                    <a:close/>
                    <a:moveTo>
                      <a:pt x="2126813" y="697005"/>
                    </a:moveTo>
                    <a:cubicBezTo>
                      <a:pt x="2132436" y="697004"/>
                      <a:pt x="2138061" y="699150"/>
                      <a:pt x="2142351" y="703440"/>
                    </a:cubicBezTo>
                    <a:lnTo>
                      <a:pt x="2183394" y="744485"/>
                    </a:lnTo>
                    <a:cubicBezTo>
                      <a:pt x="2191976" y="753066"/>
                      <a:pt x="2191976" y="766979"/>
                      <a:pt x="2183394" y="775561"/>
                    </a:cubicBezTo>
                    <a:lnTo>
                      <a:pt x="2144078" y="814877"/>
                    </a:lnTo>
                    <a:cubicBezTo>
                      <a:pt x="2135497" y="823458"/>
                      <a:pt x="2121583" y="823458"/>
                      <a:pt x="2113002" y="814877"/>
                    </a:cubicBezTo>
                    <a:lnTo>
                      <a:pt x="2071958" y="773834"/>
                    </a:lnTo>
                    <a:cubicBezTo>
                      <a:pt x="2063376" y="765252"/>
                      <a:pt x="2063377" y="751339"/>
                      <a:pt x="2071958" y="742758"/>
                    </a:cubicBezTo>
                    <a:lnTo>
                      <a:pt x="2111275" y="703440"/>
                    </a:lnTo>
                    <a:cubicBezTo>
                      <a:pt x="2115565" y="699150"/>
                      <a:pt x="2121189" y="697005"/>
                      <a:pt x="2126813" y="697005"/>
                    </a:cubicBezTo>
                    <a:close/>
                    <a:moveTo>
                      <a:pt x="2474593" y="694008"/>
                    </a:moveTo>
                    <a:cubicBezTo>
                      <a:pt x="2480217" y="694008"/>
                      <a:pt x="2485841" y="696154"/>
                      <a:pt x="2490131" y="700444"/>
                    </a:cubicBezTo>
                    <a:lnTo>
                      <a:pt x="2531174" y="741487"/>
                    </a:lnTo>
                    <a:cubicBezTo>
                      <a:pt x="2539756" y="750069"/>
                      <a:pt x="2539756" y="763983"/>
                      <a:pt x="2531175" y="772564"/>
                    </a:cubicBezTo>
                    <a:lnTo>
                      <a:pt x="2491858" y="811880"/>
                    </a:lnTo>
                    <a:cubicBezTo>
                      <a:pt x="2483277" y="820462"/>
                      <a:pt x="2469364" y="820462"/>
                      <a:pt x="2460782" y="811880"/>
                    </a:cubicBezTo>
                    <a:lnTo>
                      <a:pt x="2419739" y="770837"/>
                    </a:lnTo>
                    <a:cubicBezTo>
                      <a:pt x="2411157" y="762256"/>
                      <a:pt x="2411157" y="748342"/>
                      <a:pt x="2419738" y="739761"/>
                    </a:cubicBezTo>
                    <a:lnTo>
                      <a:pt x="2459055" y="700444"/>
                    </a:lnTo>
                    <a:cubicBezTo>
                      <a:pt x="2463345" y="696153"/>
                      <a:pt x="2468970" y="694008"/>
                      <a:pt x="2474593" y="694008"/>
                    </a:cubicBezTo>
                    <a:close/>
                    <a:moveTo>
                      <a:pt x="922496" y="687293"/>
                    </a:moveTo>
                    <a:cubicBezTo>
                      <a:pt x="928120" y="687292"/>
                      <a:pt x="933744" y="689438"/>
                      <a:pt x="938034" y="693729"/>
                    </a:cubicBezTo>
                    <a:lnTo>
                      <a:pt x="979078" y="734772"/>
                    </a:lnTo>
                    <a:cubicBezTo>
                      <a:pt x="987659" y="743354"/>
                      <a:pt x="987659" y="757267"/>
                      <a:pt x="979078" y="765848"/>
                    </a:cubicBezTo>
                    <a:lnTo>
                      <a:pt x="939761" y="805165"/>
                    </a:lnTo>
                    <a:cubicBezTo>
                      <a:pt x="931180" y="813746"/>
                      <a:pt x="917267" y="813746"/>
                      <a:pt x="908685" y="805165"/>
                    </a:cubicBezTo>
                    <a:lnTo>
                      <a:pt x="867641" y="764121"/>
                    </a:lnTo>
                    <a:cubicBezTo>
                      <a:pt x="859060" y="755540"/>
                      <a:pt x="859060" y="741626"/>
                      <a:pt x="867641" y="733045"/>
                    </a:cubicBezTo>
                    <a:lnTo>
                      <a:pt x="906958" y="693728"/>
                    </a:lnTo>
                    <a:cubicBezTo>
                      <a:pt x="911249" y="689437"/>
                      <a:pt x="916872" y="687292"/>
                      <a:pt x="922496" y="687293"/>
                    </a:cubicBezTo>
                    <a:close/>
                    <a:moveTo>
                      <a:pt x="1270276" y="684296"/>
                    </a:moveTo>
                    <a:cubicBezTo>
                      <a:pt x="1275900" y="684296"/>
                      <a:pt x="1281524" y="686442"/>
                      <a:pt x="1285814" y="690732"/>
                    </a:cubicBezTo>
                    <a:lnTo>
                      <a:pt x="1326858" y="731776"/>
                    </a:lnTo>
                    <a:cubicBezTo>
                      <a:pt x="1335439" y="740357"/>
                      <a:pt x="1335439" y="754271"/>
                      <a:pt x="1326858" y="762852"/>
                    </a:cubicBezTo>
                    <a:lnTo>
                      <a:pt x="1287542" y="802169"/>
                    </a:lnTo>
                    <a:cubicBezTo>
                      <a:pt x="1278960" y="810750"/>
                      <a:pt x="1265047" y="810750"/>
                      <a:pt x="1256466" y="802168"/>
                    </a:cubicBezTo>
                    <a:lnTo>
                      <a:pt x="1215422" y="761125"/>
                    </a:lnTo>
                    <a:cubicBezTo>
                      <a:pt x="1206841" y="752543"/>
                      <a:pt x="1206840" y="738630"/>
                      <a:pt x="1215422" y="730049"/>
                    </a:cubicBezTo>
                    <a:lnTo>
                      <a:pt x="1254738" y="690732"/>
                    </a:lnTo>
                    <a:cubicBezTo>
                      <a:pt x="1259029" y="686441"/>
                      <a:pt x="1264653" y="684296"/>
                      <a:pt x="1270276" y="684296"/>
                    </a:cubicBezTo>
                    <a:close/>
                    <a:moveTo>
                      <a:pt x="2833945" y="684295"/>
                    </a:moveTo>
                    <a:cubicBezTo>
                      <a:pt x="2839569" y="684295"/>
                      <a:pt x="2845194" y="686441"/>
                      <a:pt x="2849484" y="690731"/>
                    </a:cubicBezTo>
                    <a:lnTo>
                      <a:pt x="2890528" y="731775"/>
                    </a:lnTo>
                    <a:cubicBezTo>
                      <a:pt x="2899109" y="740356"/>
                      <a:pt x="2899109" y="754270"/>
                      <a:pt x="2890527" y="762851"/>
                    </a:cubicBezTo>
                    <a:lnTo>
                      <a:pt x="2851211" y="802167"/>
                    </a:lnTo>
                    <a:cubicBezTo>
                      <a:pt x="2842630" y="810748"/>
                      <a:pt x="2828716" y="810749"/>
                      <a:pt x="2820135" y="802167"/>
                    </a:cubicBezTo>
                    <a:lnTo>
                      <a:pt x="2779091" y="761123"/>
                    </a:lnTo>
                    <a:cubicBezTo>
                      <a:pt x="2770510" y="752543"/>
                      <a:pt x="2770510" y="738629"/>
                      <a:pt x="2779091" y="730048"/>
                    </a:cubicBezTo>
                    <a:lnTo>
                      <a:pt x="2818408" y="690731"/>
                    </a:lnTo>
                    <a:cubicBezTo>
                      <a:pt x="2822698" y="686440"/>
                      <a:pt x="2828322" y="684295"/>
                      <a:pt x="2833945" y="684295"/>
                    </a:cubicBezTo>
                    <a:close/>
                    <a:moveTo>
                      <a:pt x="238072" y="682149"/>
                    </a:moveTo>
                    <a:cubicBezTo>
                      <a:pt x="243696" y="682149"/>
                      <a:pt x="249319" y="684294"/>
                      <a:pt x="253610" y="688585"/>
                    </a:cubicBezTo>
                    <a:lnTo>
                      <a:pt x="294654" y="729629"/>
                    </a:lnTo>
                    <a:cubicBezTo>
                      <a:pt x="303235" y="738210"/>
                      <a:pt x="303235" y="752123"/>
                      <a:pt x="294654" y="760705"/>
                    </a:cubicBezTo>
                    <a:lnTo>
                      <a:pt x="255337" y="800021"/>
                    </a:lnTo>
                    <a:cubicBezTo>
                      <a:pt x="246757" y="808603"/>
                      <a:pt x="232842" y="808603"/>
                      <a:pt x="224261" y="800021"/>
                    </a:cubicBezTo>
                    <a:lnTo>
                      <a:pt x="183217" y="758978"/>
                    </a:lnTo>
                    <a:cubicBezTo>
                      <a:pt x="174636" y="750396"/>
                      <a:pt x="174636" y="736483"/>
                      <a:pt x="183218" y="727901"/>
                    </a:cubicBezTo>
                    <a:lnTo>
                      <a:pt x="222534" y="688585"/>
                    </a:lnTo>
                    <a:cubicBezTo>
                      <a:pt x="226825" y="684294"/>
                      <a:pt x="232448" y="682149"/>
                      <a:pt x="238072" y="682149"/>
                    </a:cubicBezTo>
                    <a:close/>
                    <a:moveTo>
                      <a:pt x="3181726" y="681299"/>
                    </a:moveTo>
                    <a:cubicBezTo>
                      <a:pt x="3187349" y="681299"/>
                      <a:pt x="3192974" y="683444"/>
                      <a:pt x="3197264" y="687734"/>
                    </a:cubicBezTo>
                    <a:lnTo>
                      <a:pt x="3238308" y="728778"/>
                    </a:lnTo>
                    <a:cubicBezTo>
                      <a:pt x="3246889" y="737360"/>
                      <a:pt x="3246889" y="751274"/>
                      <a:pt x="3238308" y="759854"/>
                    </a:cubicBezTo>
                    <a:lnTo>
                      <a:pt x="3198991" y="799171"/>
                    </a:lnTo>
                    <a:cubicBezTo>
                      <a:pt x="3190410" y="807752"/>
                      <a:pt x="3176497" y="807752"/>
                      <a:pt x="3167915" y="799171"/>
                    </a:cubicBezTo>
                    <a:lnTo>
                      <a:pt x="3126872" y="758127"/>
                    </a:lnTo>
                    <a:cubicBezTo>
                      <a:pt x="3118290" y="749546"/>
                      <a:pt x="3118290" y="735633"/>
                      <a:pt x="3126872" y="727051"/>
                    </a:cubicBezTo>
                    <a:lnTo>
                      <a:pt x="3166188" y="687734"/>
                    </a:lnTo>
                    <a:cubicBezTo>
                      <a:pt x="3170478" y="683444"/>
                      <a:pt x="3176102" y="681299"/>
                      <a:pt x="3181726" y="681299"/>
                    </a:cubicBezTo>
                    <a:close/>
                    <a:moveTo>
                      <a:pt x="3528369" y="679439"/>
                    </a:moveTo>
                    <a:cubicBezTo>
                      <a:pt x="3533993" y="679439"/>
                      <a:pt x="3539617" y="681584"/>
                      <a:pt x="3543907" y="685874"/>
                    </a:cubicBezTo>
                    <a:lnTo>
                      <a:pt x="3584952" y="726919"/>
                    </a:lnTo>
                    <a:cubicBezTo>
                      <a:pt x="3593532" y="735500"/>
                      <a:pt x="3593532" y="749413"/>
                      <a:pt x="3584951" y="757995"/>
                    </a:cubicBezTo>
                    <a:lnTo>
                      <a:pt x="3545634" y="797311"/>
                    </a:lnTo>
                    <a:cubicBezTo>
                      <a:pt x="3537054" y="805893"/>
                      <a:pt x="3523139" y="805893"/>
                      <a:pt x="3514558" y="797311"/>
                    </a:cubicBezTo>
                    <a:lnTo>
                      <a:pt x="3473514" y="756267"/>
                    </a:lnTo>
                    <a:cubicBezTo>
                      <a:pt x="3464933" y="747686"/>
                      <a:pt x="3464932" y="733773"/>
                      <a:pt x="3473515" y="725191"/>
                    </a:cubicBezTo>
                    <a:lnTo>
                      <a:pt x="3512831" y="685874"/>
                    </a:lnTo>
                    <a:cubicBezTo>
                      <a:pt x="3517121" y="681585"/>
                      <a:pt x="3522745" y="679439"/>
                      <a:pt x="3528369" y="679439"/>
                    </a:cubicBezTo>
                    <a:close/>
                    <a:moveTo>
                      <a:pt x="3876149" y="676443"/>
                    </a:moveTo>
                    <a:cubicBezTo>
                      <a:pt x="3881773" y="676443"/>
                      <a:pt x="3887396" y="678588"/>
                      <a:pt x="3891688" y="682879"/>
                    </a:cubicBezTo>
                    <a:lnTo>
                      <a:pt x="3932731" y="723922"/>
                    </a:lnTo>
                    <a:cubicBezTo>
                      <a:pt x="3941312" y="732503"/>
                      <a:pt x="3941312" y="746417"/>
                      <a:pt x="3932732" y="754998"/>
                    </a:cubicBezTo>
                    <a:lnTo>
                      <a:pt x="3893415" y="794314"/>
                    </a:lnTo>
                    <a:cubicBezTo>
                      <a:pt x="3884833" y="802896"/>
                      <a:pt x="3870920" y="802896"/>
                      <a:pt x="3862338" y="794314"/>
                    </a:cubicBezTo>
                    <a:lnTo>
                      <a:pt x="3821295" y="753271"/>
                    </a:lnTo>
                    <a:cubicBezTo>
                      <a:pt x="3812713" y="744690"/>
                      <a:pt x="3812712" y="730777"/>
                      <a:pt x="3821295" y="722194"/>
                    </a:cubicBezTo>
                    <a:lnTo>
                      <a:pt x="3860611" y="682878"/>
                    </a:lnTo>
                    <a:cubicBezTo>
                      <a:pt x="3864902" y="678588"/>
                      <a:pt x="3870525" y="676443"/>
                      <a:pt x="3876149" y="676443"/>
                    </a:cubicBezTo>
                    <a:close/>
                    <a:moveTo>
                      <a:pt x="589285" y="675719"/>
                    </a:moveTo>
                    <a:cubicBezTo>
                      <a:pt x="594909" y="675718"/>
                      <a:pt x="600533" y="677864"/>
                      <a:pt x="604823" y="682154"/>
                    </a:cubicBezTo>
                    <a:lnTo>
                      <a:pt x="645867" y="723198"/>
                    </a:lnTo>
                    <a:cubicBezTo>
                      <a:pt x="654448" y="731780"/>
                      <a:pt x="654448" y="745693"/>
                      <a:pt x="645867" y="754275"/>
                    </a:cubicBezTo>
                    <a:lnTo>
                      <a:pt x="606550" y="793591"/>
                    </a:lnTo>
                    <a:cubicBezTo>
                      <a:pt x="597969" y="802172"/>
                      <a:pt x="584055" y="802172"/>
                      <a:pt x="575474" y="793591"/>
                    </a:cubicBezTo>
                    <a:lnTo>
                      <a:pt x="534430" y="752547"/>
                    </a:lnTo>
                    <a:cubicBezTo>
                      <a:pt x="525849" y="743966"/>
                      <a:pt x="525849" y="730052"/>
                      <a:pt x="534430" y="721471"/>
                    </a:cubicBezTo>
                    <a:lnTo>
                      <a:pt x="573747" y="682155"/>
                    </a:lnTo>
                    <a:cubicBezTo>
                      <a:pt x="578038" y="677864"/>
                      <a:pt x="583661" y="675719"/>
                      <a:pt x="589285" y="675719"/>
                    </a:cubicBezTo>
                    <a:close/>
                    <a:moveTo>
                      <a:pt x="1629629" y="674583"/>
                    </a:moveTo>
                    <a:cubicBezTo>
                      <a:pt x="1635253" y="674583"/>
                      <a:pt x="1640877" y="676729"/>
                      <a:pt x="1645167" y="681019"/>
                    </a:cubicBezTo>
                    <a:lnTo>
                      <a:pt x="1686211" y="722063"/>
                    </a:lnTo>
                    <a:cubicBezTo>
                      <a:pt x="1694792" y="730644"/>
                      <a:pt x="1694792" y="744558"/>
                      <a:pt x="1686211" y="753139"/>
                    </a:cubicBezTo>
                    <a:lnTo>
                      <a:pt x="1646894" y="792455"/>
                    </a:lnTo>
                    <a:cubicBezTo>
                      <a:pt x="1638313" y="801037"/>
                      <a:pt x="1624399" y="801037"/>
                      <a:pt x="1615818" y="792456"/>
                    </a:cubicBezTo>
                    <a:lnTo>
                      <a:pt x="1574774" y="751412"/>
                    </a:lnTo>
                    <a:cubicBezTo>
                      <a:pt x="1566193" y="742831"/>
                      <a:pt x="1566193" y="728917"/>
                      <a:pt x="1574775" y="720336"/>
                    </a:cubicBezTo>
                    <a:lnTo>
                      <a:pt x="1614091" y="681019"/>
                    </a:lnTo>
                    <a:cubicBezTo>
                      <a:pt x="1618382" y="676728"/>
                      <a:pt x="1624005" y="674583"/>
                      <a:pt x="1629629" y="674583"/>
                    </a:cubicBezTo>
                    <a:close/>
                    <a:moveTo>
                      <a:pt x="1977409" y="671587"/>
                    </a:moveTo>
                    <a:cubicBezTo>
                      <a:pt x="1983033" y="671587"/>
                      <a:pt x="1988657" y="673732"/>
                      <a:pt x="1992947" y="678023"/>
                    </a:cubicBezTo>
                    <a:lnTo>
                      <a:pt x="2033991" y="719067"/>
                    </a:lnTo>
                    <a:cubicBezTo>
                      <a:pt x="2042572" y="727648"/>
                      <a:pt x="2042572" y="741561"/>
                      <a:pt x="2033991" y="750142"/>
                    </a:cubicBezTo>
                    <a:lnTo>
                      <a:pt x="1994674" y="789459"/>
                    </a:lnTo>
                    <a:cubicBezTo>
                      <a:pt x="1986093" y="798040"/>
                      <a:pt x="1972180" y="798040"/>
                      <a:pt x="1963599" y="789459"/>
                    </a:cubicBezTo>
                    <a:lnTo>
                      <a:pt x="1922555" y="748415"/>
                    </a:lnTo>
                    <a:cubicBezTo>
                      <a:pt x="1913973" y="739834"/>
                      <a:pt x="1913973" y="725920"/>
                      <a:pt x="1922555" y="717339"/>
                    </a:cubicBezTo>
                    <a:lnTo>
                      <a:pt x="1961871" y="678023"/>
                    </a:lnTo>
                    <a:cubicBezTo>
                      <a:pt x="1966162" y="673732"/>
                      <a:pt x="1971785" y="671587"/>
                      <a:pt x="1977409" y="671587"/>
                    </a:cubicBezTo>
                    <a:close/>
                    <a:moveTo>
                      <a:pt x="4235502" y="666730"/>
                    </a:moveTo>
                    <a:cubicBezTo>
                      <a:pt x="4241126" y="666730"/>
                      <a:pt x="4246750" y="668876"/>
                      <a:pt x="4251041" y="673165"/>
                    </a:cubicBezTo>
                    <a:lnTo>
                      <a:pt x="4292085" y="714209"/>
                    </a:lnTo>
                    <a:cubicBezTo>
                      <a:pt x="4300665" y="722791"/>
                      <a:pt x="4300665" y="736705"/>
                      <a:pt x="4292084" y="745285"/>
                    </a:cubicBezTo>
                    <a:lnTo>
                      <a:pt x="4252768" y="784602"/>
                    </a:lnTo>
                    <a:cubicBezTo>
                      <a:pt x="4244187" y="793183"/>
                      <a:pt x="4230273" y="793183"/>
                      <a:pt x="4221692" y="784602"/>
                    </a:cubicBezTo>
                    <a:lnTo>
                      <a:pt x="4180648" y="743558"/>
                    </a:lnTo>
                    <a:cubicBezTo>
                      <a:pt x="4172066" y="734977"/>
                      <a:pt x="4172066" y="721064"/>
                      <a:pt x="4180648" y="712482"/>
                    </a:cubicBezTo>
                    <a:lnTo>
                      <a:pt x="4219965" y="673165"/>
                    </a:lnTo>
                    <a:cubicBezTo>
                      <a:pt x="4224255" y="668875"/>
                      <a:pt x="4229879" y="666729"/>
                      <a:pt x="4235502" y="666730"/>
                    </a:cubicBezTo>
                    <a:close/>
                    <a:moveTo>
                      <a:pt x="2341617" y="657019"/>
                    </a:moveTo>
                    <a:cubicBezTo>
                      <a:pt x="2347241" y="657019"/>
                      <a:pt x="2352865" y="659165"/>
                      <a:pt x="2357156" y="663455"/>
                    </a:cubicBezTo>
                    <a:lnTo>
                      <a:pt x="2398199" y="704499"/>
                    </a:lnTo>
                    <a:cubicBezTo>
                      <a:pt x="2406780" y="713080"/>
                      <a:pt x="2406780" y="726994"/>
                      <a:pt x="2398199" y="735575"/>
                    </a:cubicBezTo>
                    <a:lnTo>
                      <a:pt x="2358883" y="774892"/>
                    </a:lnTo>
                    <a:cubicBezTo>
                      <a:pt x="2350301" y="783472"/>
                      <a:pt x="2336388" y="783473"/>
                      <a:pt x="2327807" y="774892"/>
                    </a:cubicBezTo>
                    <a:lnTo>
                      <a:pt x="2286762" y="733847"/>
                    </a:lnTo>
                    <a:cubicBezTo>
                      <a:pt x="2278182" y="725267"/>
                      <a:pt x="2278182" y="711353"/>
                      <a:pt x="2286762" y="702771"/>
                    </a:cubicBezTo>
                    <a:lnTo>
                      <a:pt x="2326079" y="663455"/>
                    </a:lnTo>
                    <a:cubicBezTo>
                      <a:pt x="2330370" y="659164"/>
                      <a:pt x="2335994" y="657019"/>
                      <a:pt x="2341617" y="657019"/>
                    </a:cubicBezTo>
                    <a:close/>
                    <a:moveTo>
                      <a:pt x="2687867" y="648955"/>
                    </a:moveTo>
                    <a:cubicBezTo>
                      <a:pt x="2693491" y="648956"/>
                      <a:pt x="2699114" y="651101"/>
                      <a:pt x="2703405" y="655392"/>
                    </a:cubicBezTo>
                    <a:lnTo>
                      <a:pt x="2744448" y="696435"/>
                    </a:lnTo>
                    <a:cubicBezTo>
                      <a:pt x="2753030" y="705016"/>
                      <a:pt x="2753030" y="718930"/>
                      <a:pt x="2744449" y="727511"/>
                    </a:cubicBezTo>
                    <a:lnTo>
                      <a:pt x="2705132" y="766829"/>
                    </a:lnTo>
                    <a:cubicBezTo>
                      <a:pt x="2696551" y="775410"/>
                      <a:pt x="2682637" y="775409"/>
                      <a:pt x="2674056" y="766829"/>
                    </a:cubicBezTo>
                    <a:lnTo>
                      <a:pt x="2633012" y="725784"/>
                    </a:lnTo>
                    <a:cubicBezTo>
                      <a:pt x="2624431" y="717203"/>
                      <a:pt x="2624430" y="703290"/>
                      <a:pt x="2633012" y="694709"/>
                    </a:cubicBezTo>
                    <a:lnTo>
                      <a:pt x="2672329" y="655392"/>
                    </a:lnTo>
                    <a:cubicBezTo>
                      <a:pt x="2676620" y="651101"/>
                      <a:pt x="2682243" y="648955"/>
                      <a:pt x="2687867" y="648955"/>
                    </a:cubicBezTo>
                    <a:close/>
                    <a:moveTo>
                      <a:pt x="788385" y="646584"/>
                    </a:moveTo>
                    <a:cubicBezTo>
                      <a:pt x="794010" y="646583"/>
                      <a:pt x="799633" y="648729"/>
                      <a:pt x="803924" y="653019"/>
                    </a:cubicBezTo>
                    <a:lnTo>
                      <a:pt x="844967" y="694064"/>
                    </a:lnTo>
                    <a:cubicBezTo>
                      <a:pt x="853548" y="702645"/>
                      <a:pt x="853549" y="716558"/>
                      <a:pt x="844967" y="725140"/>
                    </a:cubicBezTo>
                    <a:lnTo>
                      <a:pt x="805651" y="764456"/>
                    </a:lnTo>
                    <a:cubicBezTo>
                      <a:pt x="797070" y="773037"/>
                      <a:pt x="783156" y="773037"/>
                      <a:pt x="774575" y="764456"/>
                    </a:cubicBezTo>
                    <a:lnTo>
                      <a:pt x="733531" y="723413"/>
                    </a:lnTo>
                    <a:cubicBezTo>
                      <a:pt x="724949" y="714831"/>
                      <a:pt x="724949" y="700918"/>
                      <a:pt x="733531" y="692337"/>
                    </a:cubicBezTo>
                    <a:lnTo>
                      <a:pt x="772848" y="653019"/>
                    </a:lnTo>
                    <a:cubicBezTo>
                      <a:pt x="777138" y="648729"/>
                      <a:pt x="782761" y="646584"/>
                      <a:pt x="788385" y="646584"/>
                    </a:cubicBezTo>
                    <a:close/>
                    <a:moveTo>
                      <a:pt x="1136166" y="643587"/>
                    </a:moveTo>
                    <a:cubicBezTo>
                      <a:pt x="1141789" y="643588"/>
                      <a:pt x="1147414" y="645733"/>
                      <a:pt x="1151704" y="650023"/>
                    </a:cubicBezTo>
                    <a:lnTo>
                      <a:pt x="1192747" y="691067"/>
                    </a:lnTo>
                    <a:cubicBezTo>
                      <a:pt x="1201329" y="699649"/>
                      <a:pt x="1201329" y="713562"/>
                      <a:pt x="1192747" y="722143"/>
                    </a:cubicBezTo>
                    <a:lnTo>
                      <a:pt x="1153431" y="761459"/>
                    </a:lnTo>
                    <a:cubicBezTo>
                      <a:pt x="1144850" y="770041"/>
                      <a:pt x="1130936" y="770041"/>
                      <a:pt x="1122355" y="761460"/>
                    </a:cubicBezTo>
                    <a:lnTo>
                      <a:pt x="1081311" y="720416"/>
                    </a:lnTo>
                    <a:cubicBezTo>
                      <a:pt x="1072729" y="711835"/>
                      <a:pt x="1072730" y="697921"/>
                      <a:pt x="1081311" y="689340"/>
                    </a:cubicBezTo>
                    <a:lnTo>
                      <a:pt x="1120628" y="650023"/>
                    </a:lnTo>
                    <a:cubicBezTo>
                      <a:pt x="1124918" y="645733"/>
                      <a:pt x="1130543" y="643588"/>
                      <a:pt x="1136166" y="643587"/>
                    </a:cubicBezTo>
                    <a:close/>
                    <a:moveTo>
                      <a:pt x="103961" y="641440"/>
                    </a:moveTo>
                    <a:cubicBezTo>
                      <a:pt x="109585" y="641441"/>
                      <a:pt x="115208" y="643585"/>
                      <a:pt x="119499" y="647876"/>
                    </a:cubicBezTo>
                    <a:lnTo>
                      <a:pt x="160544" y="688919"/>
                    </a:lnTo>
                    <a:cubicBezTo>
                      <a:pt x="169125" y="697501"/>
                      <a:pt x="169125" y="711414"/>
                      <a:pt x="160543" y="719996"/>
                    </a:cubicBezTo>
                    <a:lnTo>
                      <a:pt x="121227" y="759313"/>
                    </a:lnTo>
                    <a:cubicBezTo>
                      <a:pt x="112645" y="767894"/>
                      <a:pt x="98732" y="767893"/>
                      <a:pt x="90151" y="759313"/>
                    </a:cubicBezTo>
                    <a:lnTo>
                      <a:pt x="62027" y="731190"/>
                    </a:lnTo>
                    <a:lnTo>
                      <a:pt x="79090" y="657209"/>
                    </a:lnTo>
                    <a:lnTo>
                      <a:pt x="88423" y="647876"/>
                    </a:lnTo>
                    <a:cubicBezTo>
                      <a:pt x="92714" y="643586"/>
                      <a:pt x="98338" y="641440"/>
                      <a:pt x="103961" y="641440"/>
                    </a:cubicBezTo>
                    <a:close/>
                    <a:moveTo>
                      <a:pt x="3047220" y="639243"/>
                    </a:moveTo>
                    <a:cubicBezTo>
                      <a:pt x="3052844" y="639243"/>
                      <a:pt x="3058468" y="641389"/>
                      <a:pt x="3062758" y="645679"/>
                    </a:cubicBezTo>
                    <a:lnTo>
                      <a:pt x="3103802" y="686723"/>
                    </a:lnTo>
                    <a:cubicBezTo>
                      <a:pt x="3112383" y="695304"/>
                      <a:pt x="3112383" y="709217"/>
                      <a:pt x="3103802" y="717799"/>
                    </a:cubicBezTo>
                    <a:lnTo>
                      <a:pt x="3064485" y="757115"/>
                    </a:lnTo>
                    <a:cubicBezTo>
                      <a:pt x="3055904" y="765697"/>
                      <a:pt x="3041990" y="765697"/>
                      <a:pt x="3033409" y="757115"/>
                    </a:cubicBezTo>
                    <a:lnTo>
                      <a:pt x="2992365" y="716072"/>
                    </a:lnTo>
                    <a:cubicBezTo>
                      <a:pt x="2983784" y="707490"/>
                      <a:pt x="2983784" y="693577"/>
                      <a:pt x="2992365" y="684996"/>
                    </a:cubicBezTo>
                    <a:lnTo>
                      <a:pt x="3031682" y="645679"/>
                    </a:lnTo>
                    <a:cubicBezTo>
                      <a:pt x="3035972" y="641389"/>
                      <a:pt x="3041596" y="639243"/>
                      <a:pt x="3047220" y="639243"/>
                    </a:cubicBezTo>
                    <a:close/>
                    <a:moveTo>
                      <a:pt x="451740" y="638444"/>
                    </a:moveTo>
                    <a:cubicBezTo>
                      <a:pt x="457364" y="638444"/>
                      <a:pt x="462988" y="640590"/>
                      <a:pt x="467278" y="644880"/>
                    </a:cubicBezTo>
                    <a:lnTo>
                      <a:pt x="508323" y="685923"/>
                    </a:lnTo>
                    <a:cubicBezTo>
                      <a:pt x="516904" y="694504"/>
                      <a:pt x="516904" y="708418"/>
                      <a:pt x="508323" y="716999"/>
                    </a:cubicBezTo>
                    <a:lnTo>
                      <a:pt x="469006" y="756316"/>
                    </a:lnTo>
                    <a:cubicBezTo>
                      <a:pt x="460424" y="764898"/>
                      <a:pt x="446511" y="764897"/>
                      <a:pt x="437929" y="756316"/>
                    </a:cubicBezTo>
                    <a:lnTo>
                      <a:pt x="396886" y="715273"/>
                    </a:lnTo>
                    <a:cubicBezTo>
                      <a:pt x="388305" y="706691"/>
                      <a:pt x="388305" y="692777"/>
                      <a:pt x="396886" y="684197"/>
                    </a:cubicBezTo>
                    <a:lnTo>
                      <a:pt x="436202" y="644880"/>
                    </a:lnTo>
                    <a:cubicBezTo>
                      <a:pt x="440493" y="640589"/>
                      <a:pt x="446117" y="638443"/>
                      <a:pt x="451740" y="638444"/>
                    </a:cubicBezTo>
                    <a:close/>
                    <a:moveTo>
                      <a:pt x="3395000" y="636246"/>
                    </a:moveTo>
                    <a:cubicBezTo>
                      <a:pt x="3400624" y="636247"/>
                      <a:pt x="3406247" y="638392"/>
                      <a:pt x="3410538" y="642683"/>
                    </a:cubicBezTo>
                    <a:lnTo>
                      <a:pt x="3451582" y="683726"/>
                    </a:lnTo>
                    <a:cubicBezTo>
                      <a:pt x="3460163" y="692308"/>
                      <a:pt x="3460163" y="706221"/>
                      <a:pt x="3451582" y="714802"/>
                    </a:cubicBezTo>
                    <a:lnTo>
                      <a:pt x="3412265" y="754119"/>
                    </a:lnTo>
                    <a:cubicBezTo>
                      <a:pt x="3403684" y="762700"/>
                      <a:pt x="3389771" y="762700"/>
                      <a:pt x="3381189" y="754119"/>
                    </a:cubicBezTo>
                    <a:lnTo>
                      <a:pt x="3340146" y="713075"/>
                    </a:lnTo>
                    <a:cubicBezTo>
                      <a:pt x="3331564" y="704494"/>
                      <a:pt x="3331564" y="690581"/>
                      <a:pt x="3340146" y="681999"/>
                    </a:cubicBezTo>
                    <a:lnTo>
                      <a:pt x="3379462" y="642683"/>
                    </a:lnTo>
                    <a:cubicBezTo>
                      <a:pt x="3383753" y="638392"/>
                      <a:pt x="3389376" y="636246"/>
                      <a:pt x="3395000" y="636246"/>
                    </a:cubicBezTo>
                    <a:close/>
                    <a:moveTo>
                      <a:pt x="3741643" y="634386"/>
                    </a:moveTo>
                    <a:cubicBezTo>
                      <a:pt x="3747267" y="634386"/>
                      <a:pt x="3752891" y="636532"/>
                      <a:pt x="3757181" y="640822"/>
                    </a:cubicBezTo>
                    <a:lnTo>
                      <a:pt x="3798225" y="681866"/>
                    </a:lnTo>
                    <a:cubicBezTo>
                      <a:pt x="3806806" y="690448"/>
                      <a:pt x="3806806" y="704362"/>
                      <a:pt x="3798224" y="712943"/>
                    </a:cubicBezTo>
                    <a:lnTo>
                      <a:pt x="3758909" y="752259"/>
                    </a:lnTo>
                    <a:cubicBezTo>
                      <a:pt x="3750327" y="760841"/>
                      <a:pt x="3736413" y="760840"/>
                      <a:pt x="3727832" y="752260"/>
                    </a:cubicBezTo>
                    <a:lnTo>
                      <a:pt x="3686788" y="711216"/>
                    </a:lnTo>
                    <a:cubicBezTo>
                      <a:pt x="3678207" y="702634"/>
                      <a:pt x="3678207" y="688721"/>
                      <a:pt x="3686788" y="680140"/>
                    </a:cubicBezTo>
                    <a:lnTo>
                      <a:pt x="3726105" y="640823"/>
                    </a:lnTo>
                    <a:cubicBezTo>
                      <a:pt x="3730395" y="636533"/>
                      <a:pt x="3736019" y="634386"/>
                      <a:pt x="3741643" y="634386"/>
                    </a:cubicBezTo>
                    <a:close/>
                    <a:moveTo>
                      <a:pt x="1495518" y="633874"/>
                    </a:moveTo>
                    <a:cubicBezTo>
                      <a:pt x="1501142" y="633874"/>
                      <a:pt x="1506766" y="636020"/>
                      <a:pt x="1511057" y="640310"/>
                    </a:cubicBezTo>
                    <a:lnTo>
                      <a:pt x="1552100" y="681354"/>
                    </a:lnTo>
                    <a:cubicBezTo>
                      <a:pt x="1560681" y="689935"/>
                      <a:pt x="1560682" y="703849"/>
                      <a:pt x="1552100" y="712430"/>
                    </a:cubicBezTo>
                    <a:lnTo>
                      <a:pt x="1512784" y="751746"/>
                    </a:lnTo>
                    <a:cubicBezTo>
                      <a:pt x="1504203" y="760328"/>
                      <a:pt x="1490289" y="760328"/>
                      <a:pt x="1481708" y="751746"/>
                    </a:cubicBezTo>
                    <a:lnTo>
                      <a:pt x="1440664" y="710703"/>
                    </a:lnTo>
                    <a:cubicBezTo>
                      <a:pt x="1432082" y="702122"/>
                      <a:pt x="1432082" y="688208"/>
                      <a:pt x="1440664" y="679627"/>
                    </a:cubicBezTo>
                    <a:lnTo>
                      <a:pt x="1479981" y="640310"/>
                    </a:lnTo>
                    <a:cubicBezTo>
                      <a:pt x="1484271" y="636020"/>
                      <a:pt x="1489894" y="633874"/>
                      <a:pt x="1495518" y="633874"/>
                    </a:cubicBezTo>
                    <a:close/>
                    <a:moveTo>
                      <a:pt x="4089423" y="631390"/>
                    </a:moveTo>
                    <a:cubicBezTo>
                      <a:pt x="4095047" y="631390"/>
                      <a:pt x="4100671" y="633535"/>
                      <a:pt x="4104961" y="637826"/>
                    </a:cubicBezTo>
                    <a:lnTo>
                      <a:pt x="4146005" y="678870"/>
                    </a:lnTo>
                    <a:cubicBezTo>
                      <a:pt x="4154586" y="687451"/>
                      <a:pt x="4154586" y="701365"/>
                      <a:pt x="4146005" y="709946"/>
                    </a:cubicBezTo>
                    <a:lnTo>
                      <a:pt x="4106688" y="749263"/>
                    </a:lnTo>
                    <a:cubicBezTo>
                      <a:pt x="4098107" y="757844"/>
                      <a:pt x="4084194" y="757844"/>
                      <a:pt x="4075612" y="749263"/>
                    </a:cubicBezTo>
                    <a:lnTo>
                      <a:pt x="4034568" y="708219"/>
                    </a:lnTo>
                    <a:cubicBezTo>
                      <a:pt x="4025987" y="699638"/>
                      <a:pt x="4025987" y="685724"/>
                      <a:pt x="4034568" y="677143"/>
                    </a:cubicBezTo>
                    <a:lnTo>
                      <a:pt x="4073885" y="637826"/>
                    </a:lnTo>
                    <a:cubicBezTo>
                      <a:pt x="4078176" y="633535"/>
                      <a:pt x="4083799" y="631390"/>
                      <a:pt x="4089423" y="631390"/>
                    </a:cubicBezTo>
                    <a:close/>
                    <a:moveTo>
                      <a:pt x="1843298" y="630878"/>
                    </a:moveTo>
                    <a:cubicBezTo>
                      <a:pt x="1848922" y="630878"/>
                      <a:pt x="1854547" y="633023"/>
                      <a:pt x="1858837" y="637314"/>
                    </a:cubicBezTo>
                    <a:lnTo>
                      <a:pt x="1899881" y="678357"/>
                    </a:lnTo>
                    <a:cubicBezTo>
                      <a:pt x="1908462" y="686939"/>
                      <a:pt x="1908462" y="700853"/>
                      <a:pt x="1899880" y="709434"/>
                    </a:cubicBezTo>
                    <a:lnTo>
                      <a:pt x="1860564" y="748750"/>
                    </a:lnTo>
                    <a:cubicBezTo>
                      <a:pt x="1851983" y="757331"/>
                      <a:pt x="1838069" y="757331"/>
                      <a:pt x="1829488" y="748750"/>
                    </a:cubicBezTo>
                    <a:lnTo>
                      <a:pt x="1788444" y="707706"/>
                    </a:lnTo>
                    <a:cubicBezTo>
                      <a:pt x="1779863" y="699125"/>
                      <a:pt x="1779863" y="685212"/>
                      <a:pt x="1788444" y="676630"/>
                    </a:cubicBezTo>
                    <a:lnTo>
                      <a:pt x="1827761" y="637314"/>
                    </a:lnTo>
                    <a:cubicBezTo>
                      <a:pt x="1832051" y="633023"/>
                      <a:pt x="1837676" y="630878"/>
                      <a:pt x="1843298" y="630878"/>
                    </a:cubicBezTo>
                    <a:close/>
                    <a:moveTo>
                      <a:pt x="2207507" y="616311"/>
                    </a:moveTo>
                    <a:cubicBezTo>
                      <a:pt x="2213130" y="616311"/>
                      <a:pt x="2218755" y="618456"/>
                      <a:pt x="2223045" y="622746"/>
                    </a:cubicBezTo>
                    <a:lnTo>
                      <a:pt x="2264089" y="663790"/>
                    </a:lnTo>
                    <a:cubicBezTo>
                      <a:pt x="2272670" y="672372"/>
                      <a:pt x="2272670" y="686285"/>
                      <a:pt x="2264088" y="694866"/>
                    </a:cubicBezTo>
                    <a:lnTo>
                      <a:pt x="2224773" y="734183"/>
                    </a:lnTo>
                    <a:cubicBezTo>
                      <a:pt x="2216191" y="742764"/>
                      <a:pt x="2202278" y="742764"/>
                      <a:pt x="2193696" y="734183"/>
                    </a:cubicBezTo>
                    <a:lnTo>
                      <a:pt x="2152653" y="693139"/>
                    </a:lnTo>
                    <a:cubicBezTo>
                      <a:pt x="2144070" y="684558"/>
                      <a:pt x="2144071" y="670645"/>
                      <a:pt x="2152652" y="662063"/>
                    </a:cubicBezTo>
                    <a:lnTo>
                      <a:pt x="2191969" y="622746"/>
                    </a:lnTo>
                    <a:cubicBezTo>
                      <a:pt x="2196259" y="618456"/>
                      <a:pt x="2201883" y="616311"/>
                      <a:pt x="2207507" y="616311"/>
                    </a:cubicBezTo>
                    <a:close/>
                    <a:moveTo>
                      <a:pt x="2555287" y="613314"/>
                    </a:moveTo>
                    <a:cubicBezTo>
                      <a:pt x="2560911" y="613314"/>
                      <a:pt x="2566535" y="615459"/>
                      <a:pt x="2570825" y="619750"/>
                    </a:cubicBezTo>
                    <a:lnTo>
                      <a:pt x="2611869" y="660793"/>
                    </a:lnTo>
                    <a:cubicBezTo>
                      <a:pt x="2620450" y="669375"/>
                      <a:pt x="2620450" y="683289"/>
                      <a:pt x="2611869" y="691870"/>
                    </a:cubicBezTo>
                    <a:lnTo>
                      <a:pt x="2572552" y="731186"/>
                    </a:lnTo>
                    <a:cubicBezTo>
                      <a:pt x="2563971" y="739768"/>
                      <a:pt x="2550058" y="739767"/>
                      <a:pt x="2541476" y="731186"/>
                    </a:cubicBezTo>
                    <a:lnTo>
                      <a:pt x="2500433" y="690142"/>
                    </a:lnTo>
                    <a:cubicBezTo>
                      <a:pt x="2491851" y="681562"/>
                      <a:pt x="2491851" y="667648"/>
                      <a:pt x="2500433" y="659066"/>
                    </a:cubicBezTo>
                    <a:lnTo>
                      <a:pt x="2539749" y="619750"/>
                    </a:lnTo>
                    <a:cubicBezTo>
                      <a:pt x="2544039" y="615459"/>
                      <a:pt x="2549663" y="613314"/>
                      <a:pt x="2555287" y="613314"/>
                    </a:cubicBezTo>
                    <a:close/>
                    <a:moveTo>
                      <a:pt x="1003190" y="606598"/>
                    </a:moveTo>
                    <a:cubicBezTo>
                      <a:pt x="1008814" y="606598"/>
                      <a:pt x="1014438" y="608744"/>
                      <a:pt x="1018728" y="613034"/>
                    </a:cubicBezTo>
                    <a:lnTo>
                      <a:pt x="1059772" y="654078"/>
                    </a:lnTo>
                    <a:cubicBezTo>
                      <a:pt x="1068353" y="662659"/>
                      <a:pt x="1068353" y="676573"/>
                      <a:pt x="1059772" y="685154"/>
                    </a:cubicBezTo>
                    <a:lnTo>
                      <a:pt x="1020455" y="724471"/>
                    </a:lnTo>
                    <a:cubicBezTo>
                      <a:pt x="1011874" y="733052"/>
                      <a:pt x="997961" y="733052"/>
                      <a:pt x="989379" y="724471"/>
                    </a:cubicBezTo>
                    <a:lnTo>
                      <a:pt x="948336" y="683427"/>
                    </a:lnTo>
                    <a:cubicBezTo>
                      <a:pt x="939754" y="674846"/>
                      <a:pt x="939754" y="660932"/>
                      <a:pt x="948335" y="652351"/>
                    </a:cubicBezTo>
                    <a:lnTo>
                      <a:pt x="987652" y="613034"/>
                    </a:lnTo>
                    <a:cubicBezTo>
                      <a:pt x="991943" y="608743"/>
                      <a:pt x="997566" y="606598"/>
                      <a:pt x="1003190" y="606598"/>
                    </a:cubicBezTo>
                    <a:close/>
                    <a:moveTo>
                      <a:pt x="1350970" y="603602"/>
                    </a:moveTo>
                    <a:cubicBezTo>
                      <a:pt x="1356594" y="603602"/>
                      <a:pt x="1362218" y="605748"/>
                      <a:pt x="1366508" y="610038"/>
                    </a:cubicBezTo>
                    <a:lnTo>
                      <a:pt x="1407552" y="651082"/>
                    </a:lnTo>
                    <a:cubicBezTo>
                      <a:pt x="1416133" y="659663"/>
                      <a:pt x="1416134" y="673577"/>
                      <a:pt x="1407552" y="682158"/>
                    </a:cubicBezTo>
                    <a:lnTo>
                      <a:pt x="1368236" y="721475"/>
                    </a:lnTo>
                    <a:cubicBezTo>
                      <a:pt x="1359654" y="730056"/>
                      <a:pt x="1345741" y="730056"/>
                      <a:pt x="1337159" y="721474"/>
                    </a:cubicBezTo>
                    <a:lnTo>
                      <a:pt x="1296116" y="680431"/>
                    </a:lnTo>
                    <a:cubicBezTo>
                      <a:pt x="1287534" y="671849"/>
                      <a:pt x="1287535" y="657936"/>
                      <a:pt x="1296116" y="649355"/>
                    </a:cubicBezTo>
                    <a:lnTo>
                      <a:pt x="1335432" y="610038"/>
                    </a:lnTo>
                    <a:cubicBezTo>
                      <a:pt x="1339723" y="605747"/>
                      <a:pt x="1345346" y="603602"/>
                      <a:pt x="1350970" y="603602"/>
                    </a:cubicBezTo>
                    <a:close/>
                    <a:moveTo>
                      <a:pt x="2914639" y="603601"/>
                    </a:moveTo>
                    <a:cubicBezTo>
                      <a:pt x="2920263" y="603601"/>
                      <a:pt x="2925888" y="605746"/>
                      <a:pt x="2930178" y="610037"/>
                    </a:cubicBezTo>
                    <a:lnTo>
                      <a:pt x="2971222" y="651081"/>
                    </a:lnTo>
                    <a:cubicBezTo>
                      <a:pt x="2979803" y="659662"/>
                      <a:pt x="2979803" y="673576"/>
                      <a:pt x="2971222" y="682157"/>
                    </a:cubicBezTo>
                    <a:lnTo>
                      <a:pt x="2931905" y="721473"/>
                    </a:lnTo>
                    <a:cubicBezTo>
                      <a:pt x="2923324" y="730054"/>
                      <a:pt x="2909411" y="730054"/>
                      <a:pt x="2900829" y="721473"/>
                    </a:cubicBezTo>
                    <a:lnTo>
                      <a:pt x="2859785" y="680429"/>
                    </a:lnTo>
                    <a:cubicBezTo>
                      <a:pt x="2851204" y="671849"/>
                      <a:pt x="2851204" y="657935"/>
                      <a:pt x="2859785" y="649353"/>
                    </a:cubicBezTo>
                    <a:lnTo>
                      <a:pt x="2899102" y="610037"/>
                    </a:lnTo>
                    <a:cubicBezTo>
                      <a:pt x="2903392" y="605746"/>
                      <a:pt x="2909017" y="603601"/>
                      <a:pt x="2914639" y="603601"/>
                    </a:cubicBezTo>
                    <a:close/>
                    <a:moveTo>
                      <a:pt x="3609063" y="598745"/>
                    </a:moveTo>
                    <a:cubicBezTo>
                      <a:pt x="3614687" y="598745"/>
                      <a:pt x="3620310" y="600890"/>
                      <a:pt x="3624602" y="605181"/>
                    </a:cubicBezTo>
                    <a:lnTo>
                      <a:pt x="3665646" y="646225"/>
                    </a:lnTo>
                    <a:cubicBezTo>
                      <a:pt x="3674226" y="654806"/>
                      <a:pt x="3674226" y="668719"/>
                      <a:pt x="3665646" y="677301"/>
                    </a:cubicBezTo>
                    <a:lnTo>
                      <a:pt x="3626328" y="716617"/>
                    </a:lnTo>
                    <a:cubicBezTo>
                      <a:pt x="3617748" y="725198"/>
                      <a:pt x="3603833" y="725198"/>
                      <a:pt x="3595252" y="716617"/>
                    </a:cubicBezTo>
                    <a:lnTo>
                      <a:pt x="3554209" y="675573"/>
                    </a:lnTo>
                    <a:cubicBezTo>
                      <a:pt x="3545627" y="666992"/>
                      <a:pt x="3545626" y="653079"/>
                      <a:pt x="3554209" y="644498"/>
                    </a:cubicBezTo>
                    <a:lnTo>
                      <a:pt x="3593526" y="605181"/>
                    </a:lnTo>
                    <a:cubicBezTo>
                      <a:pt x="3597816" y="600890"/>
                      <a:pt x="3603439" y="598745"/>
                      <a:pt x="3609063" y="598745"/>
                    </a:cubicBezTo>
                    <a:close/>
                    <a:moveTo>
                      <a:pt x="322200" y="598021"/>
                    </a:moveTo>
                    <a:cubicBezTo>
                      <a:pt x="327823" y="598021"/>
                      <a:pt x="333448" y="600167"/>
                      <a:pt x="337738" y="604457"/>
                    </a:cubicBezTo>
                    <a:lnTo>
                      <a:pt x="378781" y="645501"/>
                    </a:lnTo>
                    <a:cubicBezTo>
                      <a:pt x="387362" y="654082"/>
                      <a:pt x="387362" y="667996"/>
                      <a:pt x="378781" y="676577"/>
                    </a:cubicBezTo>
                    <a:lnTo>
                      <a:pt x="339465" y="715893"/>
                    </a:lnTo>
                    <a:cubicBezTo>
                      <a:pt x="330884" y="724475"/>
                      <a:pt x="316970" y="724475"/>
                      <a:pt x="308389" y="715893"/>
                    </a:cubicBezTo>
                    <a:lnTo>
                      <a:pt x="267346" y="674850"/>
                    </a:lnTo>
                    <a:cubicBezTo>
                      <a:pt x="258764" y="666268"/>
                      <a:pt x="258764" y="652355"/>
                      <a:pt x="267346" y="643774"/>
                    </a:cubicBezTo>
                    <a:lnTo>
                      <a:pt x="306662" y="604457"/>
                    </a:lnTo>
                    <a:cubicBezTo>
                      <a:pt x="310953" y="600167"/>
                      <a:pt x="316576" y="598021"/>
                      <a:pt x="322200" y="598021"/>
                    </a:cubicBezTo>
                    <a:close/>
                    <a:moveTo>
                      <a:pt x="3260889" y="595538"/>
                    </a:moveTo>
                    <a:cubicBezTo>
                      <a:pt x="3266513" y="595538"/>
                      <a:pt x="3272137" y="597683"/>
                      <a:pt x="3276427" y="601974"/>
                    </a:cubicBezTo>
                    <a:lnTo>
                      <a:pt x="3317471" y="643018"/>
                    </a:lnTo>
                    <a:cubicBezTo>
                      <a:pt x="3326052" y="651599"/>
                      <a:pt x="3326053" y="665513"/>
                      <a:pt x="3317471" y="674094"/>
                    </a:cubicBezTo>
                    <a:lnTo>
                      <a:pt x="3278155" y="713411"/>
                    </a:lnTo>
                    <a:cubicBezTo>
                      <a:pt x="3269574" y="721991"/>
                      <a:pt x="3255660" y="721991"/>
                      <a:pt x="3247078" y="713411"/>
                    </a:cubicBezTo>
                    <a:lnTo>
                      <a:pt x="3206035" y="672367"/>
                    </a:lnTo>
                    <a:cubicBezTo>
                      <a:pt x="3197454" y="663786"/>
                      <a:pt x="3197454" y="649871"/>
                      <a:pt x="3206035" y="641291"/>
                    </a:cubicBezTo>
                    <a:lnTo>
                      <a:pt x="3245351" y="601974"/>
                    </a:lnTo>
                    <a:cubicBezTo>
                      <a:pt x="3249642" y="597683"/>
                      <a:pt x="3255266" y="595538"/>
                      <a:pt x="3260889" y="595538"/>
                    </a:cubicBezTo>
                    <a:close/>
                    <a:moveTo>
                      <a:pt x="669979" y="595024"/>
                    </a:moveTo>
                    <a:cubicBezTo>
                      <a:pt x="675603" y="595025"/>
                      <a:pt x="681227" y="597170"/>
                      <a:pt x="685517" y="601461"/>
                    </a:cubicBezTo>
                    <a:lnTo>
                      <a:pt x="726561" y="642504"/>
                    </a:lnTo>
                    <a:cubicBezTo>
                      <a:pt x="735142" y="651086"/>
                      <a:pt x="735142" y="664999"/>
                      <a:pt x="726561" y="673580"/>
                    </a:cubicBezTo>
                    <a:lnTo>
                      <a:pt x="687244" y="712897"/>
                    </a:lnTo>
                    <a:cubicBezTo>
                      <a:pt x="678663" y="721478"/>
                      <a:pt x="664749" y="721478"/>
                      <a:pt x="656168" y="712897"/>
                    </a:cubicBezTo>
                    <a:lnTo>
                      <a:pt x="615124" y="671853"/>
                    </a:lnTo>
                    <a:cubicBezTo>
                      <a:pt x="606543" y="663272"/>
                      <a:pt x="606543" y="649358"/>
                      <a:pt x="615124" y="640777"/>
                    </a:cubicBezTo>
                    <a:lnTo>
                      <a:pt x="654441" y="601460"/>
                    </a:lnTo>
                    <a:cubicBezTo>
                      <a:pt x="658732" y="597170"/>
                      <a:pt x="664355" y="595025"/>
                      <a:pt x="669979" y="595024"/>
                    </a:cubicBezTo>
                    <a:close/>
                    <a:moveTo>
                      <a:pt x="1710323" y="593889"/>
                    </a:moveTo>
                    <a:cubicBezTo>
                      <a:pt x="1715947" y="593889"/>
                      <a:pt x="1721571" y="596035"/>
                      <a:pt x="1725861" y="600325"/>
                    </a:cubicBezTo>
                    <a:lnTo>
                      <a:pt x="1766905" y="641369"/>
                    </a:lnTo>
                    <a:cubicBezTo>
                      <a:pt x="1775486" y="649950"/>
                      <a:pt x="1775486" y="663863"/>
                      <a:pt x="1766905" y="672445"/>
                    </a:cubicBezTo>
                    <a:lnTo>
                      <a:pt x="1727588" y="711761"/>
                    </a:lnTo>
                    <a:cubicBezTo>
                      <a:pt x="1719007" y="720343"/>
                      <a:pt x="1705093" y="720343"/>
                      <a:pt x="1696512" y="711761"/>
                    </a:cubicBezTo>
                    <a:lnTo>
                      <a:pt x="1655469" y="670718"/>
                    </a:lnTo>
                    <a:cubicBezTo>
                      <a:pt x="1646887" y="662136"/>
                      <a:pt x="1646887" y="648223"/>
                      <a:pt x="1655468" y="639642"/>
                    </a:cubicBezTo>
                    <a:lnTo>
                      <a:pt x="1694785" y="600325"/>
                    </a:lnTo>
                    <a:cubicBezTo>
                      <a:pt x="1699076" y="596034"/>
                      <a:pt x="1704699" y="593889"/>
                      <a:pt x="1710323" y="593889"/>
                    </a:cubicBezTo>
                    <a:close/>
                    <a:moveTo>
                      <a:pt x="3955313" y="590682"/>
                    </a:moveTo>
                    <a:cubicBezTo>
                      <a:pt x="3960936" y="590682"/>
                      <a:pt x="3966560" y="592827"/>
                      <a:pt x="3970851" y="597118"/>
                    </a:cubicBezTo>
                    <a:lnTo>
                      <a:pt x="4011894" y="638161"/>
                    </a:lnTo>
                    <a:cubicBezTo>
                      <a:pt x="4020476" y="646742"/>
                      <a:pt x="4020476" y="660656"/>
                      <a:pt x="4011894" y="669237"/>
                    </a:cubicBezTo>
                    <a:lnTo>
                      <a:pt x="3972578" y="708554"/>
                    </a:lnTo>
                    <a:cubicBezTo>
                      <a:pt x="3963997" y="717135"/>
                      <a:pt x="3950083" y="717135"/>
                      <a:pt x="3941501" y="708554"/>
                    </a:cubicBezTo>
                    <a:lnTo>
                      <a:pt x="3900458" y="667510"/>
                    </a:lnTo>
                    <a:cubicBezTo>
                      <a:pt x="3891876" y="658929"/>
                      <a:pt x="3891878" y="645015"/>
                      <a:pt x="3900458" y="636434"/>
                    </a:cubicBezTo>
                    <a:lnTo>
                      <a:pt x="3939775" y="597118"/>
                    </a:lnTo>
                    <a:cubicBezTo>
                      <a:pt x="3944065" y="592827"/>
                      <a:pt x="3949689" y="590681"/>
                      <a:pt x="3955313" y="590682"/>
                    </a:cubicBezTo>
                    <a:close/>
                    <a:moveTo>
                      <a:pt x="2056573" y="585826"/>
                    </a:moveTo>
                    <a:cubicBezTo>
                      <a:pt x="2062197" y="585826"/>
                      <a:pt x="2067820" y="587971"/>
                      <a:pt x="2072111" y="592262"/>
                    </a:cubicBezTo>
                    <a:lnTo>
                      <a:pt x="2113155" y="633305"/>
                    </a:lnTo>
                    <a:cubicBezTo>
                      <a:pt x="2121736" y="641887"/>
                      <a:pt x="2121736" y="655800"/>
                      <a:pt x="2113155" y="664382"/>
                    </a:cubicBezTo>
                    <a:lnTo>
                      <a:pt x="2073838" y="703698"/>
                    </a:lnTo>
                    <a:cubicBezTo>
                      <a:pt x="2065257" y="712279"/>
                      <a:pt x="2051343" y="712279"/>
                      <a:pt x="2042762" y="703698"/>
                    </a:cubicBezTo>
                    <a:lnTo>
                      <a:pt x="2001718" y="662654"/>
                    </a:lnTo>
                    <a:cubicBezTo>
                      <a:pt x="1993137" y="654073"/>
                      <a:pt x="1993137" y="640160"/>
                      <a:pt x="2001718" y="631578"/>
                    </a:cubicBezTo>
                    <a:lnTo>
                      <a:pt x="2041035" y="592262"/>
                    </a:lnTo>
                    <a:cubicBezTo>
                      <a:pt x="2045326" y="587971"/>
                      <a:pt x="2050949" y="585826"/>
                      <a:pt x="2056573" y="585826"/>
                    </a:cubicBezTo>
                    <a:close/>
                    <a:moveTo>
                      <a:pt x="4304817" y="585049"/>
                    </a:moveTo>
                    <a:lnTo>
                      <a:pt x="4331138" y="699169"/>
                    </a:lnTo>
                    <a:lnTo>
                      <a:pt x="4316393" y="705277"/>
                    </a:lnTo>
                    <a:cubicBezTo>
                      <a:pt x="4310769" y="705277"/>
                      <a:pt x="4305145" y="703132"/>
                      <a:pt x="4300854" y="698841"/>
                    </a:cubicBezTo>
                    <a:lnTo>
                      <a:pt x="4259811" y="657798"/>
                    </a:lnTo>
                    <a:cubicBezTo>
                      <a:pt x="4251230" y="649216"/>
                      <a:pt x="4251230" y="635302"/>
                      <a:pt x="4259811" y="626722"/>
                    </a:cubicBezTo>
                    <a:lnTo>
                      <a:pt x="4299128" y="587405"/>
                    </a:lnTo>
                    <a:close/>
                    <a:moveTo>
                      <a:pt x="98529" y="572927"/>
                    </a:moveTo>
                    <a:lnTo>
                      <a:pt x="100122" y="574520"/>
                    </a:lnTo>
                    <a:cubicBezTo>
                      <a:pt x="108704" y="583101"/>
                      <a:pt x="108704" y="597015"/>
                      <a:pt x="100122" y="605596"/>
                    </a:cubicBezTo>
                    <a:lnTo>
                      <a:pt x="88258" y="617460"/>
                    </a:lnTo>
                    <a:close/>
                    <a:moveTo>
                      <a:pt x="2420781" y="571258"/>
                    </a:moveTo>
                    <a:cubicBezTo>
                      <a:pt x="2426404" y="571258"/>
                      <a:pt x="2432028" y="573403"/>
                      <a:pt x="2436319" y="577694"/>
                    </a:cubicBezTo>
                    <a:lnTo>
                      <a:pt x="2477362" y="618738"/>
                    </a:lnTo>
                    <a:cubicBezTo>
                      <a:pt x="2485944" y="627319"/>
                      <a:pt x="2485944" y="641232"/>
                      <a:pt x="2477362" y="649814"/>
                    </a:cubicBezTo>
                    <a:lnTo>
                      <a:pt x="2438046" y="689130"/>
                    </a:lnTo>
                    <a:cubicBezTo>
                      <a:pt x="2429464" y="697712"/>
                      <a:pt x="2415551" y="697711"/>
                      <a:pt x="2406970" y="689130"/>
                    </a:cubicBezTo>
                    <a:lnTo>
                      <a:pt x="2365927" y="648087"/>
                    </a:lnTo>
                    <a:cubicBezTo>
                      <a:pt x="2357345" y="639506"/>
                      <a:pt x="2357345" y="625592"/>
                      <a:pt x="2365926" y="617010"/>
                    </a:cubicBezTo>
                    <a:lnTo>
                      <a:pt x="2405243" y="577694"/>
                    </a:lnTo>
                    <a:cubicBezTo>
                      <a:pt x="2409533" y="573403"/>
                      <a:pt x="2415157" y="571258"/>
                      <a:pt x="2420781" y="571258"/>
                    </a:cubicBezTo>
                    <a:close/>
                    <a:moveTo>
                      <a:pt x="2768561" y="568262"/>
                    </a:moveTo>
                    <a:cubicBezTo>
                      <a:pt x="2774185" y="568262"/>
                      <a:pt x="2779808" y="570407"/>
                      <a:pt x="2784099" y="574697"/>
                    </a:cubicBezTo>
                    <a:lnTo>
                      <a:pt x="2825143" y="615741"/>
                    </a:lnTo>
                    <a:cubicBezTo>
                      <a:pt x="2833724" y="624322"/>
                      <a:pt x="2833724" y="638236"/>
                      <a:pt x="2825143" y="646817"/>
                    </a:cubicBezTo>
                    <a:lnTo>
                      <a:pt x="2785827" y="686134"/>
                    </a:lnTo>
                    <a:cubicBezTo>
                      <a:pt x="2777245" y="694716"/>
                      <a:pt x="2763331" y="694715"/>
                      <a:pt x="2754751" y="686134"/>
                    </a:cubicBezTo>
                    <a:lnTo>
                      <a:pt x="2713706" y="645090"/>
                    </a:lnTo>
                    <a:cubicBezTo>
                      <a:pt x="2705125" y="636509"/>
                      <a:pt x="2705125" y="622596"/>
                      <a:pt x="2713707" y="614014"/>
                    </a:cubicBezTo>
                    <a:lnTo>
                      <a:pt x="2753023" y="574698"/>
                    </a:lnTo>
                    <a:cubicBezTo>
                      <a:pt x="2757314" y="570407"/>
                      <a:pt x="2762937" y="568261"/>
                      <a:pt x="2768561" y="568262"/>
                    </a:cubicBezTo>
                    <a:close/>
                    <a:moveTo>
                      <a:pt x="869079" y="565890"/>
                    </a:moveTo>
                    <a:cubicBezTo>
                      <a:pt x="874703" y="565890"/>
                      <a:pt x="880327" y="568035"/>
                      <a:pt x="884618" y="572325"/>
                    </a:cubicBezTo>
                    <a:lnTo>
                      <a:pt x="925661" y="613370"/>
                    </a:lnTo>
                    <a:cubicBezTo>
                      <a:pt x="934242" y="621951"/>
                      <a:pt x="934243" y="635864"/>
                      <a:pt x="925661" y="644446"/>
                    </a:cubicBezTo>
                    <a:lnTo>
                      <a:pt x="886345" y="683762"/>
                    </a:lnTo>
                    <a:cubicBezTo>
                      <a:pt x="877764" y="692343"/>
                      <a:pt x="863850" y="692343"/>
                      <a:pt x="855269" y="683762"/>
                    </a:cubicBezTo>
                    <a:lnTo>
                      <a:pt x="814225" y="642719"/>
                    </a:lnTo>
                    <a:cubicBezTo>
                      <a:pt x="805643" y="634137"/>
                      <a:pt x="805643" y="620224"/>
                      <a:pt x="814225" y="611642"/>
                    </a:cubicBezTo>
                    <a:lnTo>
                      <a:pt x="853542" y="572325"/>
                    </a:lnTo>
                    <a:cubicBezTo>
                      <a:pt x="857832" y="568035"/>
                      <a:pt x="863455" y="565890"/>
                      <a:pt x="869079" y="565890"/>
                    </a:cubicBezTo>
                    <a:close/>
                    <a:moveTo>
                      <a:pt x="1216860" y="562894"/>
                    </a:moveTo>
                    <a:cubicBezTo>
                      <a:pt x="1222483" y="562893"/>
                      <a:pt x="1228108" y="565039"/>
                      <a:pt x="1232398" y="569329"/>
                    </a:cubicBezTo>
                    <a:lnTo>
                      <a:pt x="1273442" y="610373"/>
                    </a:lnTo>
                    <a:cubicBezTo>
                      <a:pt x="1282023" y="618954"/>
                      <a:pt x="1282022" y="632868"/>
                      <a:pt x="1273441" y="641449"/>
                    </a:cubicBezTo>
                    <a:lnTo>
                      <a:pt x="1234125" y="680765"/>
                    </a:lnTo>
                    <a:cubicBezTo>
                      <a:pt x="1225544" y="689347"/>
                      <a:pt x="1211630" y="689347"/>
                      <a:pt x="1203049" y="680765"/>
                    </a:cubicBezTo>
                    <a:lnTo>
                      <a:pt x="1162005" y="639722"/>
                    </a:lnTo>
                    <a:cubicBezTo>
                      <a:pt x="1153424" y="631141"/>
                      <a:pt x="1153424" y="617227"/>
                      <a:pt x="1162005" y="608646"/>
                    </a:cubicBezTo>
                    <a:lnTo>
                      <a:pt x="1201322" y="569329"/>
                    </a:lnTo>
                    <a:cubicBezTo>
                      <a:pt x="1205612" y="565039"/>
                      <a:pt x="1211237" y="562893"/>
                      <a:pt x="1216860" y="562894"/>
                    </a:cubicBezTo>
                    <a:close/>
                    <a:moveTo>
                      <a:pt x="184655" y="560746"/>
                    </a:moveTo>
                    <a:cubicBezTo>
                      <a:pt x="190279" y="560746"/>
                      <a:pt x="195902" y="562891"/>
                      <a:pt x="200193" y="567182"/>
                    </a:cubicBezTo>
                    <a:lnTo>
                      <a:pt x="241237" y="608226"/>
                    </a:lnTo>
                    <a:cubicBezTo>
                      <a:pt x="249819" y="616807"/>
                      <a:pt x="249819" y="630720"/>
                      <a:pt x="241238" y="639301"/>
                    </a:cubicBezTo>
                    <a:lnTo>
                      <a:pt x="201921" y="678619"/>
                    </a:lnTo>
                    <a:cubicBezTo>
                      <a:pt x="193339" y="687200"/>
                      <a:pt x="179426" y="687200"/>
                      <a:pt x="170844" y="678619"/>
                    </a:cubicBezTo>
                    <a:lnTo>
                      <a:pt x="129801" y="637575"/>
                    </a:lnTo>
                    <a:cubicBezTo>
                      <a:pt x="121220" y="628994"/>
                      <a:pt x="121220" y="615080"/>
                      <a:pt x="129801" y="606499"/>
                    </a:cubicBezTo>
                    <a:lnTo>
                      <a:pt x="169117" y="567183"/>
                    </a:lnTo>
                    <a:cubicBezTo>
                      <a:pt x="173408" y="562891"/>
                      <a:pt x="179032" y="560746"/>
                      <a:pt x="184655" y="560746"/>
                    </a:cubicBezTo>
                    <a:close/>
                    <a:moveTo>
                      <a:pt x="3127914" y="558549"/>
                    </a:moveTo>
                    <a:cubicBezTo>
                      <a:pt x="3133538" y="558549"/>
                      <a:pt x="3139162" y="560695"/>
                      <a:pt x="3143452" y="564985"/>
                    </a:cubicBezTo>
                    <a:lnTo>
                      <a:pt x="3184496" y="606029"/>
                    </a:lnTo>
                    <a:cubicBezTo>
                      <a:pt x="3193077" y="614610"/>
                      <a:pt x="3193077" y="628523"/>
                      <a:pt x="3184496" y="637105"/>
                    </a:cubicBezTo>
                    <a:lnTo>
                      <a:pt x="3145179" y="676421"/>
                    </a:lnTo>
                    <a:cubicBezTo>
                      <a:pt x="3136598" y="685003"/>
                      <a:pt x="3122684" y="685003"/>
                      <a:pt x="3114103" y="676421"/>
                    </a:cubicBezTo>
                    <a:lnTo>
                      <a:pt x="3073059" y="635378"/>
                    </a:lnTo>
                    <a:cubicBezTo>
                      <a:pt x="3064478" y="626797"/>
                      <a:pt x="3064478" y="612883"/>
                      <a:pt x="3073059" y="604302"/>
                    </a:cubicBezTo>
                    <a:lnTo>
                      <a:pt x="3112376" y="564985"/>
                    </a:lnTo>
                    <a:cubicBezTo>
                      <a:pt x="3116666" y="560695"/>
                      <a:pt x="3122290" y="558549"/>
                      <a:pt x="3127914" y="558549"/>
                    </a:cubicBezTo>
                    <a:close/>
                    <a:moveTo>
                      <a:pt x="3475694" y="555552"/>
                    </a:moveTo>
                    <a:cubicBezTo>
                      <a:pt x="3481318" y="555552"/>
                      <a:pt x="3486941" y="557698"/>
                      <a:pt x="3491232" y="561989"/>
                    </a:cubicBezTo>
                    <a:lnTo>
                      <a:pt x="3532276" y="603032"/>
                    </a:lnTo>
                    <a:cubicBezTo>
                      <a:pt x="3540857" y="611614"/>
                      <a:pt x="3540857" y="625527"/>
                      <a:pt x="3532276" y="634108"/>
                    </a:cubicBezTo>
                    <a:lnTo>
                      <a:pt x="3492959" y="673425"/>
                    </a:lnTo>
                    <a:cubicBezTo>
                      <a:pt x="3484378" y="682006"/>
                      <a:pt x="3470465" y="682006"/>
                      <a:pt x="3461883" y="673425"/>
                    </a:cubicBezTo>
                    <a:lnTo>
                      <a:pt x="3420840" y="632381"/>
                    </a:lnTo>
                    <a:cubicBezTo>
                      <a:pt x="3412258" y="623800"/>
                      <a:pt x="3412258" y="609886"/>
                      <a:pt x="3420840" y="601305"/>
                    </a:cubicBezTo>
                    <a:lnTo>
                      <a:pt x="3460156" y="561989"/>
                    </a:lnTo>
                    <a:cubicBezTo>
                      <a:pt x="3464447" y="557698"/>
                      <a:pt x="3470070" y="555552"/>
                      <a:pt x="3475694" y="555552"/>
                    </a:cubicBezTo>
                    <a:close/>
                    <a:moveTo>
                      <a:pt x="535868" y="554316"/>
                    </a:moveTo>
                    <a:cubicBezTo>
                      <a:pt x="541492" y="554316"/>
                      <a:pt x="547116" y="556461"/>
                      <a:pt x="551407" y="560752"/>
                    </a:cubicBezTo>
                    <a:lnTo>
                      <a:pt x="592450" y="601796"/>
                    </a:lnTo>
                    <a:cubicBezTo>
                      <a:pt x="601031" y="610377"/>
                      <a:pt x="601032" y="624290"/>
                      <a:pt x="592450" y="632872"/>
                    </a:cubicBezTo>
                    <a:lnTo>
                      <a:pt x="553134" y="672188"/>
                    </a:lnTo>
                    <a:cubicBezTo>
                      <a:pt x="544553" y="680769"/>
                      <a:pt x="530639" y="680769"/>
                      <a:pt x="522058" y="672188"/>
                    </a:cubicBezTo>
                    <a:lnTo>
                      <a:pt x="481013" y="631145"/>
                    </a:lnTo>
                    <a:cubicBezTo>
                      <a:pt x="472432" y="622564"/>
                      <a:pt x="472432" y="608650"/>
                      <a:pt x="481014" y="600069"/>
                    </a:cubicBezTo>
                    <a:lnTo>
                      <a:pt x="520331" y="560752"/>
                    </a:lnTo>
                    <a:cubicBezTo>
                      <a:pt x="524621" y="556461"/>
                      <a:pt x="530245" y="554316"/>
                      <a:pt x="535868" y="554316"/>
                    </a:cubicBezTo>
                    <a:close/>
                    <a:moveTo>
                      <a:pt x="3822337" y="553692"/>
                    </a:moveTo>
                    <a:cubicBezTo>
                      <a:pt x="3827961" y="553692"/>
                      <a:pt x="3833585" y="555838"/>
                      <a:pt x="3837875" y="560128"/>
                    </a:cubicBezTo>
                    <a:lnTo>
                      <a:pt x="3878919" y="601172"/>
                    </a:lnTo>
                    <a:cubicBezTo>
                      <a:pt x="3887500" y="609754"/>
                      <a:pt x="3887500" y="623668"/>
                      <a:pt x="3878918" y="632249"/>
                    </a:cubicBezTo>
                    <a:lnTo>
                      <a:pt x="3839603" y="671565"/>
                    </a:lnTo>
                    <a:cubicBezTo>
                      <a:pt x="3831021" y="680146"/>
                      <a:pt x="3817107" y="680146"/>
                      <a:pt x="3808527" y="671565"/>
                    </a:cubicBezTo>
                    <a:lnTo>
                      <a:pt x="3767482" y="630522"/>
                    </a:lnTo>
                    <a:cubicBezTo>
                      <a:pt x="3758901" y="621940"/>
                      <a:pt x="3758901" y="608027"/>
                      <a:pt x="3767482" y="599446"/>
                    </a:cubicBezTo>
                    <a:lnTo>
                      <a:pt x="3806799" y="560128"/>
                    </a:lnTo>
                    <a:cubicBezTo>
                      <a:pt x="3811089" y="555839"/>
                      <a:pt x="3816713" y="553693"/>
                      <a:pt x="3822337" y="553692"/>
                    </a:cubicBezTo>
                    <a:close/>
                    <a:moveTo>
                      <a:pt x="1576212" y="553180"/>
                    </a:moveTo>
                    <a:cubicBezTo>
                      <a:pt x="1581836" y="553180"/>
                      <a:pt x="1587461" y="555325"/>
                      <a:pt x="1591751" y="559616"/>
                    </a:cubicBezTo>
                    <a:lnTo>
                      <a:pt x="1632795" y="600660"/>
                    </a:lnTo>
                    <a:cubicBezTo>
                      <a:pt x="1641375" y="609242"/>
                      <a:pt x="1641375" y="623155"/>
                      <a:pt x="1632794" y="631736"/>
                    </a:cubicBezTo>
                    <a:lnTo>
                      <a:pt x="1593478" y="671052"/>
                    </a:lnTo>
                    <a:cubicBezTo>
                      <a:pt x="1584897" y="679634"/>
                      <a:pt x="1570983" y="679634"/>
                      <a:pt x="1562402" y="671052"/>
                    </a:cubicBezTo>
                    <a:lnTo>
                      <a:pt x="1521358" y="630009"/>
                    </a:lnTo>
                    <a:cubicBezTo>
                      <a:pt x="1512776" y="621428"/>
                      <a:pt x="1512776" y="607514"/>
                      <a:pt x="1521358" y="598932"/>
                    </a:cubicBezTo>
                    <a:lnTo>
                      <a:pt x="1560675" y="559616"/>
                    </a:lnTo>
                    <a:cubicBezTo>
                      <a:pt x="1564965" y="555326"/>
                      <a:pt x="1570589" y="553180"/>
                      <a:pt x="1576212" y="553180"/>
                    </a:cubicBezTo>
                    <a:close/>
                    <a:moveTo>
                      <a:pt x="4170117" y="550696"/>
                    </a:moveTo>
                    <a:cubicBezTo>
                      <a:pt x="4175741" y="550696"/>
                      <a:pt x="4181365" y="552841"/>
                      <a:pt x="4185656" y="557132"/>
                    </a:cubicBezTo>
                    <a:lnTo>
                      <a:pt x="4226699" y="598176"/>
                    </a:lnTo>
                    <a:cubicBezTo>
                      <a:pt x="4235280" y="606757"/>
                      <a:pt x="4235280" y="620671"/>
                      <a:pt x="4226699" y="629252"/>
                    </a:cubicBezTo>
                    <a:lnTo>
                      <a:pt x="4187382" y="668569"/>
                    </a:lnTo>
                    <a:cubicBezTo>
                      <a:pt x="4178801" y="677150"/>
                      <a:pt x="4164888" y="677150"/>
                      <a:pt x="4156306" y="668569"/>
                    </a:cubicBezTo>
                    <a:lnTo>
                      <a:pt x="4115262" y="627525"/>
                    </a:lnTo>
                    <a:cubicBezTo>
                      <a:pt x="4106681" y="618944"/>
                      <a:pt x="4106681" y="605030"/>
                      <a:pt x="4115262" y="596449"/>
                    </a:cubicBezTo>
                    <a:lnTo>
                      <a:pt x="4154579" y="557132"/>
                    </a:lnTo>
                    <a:cubicBezTo>
                      <a:pt x="4158870" y="552841"/>
                      <a:pt x="4164493" y="550696"/>
                      <a:pt x="4170117" y="550696"/>
                    </a:cubicBezTo>
                    <a:close/>
                    <a:moveTo>
                      <a:pt x="1923992" y="550184"/>
                    </a:moveTo>
                    <a:cubicBezTo>
                      <a:pt x="1929616" y="550184"/>
                      <a:pt x="1935241" y="552329"/>
                      <a:pt x="1939531" y="556620"/>
                    </a:cubicBezTo>
                    <a:lnTo>
                      <a:pt x="1980575" y="597663"/>
                    </a:lnTo>
                    <a:cubicBezTo>
                      <a:pt x="1989155" y="606245"/>
                      <a:pt x="1989156" y="620159"/>
                      <a:pt x="1980575" y="628739"/>
                    </a:cubicBezTo>
                    <a:lnTo>
                      <a:pt x="1941258" y="668056"/>
                    </a:lnTo>
                    <a:cubicBezTo>
                      <a:pt x="1932677" y="676637"/>
                      <a:pt x="1918763" y="676637"/>
                      <a:pt x="1910182" y="668056"/>
                    </a:cubicBezTo>
                    <a:lnTo>
                      <a:pt x="1869138" y="627012"/>
                    </a:lnTo>
                    <a:cubicBezTo>
                      <a:pt x="1860557" y="618432"/>
                      <a:pt x="1860557" y="604518"/>
                      <a:pt x="1869138" y="595936"/>
                    </a:cubicBezTo>
                    <a:lnTo>
                      <a:pt x="1908455" y="556620"/>
                    </a:lnTo>
                    <a:cubicBezTo>
                      <a:pt x="1912746" y="552329"/>
                      <a:pt x="1918368" y="550184"/>
                      <a:pt x="1923992" y="550184"/>
                    </a:cubicBezTo>
                    <a:close/>
                    <a:moveTo>
                      <a:pt x="2288201" y="535617"/>
                    </a:moveTo>
                    <a:cubicBezTo>
                      <a:pt x="2293825" y="535617"/>
                      <a:pt x="2299449" y="537762"/>
                      <a:pt x="2303739" y="542052"/>
                    </a:cubicBezTo>
                    <a:lnTo>
                      <a:pt x="2344783" y="583096"/>
                    </a:lnTo>
                    <a:cubicBezTo>
                      <a:pt x="2353364" y="591678"/>
                      <a:pt x="2353364" y="605591"/>
                      <a:pt x="2344783" y="614172"/>
                    </a:cubicBezTo>
                    <a:lnTo>
                      <a:pt x="2305466" y="653489"/>
                    </a:lnTo>
                    <a:cubicBezTo>
                      <a:pt x="2296885" y="662070"/>
                      <a:pt x="2282971" y="662070"/>
                      <a:pt x="2274390" y="653489"/>
                    </a:cubicBezTo>
                    <a:lnTo>
                      <a:pt x="2233347" y="612445"/>
                    </a:lnTo>
                    <a:cubicBezTo>
                      <a:pt x="2224764" y="603864"/>
                      <a:pt x="2224765" y="589951"/>
                      <a:pt x="2233347" y="581369"/>
                    </a:cubicBezTo>
                    <a:lnTo>
                      <a:pt x="2272663" y="542052"/>
                    </a:lnTo>
                    <a:cubicBezTo>
                      <a:pt x="2276953" y="537762"/>
                      <a:pt x="2282578" y="535617"/>
                      <a:pt x="2288201" y="535617"/>
                    </a:cubicBezTo>
                    <a:close/>
                    <a:moveTo>
                      <a:pt x="2634450" y="527553"/>
                    </a:moveTo>
                    <a:cubicBezTo>
                      <a:pt x="2640074" y="527553"/>
                      <a:pt x="2645698" y="529698"/>
                      <a:pt x="2649988" y="533989"/>
                    </a:cubicBezTo>
                    <a:lnTo>
                      <a:pt x="2691032" y="575033"/>
                    </a:lnTo>
                    <a:cubicBezTo>
                      <a:pt x="2699612" y="583614"/>
                      <a:pt x="2699613" y="597528"/>
                      <a:pt x="2691032" y="606109"/>
                    </a:cubicBezTo>
                    <a:lnTo>
                      <a:pt x="2651715" y="645425"/>
                    </a:lnTo>
                    <a:cubicBezTo>
                      <a:pt x="2643134" y="654006"/>
                      <a:pt x="2629221" y="654006"/>
                      <a:pt x="2620639" y="645425"/>
                    </a:cubicBezTo>
                    <a:lnTo>
                      <a:pt x="2579595" y="604382"/>
                    </a:lnTo>
                    <a:cubicBezTo>
                      <a:pt x="2571015" y="595801"/>
                      <a:pt x="2571015" y="581886"/>
                      <a:pt x="2579595" y="573306"/>
                    </a:cubicBezTo>
                    <a:lnTo>
                      <a:pt x="2618912" y="533989"/>
                    </a:lnTo>
                    <a:cubicBezTo>
                      <a:pt x="2623203" y="529698"/>
                      <a:pt x="2628827" y="527553"/>
                      <a:pt x="2634450" y="527553"/>
                    </a:cubicBezTo>
                    <a:close/>
                    <a:moveTo>
                      <a:pt x="1083884" y="525904"/>
                    </a:moveTo>
                    <a:cubicBezTo>
                      <a:pt x="1089508" y="525904"/>
                      <a:pt x="1095132" y="528050"/>
                      <a:pt x="1099422" y="532340"/>
                    </a:cubicBezTo>
                    <a:lnTo>
                      <a:pt x="1140466" y="573384"/>
                    </a:lnTo>
                    <a:cubicBezTo>
                      <a:pt x="1149047" y="581965"/>
                      <a:pt x="1149047" y="595879"/>
                      <a:pt x="1140466" y="604460"/>
                    </a:cubicBezTo>
                    <a:lnTo>
                      <a:pt x="1101149" y="643777"/>
                    </a:lnTo>
                    <a:cubicBezTo>
                      <a:pt x="1092568" y="652358"/>
                      <a:pt x="1078655" y="652358"/>
                      <a:pt x="1070073" y="643777"/>
                    </a:cubicBezTo>
                    <a:lnTo>
                      <a:pt x="1029029" y="602733"/>
                    </a:lnTo>
                    <a:cubicBezTo>
                      <a:pt x="1020448" y="594152"/>
                      <a:pt x="1020448" y="580238"/>
                      <a:pt x="1029030" y="571657"/>
                    </a:cubicBezTo>
                    <a:lnTo>
                      <a:pt x="1068346" y="532340"/>
                    </a:lnTo>
                    <a:cubicBezTo>
                      <a:pt x="1072637" y="528049"/>
                      <a:pt x="1078260" y="525904"/>
                      <a:pt x="1083884" y="525904"/>
                    </a:cubicBezTo>
                    <a:close/>
                    <a:moveTo>
                      <a:pt x="1430134" y="517841"/>
                    </a:moveTo>
                    <a:cubicBezTo>
                      <a:pt x="1435758" y="517841"/>
                      <a:pt x="1441381" y="519986"/>
                      <a:pt x="1445672" y="524277"/>
                    </a:cubicBezTo>
                    <a:lnTo>
                      <a:pt x="1486716" y="565321"/>
                    </a:lnTo>
                    <a:cubicBezTo>
                      <a:pt x="1495297" y="573902"/>
                      <a:pt x="1495297" y="587816"/>
                      <a:pt x="1486716" y="596397"/>
                    </a:cubicBezTo>
                    <a:lnTo>
                      <a:pt x="1447399" y="635713"/>
                    </a:lnTo>
                    <a:cubicBezTo>
                      <a:pt x="1438818" y="644295"/>
                      <a:pt x="1424904" y="644295"/>
                      <a:pt x="1416323" y="635714"/>
                    </a:cubicBezTo>
                    <a:lnTo>
                      <a:pt x="1375279" y="594670"/>
                    </a:lnTo>
                    <a:cubicBezTo>
                      <a:pt x="1366698" y="586089"/>
                      <a:pt x="1366698" y="572175"/>
                      <a:pt x="1375279" y="563594"/>
                    </a:cubicBezTo>
                    <a:lnTo>
                      <a:pt x="1414596" y="524277"/>
                    </a:lnTo>
                    <a:cubicBezTo>
                      <a:pt x="1418887" y="519986"/>
                      <a:pt x="1424510" y="517841"/>
                      <a:pt x="1430134" y="517841"/>
                    </a:cubicBezTo>
                    <a:close/>
                    <a:moveTo>
                      <a:pt x="2993803" y="517840"/>
                    </a:moveTo>
                    <a:cubicBezTo>
                      <a:pt x="2999427" y="517840"/>
                      <a:pt x="3005051" y="519986"/>
                      <a:pt x="3009341" y="524276"/>
                    </a:cubicBezTo>
                    <a:lnTo>
                      <a:pt x="3050385" y="565320"/>
                    </a:lnTo>
                    <a:cubicBezTo>
                      <a:pt x="3058966" y="573901"/>
                      <a:pt x="3058966" y="587815"/>
                      <a:pt x="3050385" y="596396"/>
                    </a:cubicBezTo>
                    <a:lnTo>
                      <a:pt x="3011068" y="635713"/>
                    </a:lnTo>
                    <a:cubicBezTo>
                      <a:pt x="3002488" y="644294"/>
                      <a:pt x="2988574" y="644294"/>
                      <a:pt x="2979992" y="635713"/>
                    </a:cubicBezTo>
                    <a:lnTo>
                      <a:pt x="2938949" y="594669"/>
                    </a:lnTo>
                    <a:cubicBezTo>
                      <a:pt x="2930367" y="586088"/>
                      <a:pt x="2930368" y="572174"/>
                      <a:pt x="2938949" y="563593"/>
                    </a:cubicBezTo>
                    <a:lnTo>
                      <a:pt x="2978265" y="524276"/>
                    </a:lnTo>
                    <a:cubicBezTo>
                      <a:pt x="2982556" y="519985"/>
                      <a:pt x="2988180" y="517840"/>
                      <a:pt x="2993803" y="517840"/>
                    </a:cubicBezTo>
                    <a:close/>
                    <a:moveTo>
                      <a:pt x="402893" y="517327"/>
                    </a:moveTo>
                    <a:cubicBezTo>
                      <a:pt x="408517" y="517327"/>
                      <a:pt x="414141" y="519473"/>
                      <a:pt x="418431" y="523763"/>
                    </a:cubicBezTo>
                    <a:lnTo>
                      <a:pt x="459475" y="564807"/>
                    </a:lnTo>
                    <a:cubicBezTo>
                      <a:pt x="468056" y="573388"/>
                      <a:pt x="468056" y="587302"/>
                      <a:pt x="459475" y="595883"/>
                    </a:cubicBezTo>
                    <a:lnTo>
                      <a:pt x="420158" y="635199"/>
                    </a:lnTo>
                    <a:cubicBezTo>
                      <a:pt x="411577" y="643781"/>
                      <a:pt x="397664" y="643780"/>
                      <a:pt x="389082" y="635199"/>
                    </a:cubicBezTo>
                    <a:lnTo>
                      <a:pt x="348038" y="594155"/>
                    </a:lnTo>
                    <a:cubicBezTo>
                      <a:pt x="339458" y="585574"/>
                      <a:pt x="339458" y="571661"/>
                      <a:pt x="348038" y="563079"/>
                    </a:cubicBezTo>
                    <a:lnTo>
                      <a:pt x="387355" y="523763"/>
                    </a:lnTo>
                    <a:cubicBezTo>
                      <a:pt x="391646" y="519472"/>
                      <a:pt x="397269" y="517327"/>
                      <a:pt x="402893" y="517327"/>
                    </a:cubicBezTo>
                    <a:close/>
                    <a:moveTo>
                      <a:pt x="3341583" y="514844"/>
                    </a:moveTo>
                    <a:cubicBezTo>
                      <a:pt x="3347207" y="514844"/>
                      <a:pt x="3352831" y="516990"/>
                      <a:pt x="3357121" y="521280"/>
                    </a:cubicBezTo>
                    <a:lnTo>
                      <a:pt x="3398165" y="562324"/>
                    </a:lnTo>
                    <a:cubicBezTo>
                      <a:pt x="3406747" y="570905"/>
                      <a:pt x="3406747" y="584819"/>
                      <a:pt x="3398165" y="593400"/>
                    </a:cubicBezTo>
                    <a:lnTo>
                      <a:pt x="3358849" y="632716"/>
                    </a:lnTo>
                    <a:cubicBezTo>
                      <a:pt x="3350268" y="641297"/>
                      <a:pt x="3336354" y="641297"/>
                      <a:pt x="3327773" y="632716"/>
                    </a:cubicBezTo>
                    <a:lnTo>
                      <a:pt x="3286729" y="591673"/>
                    </a:lnTo>
                    <a:cubicBezTo>
                      <a:pt x="3278148" y="583091"/>
                      <a:pt x="3278148" y="569177"/>
                      <a:pt x="3286729" y="560597"/>
                    </a:cubicBezTo>
                    <a:lnTo>
                      <a:pt x="3326045" y="521280"/>
                    </a:lnTo>
                    <a:cubicBezTo>
                      <a:pt x="3330336" y="516989"/>
                      <a:pt x="3335960" y="514843"/>
                      <a:pt x="3341583" y="514844"/>
                    </a:cubicBezTo>
                    <a:close/>
                    <a:moveTo>
                      <a:pt x="750673" y="514330"/>
                    </a:moveTo>
                    <a:cubicBezTo>
                      <a:pt x="756297" y="514331"/>
                      <a:pt x="761921" y="516476"/>
                      <a:pt x="766211" y="520767"/>
                    </a:cubicBezTo>
                    <a:lnTo>
                      <a:pt x="807255" y="561810"/>
                    </a:lnTo>
                    <a:cubicBezTo>
                      <a:pt x="815836" y="570392"/>
                      <a:pt x="815836" y="584305"/>
                      <a:pt x="807255" y="592886"/>
                    </a:cubicBezTo>
                    <a:lnTo>
                      <a:pt x="767938" y="632203"/>
                    </a:lnTo>
                    <a:cubicBezTo>
                      <a:pt x="759357" y="640784"/>
                      <a:pt x="745443" y="640784"/>
                      <a:pt x="736862" y="632203"/>
                    </a:cubicBezTo>
                    <a:lnTo>
                      <a:pt x="695818" y="591159"/>
                    </a:lnTo>
                    <a:cubicBezTo>
                      <a:pt x="687237" y="582578"/>
                      <a:pt x="687237" y="568665"/>
                      <a:pt x="695819" y="560083"/>
                    </a:cubicBezTo>
                    <a:lnTo>
                      <a:pt x="735135" y="520767"/>
                    </a:lnTo>
                    <a:cubicBezTo>
                      <a:pt x="739426" y="516476"/>
                      <a:pt x="745050" y="514331"/>
                      <a:pt x="750673" y="514330"/>
                    </a:cubicBezTo>
                    <a:close/>
                    <a:moveTo>
                      <a:pt x="3688226" y="512984"/>
                    </a:moveTo>
                    <a:cubicBezTo>
                      <a:pt x="3693850" y="512984"/>
                      <a:pt x="3699473" y="515130"/>
                      <a:pt x="3703764" y="519420"/>
                    </a:cubicBezTo>
                    <a:lnTo>
                      <a:pt x="3744808" y="560464"/>
                    </a:lnTo>
                    <a:cubicBezTo>
                      <a:pt x="3753389" y="569045"/>
                      <a:pt x="3753389" y="582958"/>
                      <a:pt x="3744808" y="591540"/>
                    </a:cubicBezTo>
                    <a:lnTo>
                      <a:pt x="3705492" y="630856"/>
                    </a:lnTo>
                    <a:cubicBezTo>
                      <a:pt x="3696911" y="639437"/>
                      <a:pt x="3682997" y="639437"/>
                      <a:pt x="3674415" y="630856"/>
                    </a:cubicBezTo>
                    <a:lnTo>
                      <a:pt x="3633372" y="589813"/>
                    </a:lnTo>
                    <a:cubicBezTo>
                      <a:pt x="3624790" y="581231"/>
                      <a:pt x="3624791" y="567317"/>
                      <a:pt x="3633372" y="558736"/>
                    </a:cubicBezTo>
                    <a:lnTo>
                      <a:pt x="3672688" y="519420"/>
                    </a:lnTo>
                    <a:cubicBezTo>
                      <a:pt x="3676979" y="515130"/>
                      <a:pt x="3682602" y="512984"/>
                      <a:pt x="3688226" y="512984"/>
                    </a:cubicBezTo>
                    <a:close/>
                    <a:moveTo>
                      <a:pt x="4036007" y="509988"/>
                    </a:moveTo>
                    <a:cubicBezTo>
                      <a:pt x="4041630" y="509988"/>
                      <a:pt x="4047254" y="512134"/>
                      <a:pt x="4051545" y="516424"/>
                    </a:cubicBezTo>
                    <a:lnTo>
                      <a:pt x="4092588" y="557467"/>
                    </a:lnTo>
                    <a:cubicBezTo>
                      <a:pt x="4101170" y="566048"/>
                      <a:pt x="4101170" y="579962"/>
                      <a:pt x="4092588" y="588543"/>
                    </a:cubicBezTo>
                    <a:lnTo>
                      <a:pt x="4053272" y="627859"/>
                    </a:lnTo>
                    <a:cubicBezTo>
                      <a:pt x="4044691" y="636441"/>
                      <a:pt x="4030777" y="636441"/>
                      <a:pt x="4022196" y="627860"/>
                    </a:cubicBezTo>
                    <a:lnTo>
                      <a:pt x="3981152" y="586816"/>
                    </a:lnTo>
                    <a:cubicBezTo>
                      <a:pt x="3972571" y="578235"/>
                      <a:pt x="3972572" y="564321"/>
                      <a:pt x="3981152" y="555740"/>
                    </a:cubicBezTo>
                    <a:lnTo>
                      <a:pt x="4020469" y="516424"/>
                    </a:lnTo>
                    <a:cubicBezTo>
                      <a:pt x="4024759" y="512133"/>
                      <a:pt x="4030383" y="509987"/>
                      <a:pt x="4036007" y="509988"/>
                    </a:cubicBezTo>
                    <a:close/>
                    <a:moveTo>
                      <a:pt x="1789487" y="508128"/>
                    </a:moveTo>
                    <a:cubicBezTo>
                      <a:pt x="1795111" y="508128"/>
                      <a:pt x="1800734" y="510274"/>
                      <a:pt x="1805025" y="514564"/>
                    </a:cubicBezTo>
                    <a:lnTo>
                      <a:pt x="1846069" y="555608"/>
                    </a:lnTo>
                    <a:cubicBezTo>
                      <a:pt x="1854650" y="564189"/>
                      <a:pt x="1854650" y="578103"/>
                      <a:pt x="1846069" y="586684"/>
                    </a:cubicBezTo>
                    <a:lnTo>
                      <a:pt x="1806752" y="626000"/>
                    </a:lnTo>
                    <a:cubicBezTo>
                      <a:pt x="1798171" y="634582"/>
                      <a:pt x="1784257" y="634582"/>
                      <a:pt x="1775676" y="626001"/>
                    </a:cubicBezTo>
                    <a:lnTo>
                      <a:pt x="1734632" y="584957"/>
                    </a:lnTo>
                    <a:cubicBezTo>
                      <a:pt x="1726051" y="576376"/>
                      <a:pt x="1726051" y="562462"/>
                      <a:pt x="1734632" y="553881"/>
                    </a:cubicBezTo>
                    <a:lnTo>
                      <a:pt x="1773949" y="514564"/>
                    </a:lnTo>
                    <a:cubicBezTo>
                      <a:pt x="1778239" y="510274"/>
                      <a:pt x="1783863" y="508128"/>
                      <a:pt x="1789487" y="508128"/>
                    </a:cubicBezTo>
                    <a:close/>
                    <a:moveTo>
                      <a:pt x="2137267" y="505132"/>
                    </a:moveTo>
                    <a:cubicBezTo>
                      <a:pt x="2142891" y="505132"/>
                      <a:pt x="2148514" y="507277"/>
                      <a:pt x="2152805" y="511568"/>
                    </a:cubicBezTo>
                    <a:lnTo>
                      <a:pt x="2193849" y="552611"/>
                    </a:lnTo>
                    <a:cubicBezTo>
                      <a:pt x="2202430" y="561193"/>
                      <a:pt x="2202430" y="575106"/>
                      <a:pt x="2193849" y="583687"/>
                    </a:cubicBezTo>
                    <a:lnTo>
                      <a:pt x="2154532" y="623004"/>
                    </a:lnTo>
                    <a:cubicBezTo>
                      <a:pt x="2145951" y="631585"/>
                      <a:pt x="2132037" y="631585"/>
                      <a:pt x="2123456" y="623004"/>
                    </a:cubicBezTo>
                    <a:lnTo>
                      <a:pt x="2082413" y="581960"/>
                    </a:lnTo>
                    <a:cubicBezTo>
                      <a:pt x="2073831" y="573379"/>
                      <a:pt x="2073831" y="559465"/>
                      <a:pt x="2082412" y="550884"/>
                    </a:cubicBezTo>
                    <a:lnTo>
                      <a:pt x="2121729" y="511568"/>
                    </a:lnTo>
                    <a:cubicBezTo>
                      <a:pt x="2126020" y="507277"/>
                      <a:pt x="2131643" y="505132"/>
                      <a:pt x="2137267" y="505132"/>
                    </a:cubicBezTo>
                    <a:close/>
                    <a:moveTo>
                      <a:pt x="2501475" y="490564"/>
                    </a:moveTo>
                    <a:cubicBezTo>
                      <a:pt x="2507099" y="490564"/>
                      <a:pt x="2512722" y="492709"/>
                      <a:pt x="2517013" y="497000"/>
                    </a:cubicBezTo>
                    <a:lnTo>
                      <a:pt x="2558057" y="538043"/>
                    </a:lnTo>
                    <a:cubicBezTo>
                      <a:pt x="2566637" y="546625"/>
                      <a:pt x="2566638" y="560538"/>
                      <a:pt x="2558056" y="569120"/>
                    </a:cubicBezTo>
                    <a:lnTo>
                      <a:pt x="2518740" y="608436"/>
                    </a:lnTo>
                    <a:cubicBezTo>
                      <a:pt x="2510159" y="617017"/>
                      <a:pt x="2496245" y="617017"/>
                      <a:pt x="2487664" y="608436"/>
                    </a:cubicBezTo>
                    <a:lnTo>
                      <a:pt x="2446620" y="567393"/>
                    </a:lnTo>
                    <a:cubicBezTo>
                      <a:pt x="2438039" y="558812"/>
                      <a:pt x="2438039" y="544898"/>
                      <a:pt x="2446620" y="536316"/>
                    </a:cubicBezTo>
                    <a:lnTo>
                      <a:pt x="2485937" y="497000"/>
                    </a:lnTo>
                    <a:cubicBezTo>
                      <a:pt x="2490227" y="492709"/>
                      <a:pt x="2495851" y="490564"/>
                      <a:pt x="2501475" y="490564"/>
                    </a:cubicBezTo>
                    <a:close/>
                    <a:moveTo>
                      <a:pt x="2849255" y="487567"/>
                    </a:moveTo>
                    <a:cubicBezTo>
                      <a:pt x="2854879" y="487568"/>
                      <a:pt x="2860502" y="489713"/>
                      <a:pt x="2864793" y="494003"/>
                    </a:cubicBezTo>
                    <a:lnTo>
                      <a:pt x="2905836" y="535047"/>
                    </a:lnTo>
                    <a:cubicBezTo>
                      <a:pt x="2914418" y="543628"/>
                      <a:pt x="2914418" y="557542"/>
                      <a:pt x="2905837" y="566123"/>
                    </a:cubicBezTo>
                    <a:lnTo>
                      <a:pt x="2866520" y="605440"/>
                    </a:lnTo>
                    <a:cubicBezTo>
                      <a:pt x="2857939" y="614022"/>
                      <a:pt x="2844025" y="614021"/>
                      <a:pt x="2835445" y="605440"/>
                    </a:cubicBezTo>
                    <a:lnTo>
                      <a:pt x="2794400" y="564396"/>
                    </a:lnTo>
                    <a:cubicBezTo>
                      <a:pt x="2785819" y="555815"/>
                      <a:pt x="2785819" y="541902"/>
                      <a:pt x="2794401" y="533321"/>
                    </a:cubicBezTo>
                    <a:lnTo>
                      <a:pt x="2833717" y="494004"/>
                    </a:lnTo>
                    <a:cubicBezTo>
                      <a:pt x="2838008" y="489713"/>
                      <a:pt x="2843631" y="487567"/>
                      <a:pt x="2849255" y="487567"/>
                    </a:cubicBezTo>
                    <a:close/>
                    <a:moveTo>
                      <a:pt x="949773" y="485196"/>
                    </a:moveTo>
                    <a:cubicBezTo>
                      <a:pt x="955397" y="485196"/>
                      <a:pt x="961022" y="487341"/>
                      <a:pt x="965312" y="491631"/>
                    </a:cubicBezTo>
                    <a:lnTo>
                      <a:pt x="1006356" y="532675"/>
                    </a:lnTo>
                    <a:cubicBezTo>
                      <a:pt x="1014936" y="541257"/>
                      <a:pt x="1014936" y="555170"/>
                      <a:pt x="1006355" y="563752"/>
                    </a:cubicBezTo>
                    <a:lnTo>
                      <a:pt x="967039" y="603068"/>
                    </a:lnTo>
                    <a:cubicBezTo>
                      <a:pt x="958458" y="611649"/>
                      <a:pt x="944544" y="611649"/>
                      <a:pt x="935963" y="603068"/>
                    </a:cubicBezTo>
                    <a:lnTo>
                      <a:pt x="894919" y="562024"/>
                    </a:lnTo>
                    <a:cubicBezTo>
                      <a:pt x="886338" y="553443"/>
                      <a:pt x="886337" y="539530"/>
                      <a:pt x="894919" y="530948"/>
                    </a:cubicBezTo>
                    <a:lnTo>
                      <a:pt x="934236" y="491631"/>
                    </a:lnTo>
                    <a:cubicBezTo>
                      <a:pt x="938526" y="487341"/>
                      <a:pt x="944150" y="485196"/>
                      <a:pt x="949773" y="485196"/>
                    </a:cubicBezTo>
                    <a:close/>
                    <a:moveTo>
                      <a:pt x="1297554" y="482199"/>
                    </a:moveTo>
                    <a:cubicBezTo>
                      <a:pt x="1303177" y="482199"/>
                      <a:pt x="1308802" y="484345"/>
                      <a:pt x="1313092" y="488635"/>
                    </a:cubicBezTo>
                    <a:lnTo>
                      <a:pt x="1354136" y="529679"/>
                    </a:lnTo>
                    <a:cubicBezTo>
                      <a:pt x="1362717" y="538260"/>
                      <a:pt x="1362717" y="552174"/>
                      <a:pt x="1354136" y="560755"/>
                    </a:cubicBezTo>
                    <a:lnTo>
                      <a:pt x="1314819" y="600071"/>
                    </a:lnTo>
                    <a:cubicBezTo>
                      <a:pt x="1306238" y="608653"/>
                      <a:pt x="1292325" y="608653"/>
                      <a:pt x="1283743" y="600071"/>
                    </a:cubicBezTo>
                    <a:lnTo>
                      <a:pt x="1242699" y="559028"/>
                    </a:lnTo>
                    <a:cubicBezTo>
                      <a:pt x="1234118" y="550447"/>
                      <a:pt x="1234118" y="536533"/>
                      <a:pt x="1242699" y="527952"/>
                    </a:cubicBezTo>
                    <a:lnTo>
                      <a:pt x="1282016" y="488635"/>
                    </a:lnTo>
                    <a:cubicBezTo>
                      <a:pt x="1286306" y="484344"/>
                      <a:pt x="1291930" y="482199"/>
                      <a:pt x="1297554" y="482199"/>
                    </a:cubicBezTo>
                    <a:close/>
                    <a:moveTo>
                      <a:pt x="3208608" y="477855"/>
                    </a:moveTo>
                    <a:cubicBezTo>
                      <a:pt x="3214232" y="477855"/>
                      <a:pt x="3219855" y="480000"/>
                      <a:pt x="3224146" y="484291"/>
                    </a:cubicBezTo>
                    <a:lnTo>
                      <a:pt x="3265190" y="525335"/>
                    </a:lnTo>
                    <a:cubicBezTo>
                      <a:pt x="3273771" y="533916"/>
                      <a:pt x="3273771" y="547829"/>
                      <a:pt x="3265190" y="556411"/>
                    </a:cubicBezTo>
                    <a:lnTo>
                      <a:pt x="3225873" y="595727"/>
                    </a:lnTo>
                    <a:cubicBezTo>
                      <a:pt x="3217292" y="604308"/>
                      <a:pt x="3203379" y="604309"/>
                      <a:pt x="3194797" y="595727"/>
                    </a:cubicBezTo>
                    <a:lnTo>
                      <a:pt x="3153753" y="554683"/>
                    </a:lnTo>
                    <a:cubicBezTo>
                      <a:pt x="3145172" y="546102"/>
                      <a:pt x="3145172" y="532189"/>
                      <a:pt x="3153753" y="523608"/>
                    </a:cubicBezTo>
                    <a:lnTo>
                      <a:pt x="3193070" y="484291"/>
                    </a:lnTo>
                    <a:cubicBezTo>
                      <a:pt x="3197361" y="480000"/>
                      <a:pt x="3202984" y="477855"/>
                      <a:pt x="3208608" y="477855"/>
                    </a:cubicBezTo>
                    <a:close/>
                    <a:moveTo>
                      <a:pt x="268783" y="476618"/>
                    </a:moveTo>
                    <a:cubicBezTo>
                      <a:pt x="274408" y="476618"/>
                      <a:pt x="280031" y="478764"/>
                      <a:pt x="284322" y="483054"/>
                    </a:cubicBezTo>
                    <a:lnTo>
                      <a:pt x="325365" y="524098"/>
                    </a:lnTo>
                    <a:cubicBezTo>
                      <a:pt x="333946" y="532679"/>
                      <a:pt x="333947" y="546592"/>
                      <a:pt x="325365" y="555174"/>
                    </a:cubicBezTo>
                    <a:lnTo>
                      <a:pt x="286049" y="594490"/>
                    </a:lnTo>
                    <a:cubicBezTo>
                      <a:pt x="277468" y="603071"/>
                      <a:pt x="263554" y="603071"/>
                      <a:pt x="254973" y="594490"/>
                    </a:cubicBezTo>
                    <a:lnTo>
                      <a:pt x="213928" y="553447"/>
                    </a:lnTo>
                    <a:cubicBezTo>
                      <a:pt x="205347" y="544866"/>
                      <a:pt x="205347" y="530952"/>
                      <a:pt x="213928" y="522371"/>
                    </a:cubicBezTo>
                    <a:lnTo>
                      <a:pt x="253245" y="483054"/>
                    </a:lnTo>
                    <a:cubicBezTo>
                      <a:pt x="257536" y="478764"/>
                      <a:pt x="263159" y="476618"/>
                      <a:pt x="268783" y="476618"/>
                    </a:cubicBezTo>
                    <a:close/>
                    <a:moveTo>
                      <a:pt x="3556388" y="474858"/>
                    </a:moveTo>
                    <a:cubicBezTo>
                      <a:pt x="3562012" y="474859"/>
                      <a:pt x="3567635" y="477004"/>
                      <a:pt x="3571926" y="481294"/>
                    </a:cubicBezTo>
                    <a:lnTo>
                      <a:pt x="3612970" y="522338"/>
                    </a:lnTo>
                    <a:cubicBezTo>
                      <a:pt x="3621551" y="530920"/>
                      <a:pt x="3621551" y="544833"/>
                      <a:pt x="3612970" y="553414"/>
                    </a:cubicBezTo>
                    <a:lnTo>
                      <a:pt x="3573652" y="592731"/>
                    </a:lnTo>
                    <a:cubicBezTo>
                      <a:pt x="3565072" y="601312"/>
                      <a:pt x="3551159" y="601312"/>
                      <a:pt x="3542577" y="592731"/>
                    </a:cubicBezTo>
                    <a:lnTo>
                      <a:pt x="3501534" y="551687"/>
                    </a:lnTo>
                    <a:cubicBezTo>
                      <a:pt x="3492952" y="543106"/>
                      <a:pt x="3492952" y="529192"/>
                      <a:pt x="3501534" y="520611"/>
                    </a:cubicBezTo>
                    <a:lnTo>
                      <a:pt x="3540850" y="481295"/>
                    </a:lnTo>
                    <a:cubicBezTo>
                      <a:pt x="3545141" y="477004"/>
                      <a:pt x="3550764" y="474858"/>
                      <a:pt x="3556388" y="474858"/>
                    </a:cubicBezTo>
                    <a:close/>
                    <a:moveTo>
                      <a:pt x="616562" y="473622"/>
                    </a:moveTo>
                    <a:cubicBezTo>
                      <a:pt x="622186" y="473622"/>
                      <a:pt x="627811" y="475767"/>
                      <a:pt x="632101" y="480057"/>
                    </a:cubicBezTo>
                    <a:lnTo>
                      <a:pt x="673144" y="521102"/>
                    </a:lnTo>
                    <a:cubicBezTo>
                      <a:pt x="681725" y="529683"/>
                      <a:pt x="681726" y="543596"/>
                      <a:pt x="673144" y="552178"/>
                    </a:cubicBezTo>
                    <a:lnTo>
                      <a:pt x="633828" y="591494"/>
                    </a:lnTo>
                    <a:cubicBezTo>
                      <a:pt x="625247" y="600075"/>
                      <a:pt x="611333" y="600075"/>
                      <a:pt x="602752" y="591494"/>
                    </a:cubicBezTo>
                    <a:lnTo>
                      <a:pt x="561708" y="550451"/>
                    </a:lnTo>
                    <a:cubicBezTo>
                      <a:pt x="553127" y="541869"/>
                      <a:pt x="553126" y="527956"/>
                      <a:pt x="561708" y="519375"/>
                    </a:cubicBezTo>
                    <a:lnTo>
                      <a:pt x="601025" y="480057"/>
                    </a:lnTo>
                    <a:cubicBezTo>
                      <a:pt x="605315" y="475767"/>
                      <a:pt x="610939" y="473622"/>
                      <a:pt x="616562" y="473622"/>
                    </a:cubicBezTo>
                    <a:close/>
                    <a:moveTo>
                      <a:pt x="3903031" y="472998"/>
                    </a:moveTo>
                    <a:cubicBezTo>
                      <a:pt x="3908655" y="472998"/>
                      <a:pt x="3914278" y="475143"/>
                      <a:pt x="3918569" y="479434"/>
                    </a:cubicBezTo>
                    <a:lnTo>
                      <a:pt x="3959613" y="520478"/>
                    </a:lnTo>
                    <a:cubicBezTo>
                      <a:pt x="3968194" y="529060"/>
                      <a:pt x="3968194" y="542973"/>
                      <a:pt x="3959613" y="551554"/>
                    </a:cubicBezTo>
                    <a:lnTo>
                      <a:pt x="3920297" y="590871"/>
                    </a:lnTo>
                    <a:cubicBezTo>
                      <a:pt x="3911715" y="599453"/>
                      <a:pt x="3897801" y="599452"/>
                      <a:pt x="3889221" y="590871"/>
                    </a:cubicBezTo>
                    <a:lnTo>
                      <a:pt x="3848176" y="549828"/>
                    </a:lnTo>
                    <a:cubicBezTo>
                      <a:pt x="3839595" y="541246"/>
                      <a:pt x="3839595" y="527333"/>
                      <a:pt x="3848176" y="518751"/>
                    </a:cubicBezTo>
                    <a:lnTo>
                      <a:pt x="3887493" y="479434"/>
                    </a:lnTo>
                    <a:cubicBezTo>
                      <a:pt x="3891784" y="475143"/>
                      <a:pt x="3897407" y="472999"/>
                      <a:pt x="3903031" y="472998"/>
                    </a:cubicBezTo>
                    <a:close/>
                    <a:moveTo>
                      <a:pt x="1656906" y="472486"/>
                    </a:moveTo>
                    <a:cubicBezTo>
                      <a:pt x="1662530" y="472486"/>
                      <a:pt x="1668155" y="474631"/>
                      <a:pt x="1672445" y="478922"/>
                    </a:cubicBezTo>
                    <a:lnTo>
                      <a:pt x="1713489" y="519966"/>
                    </a:lnTo>
                    <a:cubicBezTo>
                      <a:pt x="1722069" y="528547"/>
                      <a:pt x="1722069" y="542461"/>
                      <a:pt x="1713489" y="551042"/>
                    </a:cubicBezTo>
                    <a:lnTo>
                      <a:pt x="1674172" y="590358"/>
                    </a:lnTo>
                    <a:cubicBezTo>
                      <a:pt x="1665591" y="598940"/>
                      <a:pt x="1651677" y="598940"/>
                      <a:pt x="1643096" y="590358"/>
                    </a:cubicBezTo>
                    <a:lnTo>
                      <a:pt x="1602052" y="549314"/>
                    </a:lnTo>
                    <a:cubicBezTo>
                      <a:pt x="1593471" y="540734"/>
                      <a:pt x="1593470" y="526820"/>
                      <a:pt x="1602052" y="518238"/>
                    </a:cubicBezTo>
                    <a:lnTo>
                      <a:pt x="1641369" y="478922"/>
                    </a:lnTo>
                    <a:cubicBezTo>
                      <a:pt x="1645659" y="474631"/>
                      <a:pt x="1651284" y="472486"/>
                      <a:pt x="1656906" y="472486"/>
                    </a:cubicBezTo>
                    <a:close/>
                    <a:moveTo>
                      <a:pt x="4250812" y="470002"/>
                    </a:moveTo>
                    <a:cubicBezTo>
                      <a:pt x="4256435" y="470002"/>
                      <a:pt x="4262059" y="472147"/>
                      <a:pt x="4266350" y="476438"/>
                    </a:cubicBezTo>
                    <a:lnTo>
                      <a:pt x="4283789" y="493878"/>
                    </a:lnTo>
                    <a:lnTo>
                      <a:pt x="4298461" y="557490"/>
                    </a:lnTo>
                    <a:lnTo>
                      <a:pt x="4268076" y="587875"/>
                    </a:lnTo>
                    <a:cubicBezTo>
                      <a:pt x="4259495" y="596456"/>
                      <a:pt x="4245582" y="596456"/>
                      <a:pt x="4237000" y="587875"/>
                    </a:cubicBezTo>
                    <a:lnTo>
                      <a:pt x="4195956" y="546831"/>
                    </a:lnTo>
                    <a:cubicBezTo>
                      <a:pt x="4187375" y="538250"/>
                      <a:pt x="4187375" y="524336"/>
                      <a:pt x="4195956" y="515755"/>
                    </a:cubicBezTo>
                    <a:lnTo>
                      <a:pt x="4235273" y="476438"/>
                    </a:lnTo>
                    <a:cubicBezTo>
                      <a:pt x="4239564" y="472147"/>
                      <a:pt x="4245187" y="470002"/>
                      <a:pt x="4250812" y="470002"/>
                    </a:cubicBezTo>
                    <a:close/>
                    <a:moveTo>
                      <a:pt x="2003156" y="464423"/>
                    </a:moveTo>
                    <a:cubicBezTo>
                      <a:pt x="2008780" y="464423"/>
                      <a:pt x="2014404" y="466568"/>
                      <a:pt x="2018694" y="470859"/>
                    </a:cubicBezTo>
                    <a:lnTo>
                      <a:pt x="2059738" y="511903"/>
                    </a:lnTo>
                    <a:cubicBezTo>
                      <a:pt x="2068319" y="520484"/>
                      <a:pt x="2068319" y="534398"/>
                      <a:pt x="2059738" y="542979"/>
                    </a:cubicBezTo>
                    <a:lnTo>
                      <a:pt x="2020421" y="582296"/>
                    </a:lnTo>
                    <a:cubicBezTo>
                      <a:pt x="2011841" y="590876"/>
                      <a:pt x="1997927" y="590876"/>
                      <a:pt x="1989345" y="582296"/>
                    </a:cubicBezTo>
                    <a:lnTo>
                      <a:pt x="1948301" y="541252"/>
                    </a:lnTo>
                    <a:cubicBezTo>
                      <a:pt x="1939720" y="532671"/>
                      <a:pt x="1939721" y="518757"/>
                      <a:pt x="1948302" y="510176"/>
                    </a:cubicBezTo>
                    <a:lnTo>
                      <a:pt x="1987618" y="470859"/>
                    </a:lnTo>
                    <a:cubicBezTo>
                      <a:pt x="1991909" y="466568"/>
                      <a:pt x="1997533" y="464423"/>
                      <a:pt x="2003156" y="464423"/>
                    </a:cubicBezTo>
                    <a:close/>
                    <a:moveTo>
                      <a:pt x="2367364" y="449855"/>
                    </a:moveTo>
                    <a:cubicBezTo>
                      <a:pt x="2372988" y="449855"/>
                      <a:pt x="2378612" y="452001"/>
                      <a:pt x="2382902" y="456291"/>
                    </a:cubicBezTo>
                    <a:lnTo>
                      <a:pt x="2423945" y="497336"/>
                    </a:lnTo>
                    <a:cubicBezTo>
                      <a:pt x="2432527" y="505917"/>
                      <a:pt x="2432527" y="519830"/>
                      <a:pt x="2423945" y="528412"/>
                    </a:cubicBezTo>
                    <a:lnTo>
                      <a:pt x="2384629" y="567728"/>
                    </a:lnTo>
                    <a:cubicBezTo>
                      <a:pt x="2376048" y="576309"/>
                      <a:pt x="2362135" y="576309"/>
                      <a:pt x="2353553" y="567728"/>
                    </a:cubicBezTo>
                    <a:lnTo>
                      <a:pt x="2312509" y="526684"/>
                    </a:lnTo>
                    <a:cubicBezTo>
                      <a:pt x="2303928" y="518103"/>
                      <a:pt x="2303928" y="504189"/>
                      <a:pt x="2312510" y="495608"/>
                    </a:cubicBezTo>
                    <a:lnTo>
                      <a:pt x="2351826" y="456291"/>
                    </a:lnTo>
                    <a:cubicBezTo>
                      <a:pt x="2356117" y="452001"/>
                      <a:pt x="2361741" y="449855"/>
                      <a:pt x="2367364" y="449855"/>
                    </a:cubicBezTo>
                    <a:close/>
                    <a:moveTo>
                      <a:pt x="127420" y="447665"/>
                    </a:moveTo>
                    <a:lnTo>
                      <a:pt x="139773" y="452782"/>
                    </a:lnTo>
                    <a:lnTo>
                      <a:pt x="180816" y="493826"/>
                    </a:lnTo>
                    <a:cubicBezTo>
                      <a:pt x="189398" y="502407"/>
                      <a:pt x="189398" y="516321"/>
                      <a:pt x="180816" y="524902"/>
                    </a:cubicBezTo>
                    <a:lnTo>
                      <a:pt x="141501" y="564218"/>
                    </a:lnTo>
                    <a:cubicBezTo>
                      <a:pt x="132919" y="572800"/>
                      <a:pt x="119005" y="572800"/>
                      <a:pt x="110424" y="564219"/>
                    </a:cubicBezTo>
                    <a:lnTo>
                      <a:pt x="102391" y="556185"/>
                    </a:lnTo>
                    <a:close/>
                    <a:moveTo>
                      <a:pt x="2715144" y="446859"/>
                    </a:moveTo>
                    <a:cubicBezTo>
                      <a:pt x="2720768" y="446859"/>
                      <a:pt x="2726392" y="449004"/>
                      <a:pt x="2730682" y="453295"/>
                    </a:cubicBezTo>
                    <a:lnTo>
                      <a:pt x="2771726" y="494339"/>
                    </a:lnTo>
                    <a:cubicBezTo>
                      <a:pt x="2780306" y="502920"/>
                      <a:pt x="2780307" y="516833"/>
                      <a:pt x="2771726" y="525415"/>
                    </a:cubicBezTo>
                    <a:lnTo>
                      <a:pt x="2732410" y="564731"/>
                    </a:lnTo>
                    <a:cubicBezTo>
                      <a:pt x="2723828" y="573312"/>
                      <a:pt x="2709915" y="573312"/>
                      <a:pt x="2701333" y="564731"/>
                    </a:cubicBezTo>
                    <a:lnTo>
                      <a:pt x="2660289" y="523688"/>
                    </a:lnTo>
                    <a:cubicBezTo>
                      <a:pt x="2651708" y="515107"/>
                      <a:pt x="2651709" y="501192"/>
                      <a:pt x="2660289" y="492612"/>
                    </a:cubicBezTo>
                    <a:lnTo>
                      <a:pt x="2699606" y="453295"/>
                    </a:lnTo>
                    <a:cubicBezTo>
                      <a:pt x="2703897" y="449004"/>
                      <a:pt x="2709521" y="446859"/>
                      <a:pt x="2715144" y="446859"/>
                    </a:cubicBezTo>
                    <a:close/>
                    <a:moveTo>
                      <a:pt x="4272522" y="445027"/>
                    </a:moveTo>
                    <a:lnTo>
                      <a:pt x="4277613" y="467100"/>
                    </a:lnTo>
                    <a:lnTo>
                      <a:pt x="4276650" y="466137"/>
                    </a:lnTo>
                    <a:cubicBezTo>
                      <a:pt x="4272360" y="461847"/>
                      <a:pt x="4270215" y="456223"/>
                      <a:pt x="4270215" y="450599"/>
                    </a:cubicBezTo>
                    <a:close/>
                    <a:moveTo>
                      <a:pt x="1163048" y="440143"/>
                    </a:moveTo>
                    <a:cubicBezTo>
                      <a:pt x="1168672" y="440143"/>
                      <a:pt x="1174296" y="442289"/>
                      <a:pt x="1178586" y="446579"/>
                    </a:cubicBezTo>
                    <a:lnTo>
                      <a:pt x="1219630" y="487623"/>
                    </a:lnTo>
                    <a:cubicBezTo>
                      <a:pt x="1228211" y="496204"/>
                      <a:pt x="1228211" y="510118"/>
                      <a:pt x="1219630" y="518699"/>
                    </a:cubicBezTo>
                    <a:lnTo>
                      <a:pt x="1180313" y="558016"/>
                    </a:lnTo>
                    <a:cubicBezTo>
                      <a:pt x="1171732" y="566597"/>
                      <a:pt x="1157818" y="566597"/>
                      <a:pt x="1149237" y="558016"/>
                    </a:cubicBezTo>
                    <a:lnTo>
                      <a:pt x="1108193" y="516972"/>
                    </a:lnTo>
                    <a:cubicBezTo>
                      <a:pt x="1099612" y="508391"/>
                      <a:pt x="1099612" y="494477"/>
                      <a:pt x="1108193" y="485896"/>
                    </a:cubicBezTo>
                    <a:lnTo>
                      <a:pt x="1147510" y="446579"/>
                    </a:lnTo>
                    <a:cubicBezTo>
                      <a:pt x="1151800" y="442289"/>
                      <a:pt x="1157424" y="440143"/>
                      <a:pt x="1163048" y="440143"/>
                    </a:cubicBezTo>
                    <a:close/>
                    <a:moveTo>
                      <a:pt x="1510828" y="437147"/>
                    </a:moveTo>
                    <a:cubicBezTo>
                      <a:pt x="1516452" y="437147"/>
                      <a:pt x="1522075" y="439292"/>
                      <a:pt x="1526366" y="443583"/>
                    </a:cubicBezTo>
                    <a:lnTo>
                      <a:pt x="1567410" y="484627"/>
                    </a:lnTo>
                    <a:cubicBezTo>
                      <a:pt x="1575991" y="493208"/>
                      <a:pt x="1575991" y="507122"/>
                      <a:pt x="1567410" y="515703"/>
                    </a:cubicBezTo>
                    <a:lnTo>
                      <a:pt x="1528093" y="555020"/>
                    </a:lnTo>
                    <a:cubicBezTo>
                      <a:pt x="1519512" y="563601"/>
                      <a:pt x="1505599" y="563601"/>
                      <a:pt x="1497017" y="555019"/>
                    </a:cubicBezTo>
                    <a:lnTo>
                      <a:pt x="1455973" y="513976"/>
                    </a:lnTo>
                    <a:cubicBezTo>
                      <a:pt x="1447392" y="505394"/>
                      <a:pt x="1447392" y="491481"/>
                      <a:pt x="1455973" y="482900"/>
                    </a:cubicBezTo>
                    <a:lnTo>
                      <a:pt x="1495290" y="443583"/>
                    </a:lnTo>
                    <a:cubicBezTo>
                      <a:pt x="1499581" y="439292"/>
                      <a:pt x="1505204" y="437147"/>
                      <a:pt x="1510828" y="437147"/>
                    </a:cubicBezTo>
                    <a:close/>
                    <a:moveTo>
                      <a:pt x="3074497" y="437146"/>
                    </a:moveTo>
                    <a:cubicBezTo>
                      <a:pt x="3080121" y="437146"/>
                      <a:pt x="3085746" y="439291"/>
                      <a:pt x="3090036" y="443582"/>
                    </a:cubicBezTo>
                    <a:lnTo>
                      <a:pt x="3131079" y="484626"/>
                    </a:lnTo>
                    <a:cubicBezTo>
                      <a:pt x="3139660" y="493207"/>
                      <a:pt x="3139660" y="507121"/>
                      <a:pt x="3131079" y="515702"/>
                    </a:cubicBezTo>
                    <a:lnTo>
                      <a:pt x="3091763" y="555018"/>
                    </a:lnTo>
                    <a:cubicBezTo>
                      <a:pt x="3083182" y="563600"/>
                      <a:pt x="3069268" y="563600"/>
                      <a:pt x="3060686" y="555019"/>
                    </a:cubicBezTo>
                    <a:lnTo>
                      <a:pt x="3019643" y="513975"/>
                    </a:lnTo>
                    <a:cubicBezTo>
                      <a:pt x="3011061" y="505394"/>
                      <a:pt x="3011062" y="491480"/>
                      <a:pt x="3019643" y="482899"/>
                    </a:cubicBezTo>
                    <a:lnTo>
                      <a:pt x="3058959" y="443582"/>
                    </a:lnTo>
                    <a:cubicBezTo>
                      <a:pt x="3063250" y="439291"/>
                      <a:pt x="3068874" y="437146"/>
                      <a:pt x="3074497" y="437146"/>
                    </a:cubicBezTo>
                    <a:close/>
                    <a:moveTo>
                      <a:pt x="483587" y="436633"/>
                    </a:moveTo>
                    <a:cubicBezTo>
                      <a:pt x="489211" y="436633"/>
                      <a:pt x="494835" y="438779"/>
                      <a:pt x="499125" y="443069"/>
                    </a:cubicBezTo>
                    <a:lnTo>
                      <a:pt x="540169" y="484113"/>
                    </a:lnTo>
                    <a:cubicBezTo>
                      <a:pt x="548750" y="492694"/>
                      <a:pt x="548750" y="506607"/>
                      <a:pt x="540169" y="515189"/>
                    </a:cubicBezTo>
                    <a:lnTo>
                      <a:pt x="500852" y="554505"/>
                    </a:lnTo>
                    <a:cubicBezTo>
                      <a:pt x="492271" y="563086"/>
                      <a:pt x="478357" y="563087"/>
                      <a:pt x="469776" y="554505"/>
                    </a:cubicBezTo>
                    <a:lnTo>
                      <a:pt x="428732" y="513461"/>
                    </a:lnTo>
                    <a:cubicBezTo>
                      <a:pt x="420151" y="504880"/>
                      <a:pt x="420151" y="490967"/>
                      <a:pt x="428732" y="482385"/>
                    </a:cubicBezTo>
                    <a:lnTo>
                      <a:pt x="468049" y="443069"/>
                    </a:lnTo>
                    <a:cubicBezTo>
                      <a:pt x="472340" y="438778"/>
                      <a:pt x="477963" y="436633"/>
                      <a:pt x="483587" y="436633"/>
                    </a:cubicBezTo>
                    <a:close/>
                    <a:moveTo>
                      <a:pt x="3422277" y="434150"/>
                    </a:moveTo>
                    <a:cubicBezTo>
                      <a:pt x="3427901" y="434150"/>
                      <a:pt x="3433526" y="436295"/>
                      <a:pt x="3437816" y="440585"/>
                    </a:cubicBezTo>
                    <a:lnTo>
                      <a:pt x="3478859" y="481630"/>
                    </a:lnTo>
                    <a:cubicBezTo>
                      <a:pt x="3487440" y="490211"/>
                      <a:pt x="3487441" y="504125"/>
                      <a:pt x="3478859" y="512706"/>
                    </a:cubicBezTo>
                    <a:lnTo>
                      <a:pt x="3439543" y="552022"/>
                    </a:lnTo>
                    <a:cubicBezTo>
                      <a:pt x="3430962" y="560604"/>
                      <a:pt x="3417048" y="560603"/>
                      <a:pt x="3408467" y="552022"/>
                    </a:cubicBezTo>
                    <a:lnTo>
                      <a:pt x="3367423" y="510979"/>
                    </a:lnTo>
                    <a:cubicBezTo>
                      <a:pt x="3358842" y="502398"/>
                      <a:pt x="3358842" y="488484"/>
                      <a:pt x="3367423" y="479903"/>
                    </a:cubicBezTo>
                    <a:lnTo>
                      <a:pt x="3406740" y="440585"/>
                    </a:lnTo>
                    <a:cubicBezTo>
                      <a:pt x="3411030" y="436295"/>
                      <a:pt x="3416654" y="434150"/>
                      <a:pt x="3422277" y="434150"/>
                    </a:cubicBezTo>
                    <a:close/>
                    <a:moveTo>
                      <a:pt x="831367" y="433637"/>
                    </a:moveTo>
                    <a:cubicBezTo>
                      <a:pt x="836991" y="433637"/>
                      <a:pt x="842615" y="435782"/>
                      <a:pt x="846905" y="440073"/>
                    </a:cubicBezTo>
                    <a:lnTo>
                      <a:pt x="887949" y="481116"/>
                    </a:lnTo>
                    <a:cubicBezTo>
                      <a:pt x="896530" y="489698"/>
                      <a:pt x="896530" y="503611"/>
                      <a:pt x="887949" y="512192"/>
                    </a:cubicBezTo>
                    <a:lnTo>
                      <a:pt x="848632" y="551509"/>
                    </a:lnTo>
                    <a:cubicBezTo>
                      <a:pt x="840051" y="560090"/>
                      <a:pt x="826138" y="560090"/>
                      <a:pt x="817556" y="551509"/>
                    </a:cubicBezTo>
                    <a:lnTo>
                      <a:pt x="776513" y="510465"/>
                    </a:lnTo>
                    <a:cubicBezTo>
                      <a:pt x="767931" y="501884"/>
                      <a:pt x="767931" y="487970"/>
                      <a:pt x="776513" y="479389"/>
                    </a:cubicBezTo>
                    <a:lnTo>
                      <a:pt x="815829" y="440073"/>
                    </a:lnTo>
                    <a:cubicBezTo>
                      <a:pt x="820120" y="435781"/>
                      <a:pt x="825743" y="433636"/>
                      <a:pt x="831367" y="433637"/>
                    </a:cubicBezTo>
                    <a:close/>
                    <a:moveTo>
                      <a:pt x="3768920" y="432290"/>
                    </a:moveTo>
                    <a:cubicBezTo>
                      <a:pt x="3774545" y="432290"/>
                      <a:pt x="3780168" y="434435"/>
                      <a:pt x="3784458" y="438726"/>
                    </a:cubicBezTo>
                    <a:lnTo>
                      <a:pt x="3825502" y="479770"/>
                    </a:lnTo>
                    <a:cubicBezTo>
                      <a:pt x="3834083" y="488351"/>
                      <a:pt x="3834083" y="502264"/>
                      <a:pt x="3825502" y="510845"/>
                    </a:cubicBezTo>
                    <a:lnTo>
                      <a:pt x="3786186" y="550162"/>
                    </a:lnTo>
                    <a:cubicBezTo>
                      <a:pt x="3777605" y="558743"/>
                      <a:pt x="3763691" y="558743"/>
                      <a:pt x="3755110" y="550162"/>
                    </a:cubicBezTo>
                    <a:lnTo>
                      <a:pt x="3714066" y="509118"/>
                    </a:lnTo>
                    <a:cubicBezTo>
                      <a:pt x="3705484" y="500537"/>
                      <a:pt x="3705485" y="486623"/>
                      <a:pt x="3714066" y="478042"/>
                    </a:cubicBezTo>
                    <a:lnTo>
                      <a:pt x="3753382" y="438726"/>
                    </a:lnTo>
                    <a:cubicBezTo>
                      <a:pt x="3757673" y="434436"/>
                      <a:pt x="3763296" y="432290"/>
                      <a:pt x="3768920" y="432290"/>
                    </a:cubicBezTo>
                    <a:close/>
                    <a:moveTo>
                      <a:pt x="4116701" y="429294"/>
                    </a:moveTo>
                    <a:cubicBezTo>
                      <a:pt x="4122324" y="429294"/>
                      <a:pt x="4127949" y="431439"/>
                      <a:pt x="4132239" y="435729"/>
                    </a:cubicBezTo>
                    <a:lnTo>
                      <a:pt x="4173282" y="476773"/>
                    </a:lnTo>
                    <a:cubicBezTo>
                      <a:pt x="4181864" y="485354"/>
                      <a:pt x="4181864" y="499268"/>
                      <a:pt x="4173282" y="507849"/>
                    </a:cubicBezTo>
                    <a:lnTo>
                      <a:pt x="4133966" y="547165"/>
                    </a:lnTo>
                    <a:cubicBezTo>
                      <a:pt x="4125385" y="555747"/>
                      <a:pt x="4111471" y="555747"/>
                      <a:pt x="4102890" y="547165"/>
                    </a:cubicBezTo>
                    <a:lnTo>
                      <a:pt x="4061846" y="506122"/>
                    </a:lnTo>
                    <a:cubicBezTo>
                      <a:pt x="4053265" y="497541"/>
                      <a:pt x="4053265" y="483627"/>
                      <a:pt x="4061846" y="475046"/>
                    </a:cubicBezTo>
                    <a:lnTo>
                      <a:pt x="4101163" y="435729"/>
                    </a:lnTo>
                    <a:cubicBezTo>
                      <a:pt x="4105453" y="431439"/>
                      <a:pt x="4111077" y="429293"/>
                      <a:pt x="4116701" y="429294"/>
                    </a:cubicBezTo>
                    <a:close/>
                    <a:moveTo>
                      <a:pt x="1870181" y="427434"/>
                    </a:moveTo>
                    <a:cubicBezTo>
                      <a:pt x="1875805" y="427434"/>
                      <a:pt x="1881429" y="429580"/>
                      <a:pt x="1885719" y="433870"/>
                    </a:cubicBezTo>
                    <a:lnTo>
                      <a:pt x="1926763" y="474914"/>
                    </a:lnTo>
                    <a:cubicBezTo>
                      <a:pt x="1935344" y="483495"/>
                      <a:pt x="1935344" y="497409"/>
                      <a:pt x="1926763" y="505990"/>
                    </a:cubicBezTo>
                    <a:lnTo>
                      <a:pt x="1887446" y="545306"/>
                    </a:lnTo>
                    <a:cubicBezTo>
                      <a:pt x="1878865" y="553888"/>
                      <a:pt x="1864951" y="553888"/>
                      <a:pt x="1856370" y="545306"/>
                    </a:cubicBezTo>
                    <a:lnTo>
                      <a:pt x="1815326" y="504263"/>
                    </a:lnTo>
                    <a:cubicBezTo>
                      <a:pt x="1806745" y="495681"/>
                      <a:pt x="1806745" y="481768"/>
                      <a:pt x="1815326" y="473187"/>
                    </a:cubicBezTo>
                    <a:lnTo>
                      <a:pt x="1854643" y="433870"/>
                    </a:lnTo>
                    <a:cubicBezTo>
                      <a:pt x="1858933" y="429580"/>
                      <a:pt x="1864557" y="427434"/>
                      <a:pt x="1870181" y="427434"/>
                    </a:cubicBezTo>
                    <a:close/>
                    <a:moveTo>
                      <a:pt x="2217961" y="424438"/>
                    </a:moveTo>
                    <a:cubicBezTo>
                      <a:pt x="2223585" y="424438"/>
                      <a:pt x="2229208" y="426583"/>
                      <a:pt x="2233499" y="430874"/>
                    </a:cubicBezTo>
                    <a:lnTo>
                      <a:pt x="2274543" y="471917"/>
                    </a:lnTo>
                    <a:cubicBezTo>
                      <a:pt x="2283124" y="480499"/>
                      <a:pt x="2283124" y="494412"/>
                      <a:pt x="2274543" y="502994"/>
                    </a:cubicBezTo>
                    <a:lnTo>
                      <a:pt x="2235226" y="542310"/>
                    </a:lnTo>
                    <a:cubicBezTo>
                      <a:pt x="2226645" y="550891"/>
                      <a:pt x="2212731" y="550891"/>
                      <a:pt x="2204150" y="542310"/>
                    </a:cubicBezTo>
                    <a:lnTo>
                      <a:pt x="2163106" y="501266"/>
                    </a:lnTo>
                    <a:cubicBezTo>
                      <a:pt x="2154525" y="492685"/>
                      <a:pt x="2154525" y="478771"/>
                      <a:pt x="2163106" y="470190"/>
                    </a:cubicBezTo>
                    <a:lnTo>
                      <a:pt x="2202423" y="430874"/>
                    </a:lnTo>
                    <a:cubicBezTo>
                      <a:pt x="2206714" y="426583"/>
                      <a:pt x="2212337" y="424437"/>
                      <a:pt x="2217961" y="424438"/>
                    </a:cubicBezTo>
                    <a:close/>
                    <a:moveTo>
                      <a:pt x="2582169" y="409870"/>
                    </a:moveTo>
                    <a:cubicBezTo>
                      <a:pt x="2587792" y="409870"/>
                      <a:pt x="2593416" y="412015"/>
                      <a:pt x="2597707" y="416306"/>
                    </a:cubicBezTo>
                    <a:lnTo>
                      <a:pt x="2638751" y="457350"/>
                    </a:lnTo>
                    <a:cubicBezTo>
                      <a:pt x="2647331" y="465931"/>
                      <a:pt x="2647332" y="479844"/>
                      <a:pt x="2638751" y="488425"/>
                    </a:cubicBezTo>
                    <a:lnTo>
                      <a:pt x="2599434" y="527742"/>
                    </a:lnTo>
                    <a:cubicBezTo>
                      <a:pt x="2590853" y="536323"/>
                      <a:pt x="2576939" y="536323"/>
                      <a:pt x="2568358" y="527742"/>
                    </a:cubicBezTo>
                    <a:lnTo>
                      <a:pt x="2527314" y="486698"/>
                    </a:lnTo>
                    <a:cubicBezTo>
                      <a:pt x="2518733" y="478118"/>
                      <a:pt x="2518733" y="464204"/>
                      <a:pt x="2527314" y="455622"/>
                    </a:cubicBezTo>
                    <a:lnTo>
                      <a:pt x="2566631" y="416306"/>
                    </a:lnTo>
                    <a:cubicBezTo>
                      <a:pt x="2570922" y="412015"/>
                      <a:pt x="2576545" y="409870"/>
                      <a:pt x="2582169" y="409870"/>
                    </a:cubicBezTo>
                    <a:close/>
                    <a:moveTo>
                      <a:pt x="2929949" y="406873"/>
                    </a:moveTo>
                    <a:cubicBezTo>
                      <a:pt x="2935573" y="406874"/>
                      <a:pt x="2941196" y="409018"/>
                      <a:pt x="2945487" y="413309"/>
                    </a:cubicBezTo>
                    <a:lnTo>
                      <a:pt x="2986531" y="454353"/>
                    </a:lnTo>
                    <a:cubicBezTo>
                      <a:pt x="2995112" y="462934"/>
                      <a:pt x="2995112" y="476848"/>
                      <a:pt x="2986531" y="485429"/>
                    </a:cubicBezTo>
                    <a:lnTo>
                      <a:pt x="2947215" y="524746"/>
                    </a:lnTo>
                    <a:cubicBezTo>
                      <a:pt x="2938633" y="533328"/>
                      <a:pt x="2924719" y="533327"/>
                      <a:pt x="2916139" y="524746"/>
                    </a:cubicBezTo>
                    <a:lnTo>
                      <a:pt x="2875094" y="483702"/>
                    </a:lnTo>
                    <a:cubicBezTo>
                      <a:pt x="2866514" y="475121"/>
                      <a:pt x="2866513" y="461208"/>
                      <a:pt x="2875095" y="452626"/>
                    </a:cubicBezTo>
                    <a:lnTo>
                      <a:pt x="2914411" y="413310"/>
                    </a:lnTo>
                    <a:cubicBezTo>
                      <a:pt x="2918702" y="409019"/>
                      <a:pt x="2924325" y="406873"/>
                      <a:pt x="2929949" y="406873"/>
                    </a:cubicBezTo>
                    <a:close/>
                    <a:moveTo>
                      <a:pt x="1030468" y="404502"/>
                    </a:moveTo>
                    <a:cubicBezTo>
                      <a:pt x="1036091" y="404502"/>
                      <a:pt x="1041716" y="406647"/>
                      <a:pt x="1046006" y="410937"/>
                    </a:cubicBezTo>
                    <a:lnTo>
                      <a:pt x="1087050" y="451981"/>
                    </a:lnTo>
                    <a:cubicBezTo>
                      <a:pt x="1095631" y="460563"/>
                      <a:pt x="1095630" y="474476"/>
                      <a:pt x="1087050" y="483057"/>
                    </a:cubicBezTo>
                    <a:lnTo>
                      <a:pt x="1047733" y="522374"/>
                    </a:lnTo>
                    <a:cubicBezTo>
                      <a:pt x="1039152" y="530955"/>
                      <a:pt x="1025238" y="530955"/>
                      <a:pt x="1016657" y="522374"/>
                    </a:cubicBezTo>
                    <a:lnTo>
                      <a:pt x="975613" y="481330"/>
                    </a:lnTo>
                    <a:cubicBezTo>
                      <a:pt x="967032" y="472749"/>
                      <a:pt x="967032" y="458836"/>
                      <a:pt x="975613" y="450254"/>
                    </a:cubicBezTo>
                    <a:lnTo>
                      <a:pt x="1014930" y="410937"/>
                    </a:lnTo>
                    <a:cubicBezTo>
                      <a:pt x="1019220" y="406647"/>
                      <a:pt x="1024845" y="404502"/>
                      <a:pt x="1030468" y="404502"/>
                    </a:cubicBezTo>
                    <a:close/>
                    <a:moveTo>
                      <a:pt x="3289302" y="397161"/>
                    </a:moveTo>
                    <a:cubicBezTo>
                      <a:pt x="3294926" y="397161"/>
                      <a:pt x="3300550" y="399306"/>
                      <a:pt x="3304840" y="403597"/>
                    </a:cubicBezTo>
                    <a:lnTo>
                      <a:pt x="3345884" y="444641"/>
                    </a:lnTo>
                    <a:cubicBezTo>
                      <a:pt x="3354465" y="453222"/>
                      <a:pt x="3354465" y="467135"/>
                      <a:pt x="3345884" y="475717"/>
                    </a:cubicBezTo>
                    <a:lnTo>
                      <a:pt x="3306567" y="515033"/>
                    </a:lnTo>
                    <a:cubicBezTo>
                      <a:pt x="3297986" y="523614"/>
                      <a:pt x="3284073" y="523614"/>
                      <a:pt x="3275491" y="515033"/>
                    </a:cubicBezTo>
                    <a:lnTo>
                      <a:pt x="3234448" y="473989"/>
                    </a:lnTo>
                    <a:cubicBezTo>
                      <a:pt x="3225866" y="465408"/>
                      <a:pt x="3225866" y="451495"/>
                      <a:pt x="3234448" y="442913"/>
                    </a:cubicBezTo>
                    <a:lnTo>
                      <a:pt x="3273764" y="403597"/>
                    </a:lnTo>
                    <a:cubicBezTo>
                      <a:pt x="3278055" y="399306"/>
                      <a:pt x="3283678" y="397161"/>
                      <a:pt x="3289302" y="397161"/>
                    </a:cubicBezTo>
                    <a:close/>
                    <a:moveTo>
                      <a:pt x="1376717" y="396438"/>
                    </a:moveTo>
                    <a:cubicBezTo>
                      <a:pt x="1382341" y="396438"/>
                      <a:pt x="1387965" y="398583"/>
                      <a:pt x="1392255" y="402875"/>
                    </a:cubicBezTo>
                    <a:lnTo>
                      <a:pt x="1433299" y="443918"/>
                    </a:lnTo>
                    <a:cubicBezTo>
                      <a:pt x="1441880" y="452500"/>
                      <a:pt x="1441880" y="466413"/>
                      <a:pt x="1433299" y="474994"/>
                    </a:cubicBezTo>
                    <a:lnTo>
                      <a:pt x="1393983" y="514311"/>
                    </a:lnTo>
                    <a:cubicBezTo>
                      <a:pt x="1385402" y="522892"/>
                      <a:pt x="1371488" y="522892"/>
                      <a:pt x="1362906" y="514311"/>
                    </a:cubicBezTo>
                    <a:lnTo>
                      <a:pt x="1321863" y="473267"/>
                    </a:lnTo>
                    <a:cubicBezTo>
                      <a:pt x="1313281" y="464686"/>
                      <a:pt x="1313282" y="450772"/>
                      <a:pt x="1321863" y="442191"/>
                    </a:cubicBezTo>
                    <a:lnTo>
                      <a:pt x="1361179" y="402875"/>
                    </a:lnTo>
                    <a:cubicBezTo>
                      <a:pt x="1365470" y="398584"/>
                      <a:pt x="1371094" y="396438"/>
                      <a:pt x="1376717" y="396438"/>
                    </a:cubicBezTo>
                    <a:close/>
                    <a:moveTo>
                      <a:pt x="349476" y="395924"/>
                    </a:moveTo>
                    <a:cubicBezTo>
                      <a:pt x="355100" y="395924"/>
                      <a:pt x="360724" y="398069"/>
                      <a:pt x="365015" y="402360"/>
                    </a:cubicBezTo>
                    <a:lnTo>
                      <a:pt x="406058" y="443404"/>
                    </a:lnTo>
                    <a:cubicBezTo>
                      <a:pt x="414639" y="451985"/>
                      <a:pt x="414640" y="465899"/>
                      <a:pt x="406058" y="474480"/>
                    </a:cubicBezTo>
                    <a:lnTo>
                      <a:pt x="366742" y="513796"/>
                    </a:lnTo>
                    <a:cubicBezTo>
                      <a:pt x="358161" y="522378"/>
                      <a:pt x="344247" y="522377"/>
                      <a:pt x="335667" y="513796"/>
                    </a:cubicBezTo>
                    <a:lnTo>
                      <a:pt x="294623" y="472753"/>
                    </a:lnTo>
                    <a:cubicBezTo>
                      <a:pt x="286041" y="464172"/>
                      <a:pt x="286041" y="450258"/>
                      <a:pt x="294623" y="441677"/>
                    </a:cubicBezTo>
                    <a:lnTo>
                      <a:pt x="333940" y="402360"/>
                    </a:lnTo>
                    <a:cubicBezTo>
                      <a:pt x="338230" y="398070"/>
                      <a:pt x="343854" y="395924"/>
                      <a:pt x="349476" y="395924"/>
                    </a:cubicBezTo>
                    <a:close/>
                    <a:moveTo>
                      <a:pt x="3637082" y="394164"/>
                    </a:moveTo>
                    <a:cubicBezTo>
                      <a:pt x="3642706" y="394164"/>
                      <a:pt x="3648329" y="396310"/>
                      <a:pt x="3652620" y="400600"/>
                    </a:cubicBezTo>
                    <a:lnTo>
                      <a:pt x="3693664" y="441644"/>
                    </a:lnTo>
                    <a:cubicBezTo>
                      <a:pt x="3702245" y="450226"/>
                      <a:pt x="3702245" y="464139"/>
                      <a:pt x="3693664" y="472720"/>
                    </a:cubicBezTo>
                    <a:lnTo>
                      <a:pt x="3654346" y="512037"/>
                    </a:lnTo>
                    <a:cubicBezTo>
                      <a:pt x="3645766" y="520618"/>
                      <a:pt x="3631853" y="520618"/>
                      <a:pt x="3623270" y="512037"/>
                    </a:cubicBezTo>
                    <a:lnTo>
                      <a:pt x="3582227" y="470993"/>
                    </a:lnTo>
                    <a:cubicBezTo>
                      <a:pt x="3573646" y="462412"/>
                      <a:pt x="3573646" y="448498"/>
                      <a:pt x="3582227" y="439916"/>
                    </a:cubicBezTo>
                    <a:lnTo>
                      <a:pt x="3621544" y="400600"/>
                    </a:lnTo>
                    <a:cubicBezTo>
                      <a:pt x="3625835" y="396310"/>
                      <a:pt x="3631458" y="394164"/>
                      <a:pt x="3637082" y="394164"/>
                    </a:cubicBezTo>
                    <a:close/>
                    <a:moveTo>
                      <a:pt x="697256" y="392928"/>
                    </a:moveTo>
                    <a:cubicBezTo>
                      <a:pt x="702880" y="392928"/>
                      <a:pt x="708505" y="395073"/>
                      <a:pt x="712795" y="399363"/>
                    </a:cubicBezTo>
                    <a:lnTo>
                      <a:pt x="753839" y="440407"/>
                    </a:lnTo>
                    <a:cubicBezTo>
                      <a:pt x="762419" y="448989"/>
                      <a:pt x="762419" y="462902"/>
                      <a:pt x="753838" y="471484"/>
                    </a:cubicBezTo>
                    <a:lnTo>
                      <a:pt x="714522" y="510800"/>
                    </a:lnTo>
                    <a:cubicBezTo>
                      <a:pt x="705941" y="519381"/>
                      <a:pt x="692027" y="519381"/>
                      <a:pt x="683446" y="510800"/>
                    </a:cubicBezTo>
                    <a:lnTo>
                      <a:pt x="642402" y="469756"/>
                    </a:lnTo>
                    <a:cubicBezTo>
                      <a:pt x="633820" y="461175"/>
                      <a:pt x="633821" y="447262"/>
                      <a:pt x="642402" y="438680"/>
                    </a:cubicBezTo>
                    <a:lnTo>
                      <a:pt x="681719" y="399363"/>
                    </a:lnTo>
                    <a:cubicBezTo>
                      <a:pt x="686009" y="395073"/>
                      <a:pt x="691634" y="392928"/>
                      <a:pt x="697256" y="392928"/>
                    </a:cubicBezTo>
                    <a:close/>
                    <a:moveTo>
                      <a:pt x="3983725" y="392304"/>
                    </a:moveTo>
                    <a:cubicBezTo>
                      <a:pt x="3989349" y="392304"/>
                      <a:pt x="3994973" y="394450"/>
                      <a:pt x="3999263" y="398740"/>
                    </a:cubicBezTo>
                    <a:lnTo>
                      <a:pt x="4040307" y="439784"/>
                    </a:lnTo>
                    <a:cubicBezTo>
                      <a:pt x="4048888" y="448366"/>
                      <a:pt x="4048888" y="462279"/>
                      <a:pt x="4040307" y="470860"/>
                    </a:cubicBezTo>
                    <a:lnTo>
                      <a:pt x="4000991" y="510177"/>
                    </a:lnTo>
                    <a:cubicBezTo>
                      <a:pt x="3992409" y="518758"/>
                      <a:pt x="3978496" y="518758"/>
                      <a:pt x="3969915" y="510177"/>
                    </a:cubicBezTo>
                    <a:lnTo>
                      <a:pt x="3928870" y="469133"/>
                    </a:lnTo>
                    <a:cubicBezTo>
                      <a:pt x="3920289" y="460552"/>
                      <a:pt x="3920289" y="446639"/>
                      <a:pt x="3928870" y="438057"/>
                    </a:cubicBezTo>
                    <a:lnTo>
                      <a:pt x="3968187" y="398740"/>
                    </a:lnTo>
                    <a:cubicBezTo>
                      <a:pt x="3972478" y="394449"/>
                      <a:pt x="3978101" y="392305"/>
                      <a:pt x="3983725" y="392304"/>
                    </a:cubicBezTo>
                    <a:close/>
                    <a:moveTo>
                      <a:pt x="1736070" y="386725"/>
                    </a:moveTo>
                    <a:cubicBezTo>
                      <a:pt x="1741694" y="386725"/>
                      <a:pt x="1747318" y="388871"/>
                      <a:pt x="1751608" y="393162"/>
                    </a:cubicBezTo>
                    <a:lnTo>
                      <a:pt x="1792652" y="434205"/>
                    </a:lnTo>
                    <a:cubicBezTo>
                      <a:pt x="1801233" y="442787"/>
                      <a:pt x="1801233" y="456700"/>
                      <a:pt x="1792652" y="465281"/>
                    </a:cubicBezTo>
                    <a:lnTo>
                      <a:pt x="1753335" y="504598"/>
                    </a:lnTo>
                    <a:cubicBezTo>
                      <a:pt x="1744755" y="513179"/>
                      <a:pt x="1730841" y="513179"/>
                      <a:pt x="1722259" y="504598"/>
                    </a:cubicBezTo>
                    <a:lnTo>
                      <a:pt x="1681215" y="463554"/>
                    </a:lnTo>
                    <a:cubicBezTo>
                      <a:pt x="1672634" y="454973"/>
                      <a:pt x="1672635" y="441059"/>
                      <a:pt x="1681216" y="432478"/>
                    </a:cubicBezTo>
                    <a:lnTo>
                      <a:pt x="1720532" y="393161"/>
                    </a:lnTo>
                    <a:cubicBezTo>
                      <a:pt x="1724823" y="388871"/>
                      <a:pt x="1730447" y="386725"/>
                      <a:pt x="1736070" y="386725"/>
                    </a:cubicBezTo>
                    <a:close/>
                    <a:moveTo>
                      <a:pt x="2083850" y="383729"/>
                    </a:moveTo>
                    <a:cubicBezTo>
                      <a:pt x="2089474" y="383729"/>
                      <a:pt x="2095098" y="385875"/>
                      <a:pt x="2099388" y="390165"/>
                    </a:cubicBezTo>
                    <a:lnTo>
                      <a:pt x="2140432" y="431209"/>
                    </a:lnTo>
                    <a:cubicBezTo>
                      <a:pt x="2149013" y="439790"/>
                      <a:pt x="2149013" y="453704"/>
                      <a:pt x="2140432" y="462285"/>
                    </a:cubicBezTo>
                    <a:lnTo>
                      <a:pt x="2101116" y="501601"/>
                    </a:lnTo>
                    <a:cubicBezTo>
                      <a:pt x="2092535" y="510182"/>
                      <a:pt x="2078621" y="510182"/>
                      <a:pt x="2070039" y="501602"/>
                    </a:cubicBezTo>
                    <a:lnTo>
                      <a:pt x="2028996" y="460558"/>
                    </a:lnTo>
                    <a:cubicBezTo>
                      <a:pt x="2020414" y="451977"/>
                      <a:pt x="2020415" y="438062"/>
                      <a:pt x="2028996" y="429482"/>
                    </a:cubicBezTo>
                    <a:lnTo>
                      <a:pt x="2068312" y="390165"/>
                    </a:lnTo>
                    <a:cubicBezTo>
                      <a:pt x="2072603" y="385874"/>
                      <a:pt x="2078227" y="383729"/>
                      <a:pt x="2083850" y="383729"/>
                    </a:cubicBezTo>
                    <a:close/>
                    <a:moveTo>
                      <a:pt x="2448058" y="369161"/>
                    </a:moveTo>
                    <a:cubicBezTo>
                      <a:pt x="2453682" y="369161"/>
                      <a:pt x="2459306" y="371306"/>
                      <a:pt x="2463596" y="375597"/>
                    </a:cubicBezTo>
                    <a:lnTo>
                      <a:pt x="2504639" y="416642"/>
                    </a:lnTo>
                    <a:cubicBezTo>
                      <a:pt x="2513221" y="425223"/>
                      <a:pt x="2513222" y="439136"/>
                      <a:pt x="2504639" y="447718"/>
                    </a:cubicBezTo>
                    <a:lnTo>
                      <a:pt x="2465324" y="487034"/>
                    </a:lnTo>
                    <a:cubicBezTo>
                      <a:pt x="2456742" y="495615"/>
                      <a:pt x="2442829" y="495615"/>
                      <a:pt x="2434247" y="487034"/>
                    </a:cubicBezTo>
                    <a:lnTo>
                      <a:pt x="2393203" y="445990"/>
                    </a:lnTo>
                    <a:cubicBezTo>
                      <a:pt x="2384622" y="437409"/>
                      <a:pt x="2384623" y="423494"/>
                      <a:pt x="2393204" y="414914"/>
                    </a:cubicBezTo>
                    <a:lnTo>
                      <a:pt x="2432520" y="375597"/>
                    </a:lnTo>
                    <a:cubicBezTo>
                      <a:pt x="2436811" y="371307"/>
                      <a:pt x="2442435" y="369160"/>
                      <a:pt x="2448058" y="369161"/>
                    </a:cubicBezTo>
                    <a:close/>
                    <a:moveTo>
                      <a:pt x="2795838" y="366165"/>
                    </a:moveTo>
                    <a:cubicBezTo>
                      <a:pt x="2801462" y="366165"/>
                      <a:pt x="2807086" y="368310"/>
                      <a:pt x="2811377" y="372601"/>
                    </a:cubicBezTo>
                    <a:lnTo>
                      <a:pt x="2852420" y="413645"/>
                    </a:lnTo>
                    <a:cubicBezTo>
                      <a:pt x="2861000" y="422226"/>
                      <a:pt x="2861001" y="436139"/>
                      <a:pt x="2852420" y="444721"/>
                    </a:cubicBezTo>
                    <a:lnTo>
                      <a:pt x="2813104" y="484037"/>
                    </a:lnTo>
                    <a:cubicBezTo>
                      <a:pt x="2804522" y="492618"/>
                      <a:pt x="2790609" y="492618"/>
                      <a:pt x="2782028" y="484037"/>
                    </a:cubicBezTo>
                    <a:lnTo>
                      <a:pt x="2740983" y="442993"/>
                    </a:lnTo>
                    <a:cubicBezTo>
                      <a:pt x="2732403" y="434413"/>
                      <a:pt x="2732403" y="420499"/>
                      <a:pt x="2740983" y="411918"/>
                    </a:cubicBezTo>
                    <a:lnTo>
                      <a:pt x="2780301" y="372600"/>
                    </a:lnTo>
                    <a:cubicBezTo>
                      <a:pt x="2784591" y="368310"/>
                      <a:pt x="2790215" y="366165"/>
                      <a:pt x="2795838" y="366165"/>
                    </a:cubicBezTo>
                    <a:close/>
                    <a:moveTo>
                      <a:pt x="204929" y="365652"/>
                    </a:moveTo>
                    <a:cubicBezTo>
                      <a:pt x="210553" y="365652"/>
                      <a:pt x="216176" y="367797"/>
                      <a:pt x="220467" y="372088"/>
                    </a:cubicBezTo>
                    <a:lnTo>
                      <a:pt x="261511" y="413132"/>
                    </a:lnTo>
                    <a:cubicBezTo>
                      <a:pt x="270092" y="421713"/>
                      <a:pt x="270092" y="435627"/>
                      <a:pt x="261511" y="444208"/>
                    </a:cubicBezTo>
                    <a:lnTo>
                      <a:pt x="222194" y="483525"/>
                    </a:lnTo>
                    <a:cubicBezTo>
                      <a:pt x="213613" y="492106"/>
                      <a:pt x="199700" y="492105"/>
                      <a:pt x="191119" y="483524"/>
                    </a:cubicBezTo>
                    <a:lnTo>
                      <a:pt x="150074" y="442481"/>
                    </a:lnTo>
                    <a:cubicBezTo>
                      <a:pt x="141494" y="433899"/>
                      <a:pt x="141493" y="419986"/>
                      <a:pt x="150074" y="411405"/>
                    </a:cubicBezTo>
                    <a:lnTo>
                      <a:pt x="189391" y="372088"/>
                    </a:lnTo>
                    <a:cubicBezTo>
                      <a:pt x="193681" y="367797"/>
                      <a:pt x="199306" y="365652"/>
                      <a:pt x="204929" y="365652"/>
                    </a:cubicBezTo>
                    <a:close/>
                    <a:moveTo>
                      <a:pt x="1243742" y="359449"/>
                    </a:moveTo>
                    <a:cubicBezTo>
                      <a:pt x="1249366" y="359449"/>
                      <a:pt x="1254990" y="361595"/>
                      <a:pt x="1259280" y="365885"/>
                    </a:cubicBezTo>
                    <a:lnTo>
                      <a:pt x="1300324" y="406929"/>
                    </a:lnTo>
                    <a:cubicBezTo>
                      <a:pt x="1308905" y="415510"/>
                      <a:pt x="1308905" y="429424"/>
                      <a:pt x="1300324" y="438005"/>
                    </a:cubicBezTo>
                    <a:lnTo>
                      <a:pt x="1261007" y="477322"/>
                    </a:lnTo>
                    <a:cubicBezTo>
                      <a:pt x="1252426" y="485903"/>
                      <a:pt x="1238512" y="485903"/>
                      <a:pt x="1229931" y="477322"/>
                    </a:cubicBezTo>
                    <a:lnTo>
                      <a:pt x="1188887" y="436278"/>
                    </a:lnTo>
                    <a:cubicBezTo>
                      <a:pt x="1180306" y="427697"/>
                      <a:pt x="1180306" y="413783"/>
                      <a:pt x="1188887" y="405202"/>
                    </a:cubicBezTo>
                    <a:lnTo>
                      <a:pt x="1228204" y="365885"/>
                    </a:lnTo>
                    <a:cubicBezTo>
                      <a:pt x="1232494" y="361595"/>
                      <a:pt x="1238118" y="359449"/>
                      <a:pt x="1243742" y="359449"/>
                    </a:cubicBezTo>
                    <a:close/>
                    <a:moveTo>
                      <a:pt x="1591522" y="356453"/>
                    </a:moveTo>
                    <a:cubicBezTo>
                      <a:pt x="1597146" y="356453"/>
                      <a:pt x="1602769" y="358598"/>
                      <a:pt x="1607060" y="362889"/>
                    </a:cubicBezTo>
                    <a:lnTo>
                      <a:pt x="1648104" y="403933"/>
                    </a:lnTo>
                    <a:cubicBezTo>
                      <a:pt x="1656685" y="412514"/>
                      <a:pt x="1656685" y="426428"/>
                      <a:pt x="1648104" y="435009"/>
                    </a:cubicBezTo>
                    <a:lnTo>
                      <a:pt x="1608787" y="474325"/>
                    </a:lnTo>
                    <a:cubicBezTo>
                      <a:pt x="1600206" y="482907"/>
                      <a:pt x="1586292" y="482907"/>
                      <a:pt x="1577711" y="474325"/>
                    </a:cubicBezTo>
                    <a:lnTo>
                      <a:pt x="1536667" y="433282"/>
                    </a:lnTo>
                    <a:cubicBezTo>
                      <a:pt x="1528086" y="424700"/>
                      <a:pt x="1528086" y="410787"/>
                      <a:pt x="1536668" y="402206"/>
                    </a:cubicBezTo>
                    <a:lnTo>
                      <a:pt x="1575984" y="362889"/>
                    </a:lnTo>
                    <a:cubicBezTo>
                      <a:pt x="1580275" y="358598"/>
                      <a:pt x="1585898" y="356453"/>
                      <a:pt x="1591522" y="356453"/>
                    </a:cubicBezTo>
                    <a:close/>
                    <a:moveTo>
                      <a:pt x="3155192" y="356452"/>
                    </a:moveTo>
                    <a:cubicBezTo>
                      <a:pt x="3160815" y="356452"/>
                      <a:pt x="3166440" y="358597"/>
                      <a:pt x="3170730" y="362888"/>
                    </a:cubicBezTo>
                    <a:lnTo>
                      <a:pt x="3211774" y="403931"/>
                    </a:lnTo>
                    <a:cubicBezTo>
                      <a:pt x="3220354" y="412513"/>
                      <a:pt x="3220354" y="426427"/>
                      <a:pt x="3211774" y="435008"/>
                    </a:cubicBezTo>
                    <a:lnTo>
                      <a:pt x="3172457" y="474324"/>
                    </a:lnTo>
                    <a:cubicBezTo>
                      <a:pt x="3163876" y="482905"/>
                      <a:pt x="3149962" y="482905"/>
                      <a:pt x="3141381" y="474324"/>
                    </a:cubicBezTo>
                    <a:lnTo>
                      <a:pt x="3100337" y="433280"/>
                    </a:lnTo>
                    <a:cubicBezTo>
                      <a:pt x="3091756" y="424699"/>
                      <a:pt x="3091756" y="410785"/>
                      <a:pt x="3100337" y="402204"/>
                    </a:cubicBezTo>
                    <a:lnTo>
                      <a:pt x="3139654" y="362888"/>
                    </a:lnTo>
                    <a:cubicBezTo>
                      <a:pt x="3143944" y="358597"/>
                      <a:pt x="3149568" y="356452"/>
                      <a:pt x="3155192" y="356452"/>
                    </a:cubicBezTo>
                    <a:close/>
                    <a:moveTo>
                      <a:pt x="564281" y="355939"/>
                    </a:moveTo>
                    <a:cubicBezTo>
                      <a:pt x="569905" y="355939"/>
                      <a:pt x="575529" y="358084"/>
                      <a:pt x="579819" y="362375"/>
                    </a:cubicBezTo>
                    <a:lnTo>
                      <a:pt x="620863" y="403418"/>
                    </a:lnTo>
                    <a:cubicBezTo>
                      <a:pt x="629444" y="412000"/>
                      <a:pt x="629444" y="425913"/>
                      <a:pt x="620863" y="434494"/>
                    </a:cubicBezTo>
                    <a:lnTo>
                      <a:pt x="581546" y="473811"/>
                    </a:lnTo>
                    <a:cubicBezTo>
                      <a:pt x="572965" y="482392"/>
                      <a:pt x="559051" y="482393"/>
                      <a:pt x="550470" y="473811"/>
                    </a:cubicBezTo>
                    <a:lnTo>
                      <a:pt x="509426" y="432768"/>
                    </a:lnTo>
                    <a:cubicBezTo>
                      <a:pt x="500845" y="424186"/>
                      <a:pt x="500845" y="410273"/>
                      <a:pt x="509426" y="401691"/>
                    </a:cubicBezTo>
                    <a:lnTo>
                      <a:pt x="548743" y="362375"/>
                    </a:lnTo>
                    <a:cubicBezTo>
                      <a:pt x="553034" y="358084"/>
                      <a:pt x="558657" y="355939"/>
                      <a:pt x="564281" y="355939"/>
                    </a:cubicBezTo>
                    <a:close/>
                    <a:moveTo>
                      <a:pt x="3502971" y="353456"/>
                    </a:moveTo>
                    <a:cubicBezTo>
                      <a:pt x="3508595" y="353456"/>
                      <a:pt x="3514220" y="355601"/>
                      <a:pt x="3518510" y="359891"/>
                    </a:cubicBezTo>
                    <a:lnTo>
                      <a:pt x="3559553" y="400935"/>
                    </a:lnTo>
                    <a:cubicBezTo>
                      <a:pt x="3568134" y="409516"/>
                      <a:pt x="3568134" y="423429"/>
                      <a:pt x="3559553" y="432011"/>
                    </a:cubicBezTo>
                    <a:lnTo>
                      <a:pt x="3520237" y="471328"/>
                    </a:lnTo>
                    <a:cubicBezTo>
                      <a:pt x="3511656" y="479910"/>
                      <a:pt x="3497742" y="479909"/>
                      <a:pt x="3489161" y="471328"/>
                    </a:cubicBezTo>
                    <a:lnTo>
                      <a:pt x="3448117" y="430284"/>
                    </a:lnTo>
                    <a:cubicBezTo>
                      <a:pt x="3439536" y="421703"/>
                      <a:pt x="3439536" y="407790"/>
                      <a:pt x="3448117" y="399208"/>
                    </a:cubicBezTo>
                    <a:lnTo>
                      <a:pt x="3487434" y="359891"/>
                    </a:lnTo>
                    <a:cubicBezTo>
                      <a:pt x="3491724" y="355601"/>
                      <a:pt x="3497348" y="353455"/>
                      <a:pt x="3502971" y="353456"/>
                    </a:cubicBezTo>
                    <a:close/>
                    <a:moveTo>
                      <a:pt x="3849614" y="351596"/>
                    </a:moveTo>
                    <a:cubicBezTo>
                      <a:pt x="3855239" y="351596"/>
                      <a:pt x="3860862" y="353741"/>
                      <a:pt x="3865152" y="358032"/>
                    </a:cubicBezTo>
                    <a:lnTo>
                      <a:pt x="3906196" y="399076"/>
                    </a:lnTo>
                    <a:cubicBezTo>
                      <a:pt x="3914778" y="407657"/>
                      <a:pt x="3914777" y="421570"/>
                      <a:pt x="3906196" y="430152"/>
                    </a:cubicBezTo>
                    <a:lnTo>
                      <a:pt x="3866880" y="469468"/>
                    </a:lnTo>
                    <a:cubicBezTo>
                      <a:pt x="3858299" y="478049"/>
                      <a:pt x="3844385" y="478049"/>
                      <a:pt x="3835804" y="469468"/>
                    </a:cubicBezTo>
                    <a:lnTo>
                      <a:pt x="3794760" y="428424"/>
                    </a:lnTo>
                    <a:cubicBezTo>
                      <a:pt x="3786179" y="419843"/>
                      <a:pt x="3786179" y="405929"/>
                      <a:pt x="3794760" y="397348"/>
                    </a:cubicBezTo>
                    <a:lnTo>
                      <a:pt x="3834076" y="358032"/>
                    </a:lnTo>
                    <a:cubicBezTo>
                      <a:pt x="3838367" y="353741"/>
                      <a:pt x="3843990" y="351596"/>
                      <a:pt x="3849614" y="351596"/>
                    </a:cubicBezTo>
                    <a:close/>
                    <a:moveTo>
                      <a:pt x="4197395" y="348600"/>
                    </a:moveTo>
                    <a:cubicBezTo>
                      <a:pt x="4203018" y="348600"/>
                      <a:pt x="4208643" y="350744"/>
                      <a:pt x="4212933" y="355035"/>
                    </a:cubicBezTo>
                    <a:lnTo>
                      <a:pt x="4253977" y="396079"/>
                    </a:lnTo>
                    <a:cubicBezTo>
                      <a:pt x="4262558" y="404660"/>
                      <a:pt x="4262558" y="418574"/>
                      <a:pt x="4253977" y="427155"/>
                    </a:cubicBezTo>
                    <a:lnTo>
                      <a:pt x="4214660" y="466471"/>
                    </a:lnTo>
                    <a:cubicBezTo>
                      <a:pt x="4206079" y="475053"/>
                      <a:pt x="4192165" y="475052"/>
                      <a:pt x="4183584" y="466471"/>
                    </a:cubicBezTo>
                    <a:lnTo>
                      <a:pt x="4142541" y="425428"/>
                    </a:lnTo>
                    <a:cubicBezTo>
                      <a:pt x="4133959" y="416846"/>
                      <a:pt x="4133959" y="402933"/>
                      <a:pt x="4142541" y="394352"/>
                    </a:cubicBezTo>
                    <a:lnTo>
                      <a:pt x="4181857" y="355035"/>
                    </a:lnTo>
                    <a:cubicBezTo>
                      <a:pt x="4186147" y="350745"/>
                      <a:pt x="4191771" y="348599"/>
                      <a:pt x="4197395" y="348600"/>
                    </a:cubicBezTo>
                    <a:close/>
                    <a:moveTo>
                      <a:pt x="910531" y="347875"/>
                    </a:moveTo>
                    <a:cubicBezTo>
                      <a:pt x="916155" y="347876"/>
                      <a:pt x="921778" y="350021"/>
                      <a:pt x="926069" y="354312"/>
                    </a:cubicBezTo>
                    <a:lnTo>
                      <a:pt x="967113" y="395355"/>
                    </a:lnTo>
                    <a:cubicBezTo>
                      <a:pt x="975694" y="403937"/>
                      <a:pt x="975694" y="417850"/>
                      <a:pt x="967113" y="426431"/>
                    </a:cubicBezTo>
                    <a:lnTo>
                      <a:pt x="927796" y="465748"/>
                    </a:lnTo>
                    <a:cubicBezTo>
                      <a:pt x="919215" y="474329"/>
                      <a:pt x="905301" y="474329"/>
                      <a:pt x="896720" y="465748"/>
                    </a:cubicBezTo>
                    <a:lnTo>
                      <a:pt x="855676" y="424704"/>
                    </a:lnTo>
                    <a:cubicBezTo>
                      <a:pt x="847095" y="416123"/>
                      <a:pt x="847095" y="402209"/>
                      <a:pt x="855676" y="393628"/>
                    </a:cubicBezTo>
                    <a:lnTo>
                      <a:pt x="894993" y="354311"/>
                    </a:lnTo>
                    <a:cubicBezTo>
                      <a:pt x="899284" y="350021"/>
                      <a:pt x="904907" y="347876"/>
                      <a:pt x="910531" y="347875"/>
                    </a:cubicBezTo>
                    <a:close/>
                    <a:moveTo>
                      <a:pt x="1950875" y="346740"/>
                    </a:moveTo>
                    <a:cubicBezTo>
                      <a:pt x="1956499" y="346740"/>
                      <a:pt x="1962122" y="348885"/>
                      <a:pt x="1966413" y="353176"/>
                    </a:cubicBezTo>
                    <a:lnTo>
                      <a:pt x="2007457" y="394220"/>
                    </a:lnTo>
                    <a:cubicBezTo>
                      <a:pt x="2016038" y="402801"/>
                      <a:pt x="2016038" y="416714"/>
                      <a:pt x="2007457" y="425296"/>
                    </a:cubicBezTo>
                    <a:lnTo>
                      <a:pt x="1968140" y="464612"/>
                    </a:lnTo>
                    <a:cubicBezTo>
                      <a:pt x="1959559" y="473194"/>
                      <a:pt x="1945645" y="473194"/>
                      <a:pt x="1937064" y="464612"/>
                    </a:cubicBezTo>
                    <a:lnTo>
                      <a:pt x="1896020" y="423569"/>
                    </a:lnTo>
                    <a:cubicBezTo>
                      <a:pt x="1887439" y="414987"/>
                      <a:pt x="1887439" y="401074"/>
                      <a:pt x="1896020" y="392492"/>
                    </a:cubicBezTo>
                    <a:lnTo>
                      <a:pt x="1935337" y="353176"/>
                    </a:lnTo>
                    <a:cubicBezTo>
                      <a:pt x="1939628" y="348885"/>
                      <a:pt x="1945251" y="346740"/>
                      <a:pt x="1950875" y="346740"/>
                    </a:cubicBezTo>
                    <a:close/>
                    <a:moveTo>
                      <a:pt x="2298655" y="343744"/>
                    </a:moveTo>
                    <a:cubicBezTo>
                      <a:pt x="2304279" y="343743"/>
                      <a:pt x="2309902" y="345889"/>
                      <a:pt x="2314193" y="350180"/>
                    </a:cubicBezTo>
                    <a:lnTo>
                      <a:pt x="2355237" y="391223"/>
                    </a:lnTo>
                    <a:cubicBezTo>
                      <a:pt x="2363818" y="399805"/>
                      <a:pt x="2363818" y="413718"/>
                      <a:pt x="2355237" y="422299"/>
                    </a:cubicBezTo>
                    <a:lnTo>
                      <a:pt x="2315920" y="461616"/>
                    </a:lnTo>
                    <a:cubicBezTo>
                      <a:pt x="2307339" y="470197"/>
                      <a:pt x="2293425" y="470197"/>
                      <a:pt x="2284844" y="461616"/>
                    </a:cubicBezTo>
                    <a:lnTo>
                      <a:pt x="2243800" y="420572"/>
                    </a:lnTo>
                    <a:cubicBezTo>
                      <a:pt x="2235219" y="411991"/>
                      <a:pt x="2235219" y="398077"/>
                      <a:pt x="2243800" y="389496"/>
                    </a:cubicBezTo>
                    <a:lnTo>
                      <a:pt x="2283117" y="350180"/>
                    </a:lnTo>
                    <a:cubicBezTo>
                      <a:pt x="2287408" y="345889"/>
                      <a:pt x="2293031" y="343744"/>
                      <a:pt x="2298655" y="343744"/>
                    </a:cubicBezTo>
                    <a:close/>
                    <a:moveTo>
                      <a:pt x="2662863" y="329176"/>
                    </a:moveTo>
                    <a:cubicBezTo>
                      <a:pt x="2668487" y="329176"/>
                      <a:pt x="2674111" y="331321"/>
                      <a:pt x="2678401" y="335612"/>
                    </a:cubicBezTo>
                    <a:lnTo>
                      <a:pt x="2719445" y="376655"/>
                    </a:lnTo>
                    <a:cubicBezTo>
                      <a:pt x="2728025" y="385237"/>
                      <a:pt x="2728026" y="399150"/>
                      <a:pt x="2719445" y="407731"/>
                    </a:cubicBezTo>
                    <a:lnTo>
                      <a:pt x="2680128" y="447048"/>
                    </a:lnTo>
                    <a:cubicBezTo>
                      <a:pt x="2671547" y="455629"/>
                      <a:pt x="2657633" y="455629"/>
                      <a:pt x="2649052" y="447048"/>
                    </a:cubicBezTo>
                    <a:lnTo>
                      <a:pt x="2608008" y="406004"/>
                    </a:lnTo>
                    <a:cubicBezTo>
                      <a:pt x="2599427" y="397424"/>
                      <a:pt x="2599427" y="383510"/>
                      <a:pt x="2608008" y="374928"/>
                    </a:cubicBezTo>
                    <a:lnTo>
                      <a:pt x="2647325" y="335612"/>
                    </a:lnTo>
                    <a:cubicBezTo>
                      <a:pt x="2651616" y="331321"/>
                      <a:pt x="2657239" y="329175"/>
                      <a:pt x="2662863" y="329176"/>
                    </a:cubicBezTo>
                    <a:close/>
                    <a:moveTo>
                      <a:pt x="3010643" y="326179"/>
                    </a:moveTo>
                    <a:cubicBezTo>
                      <a:pt x="3016267" y="326180"/>
                      <a:pt x="3021890" y="328324"/>
                      <a:pt x="3026181" y="332615"/>
                    </a:cubicBezTo>
                    <a:lnTo>
                      <a:pt x="3067225" y="373659"/>
                    </a:lnTo>
                    <a:cubicBezTo>
                      <a:pt x="3075806" y="382240"/>
                      <a:pt x="3075806" y="396154"/>
                      <a:pt x="3067225" y="404735"/>
                    </a:cubicBezTo>
                    <a:lnTo>
                      <a:pt x="3027909" y="444052"/>
                    </a:lnTo>
                    <a:cubicBezTo>
                      <a:pt x="3019327" y="452633"/>
                      <a:pt x="3005413" y="452633"/>
                      <a:pt x="2996833" y="444052"/>
                    </a:cubicBezTo>
                    <a:lnTo>
                      <a:pt x="2955788" y="403008"/>
                    </a:lnTo>
                    <a:cubicBezTo>
                      <a:pt x="2947208" y="394427"/>
                      <a:pt x="2947208" y="380514"/>
                      <a:pt x="2955789" y="371932"/>
                    </a:cubicBezTo>
                    <a:lnTo>
                      <a:pt x="2995105" y="332616"/>
                    </a:lnTo>
                    <a:cubicBezTo>
                      <a:pt x="2999395" y="328325"/>
                      <a:pt x="3005019" y="326179"/>
                      <a:pt x="3010643" y="326179"/>
                    </a:cubicBezTo>
                    <a:close/>
                    <a:moveTo>
                      <a:pt x="1109631" y="318741"/>
                    </a:moveTo>
                    <a:cubicBezTo>
                      <a:pt x="1115255" y="318741"/>
                      <a:pt x="1120879" y="320886"/>
                      <a:pt x="1125169" y="325177"/>
                    </a:cubicBezTo>
                    <a:lnTo>
                      <a:pt x="1166213" y="366221"/>
                    </a:lnTo>
                    <a:cubicBezTo>
                      <a:pt x="1174794" y="374802"/>
                      <a:pt x="1174794" y="388715"/>
                      <a:pt x="1166213" y="397297"/>
                    </a:cubicBezTo>
                    <a:lnTo>
                      <a:pt x="1126896" y="436613"/>
                    </a:lnTo>
                    <a:cubicBezTo>
                      <a:pt x="1118316" y="445194"/>
                      <a:pt x="1104402" y="445194"/>
                      <a:pt x="1095820" y="436613"/>
                    </a:cubicBezTo>
                    <a:lnTo>
                      <a:pt x="1054776" y="395570"/>
                    </a:lnTo>
                    <a:cubicBezTo>
                      <a:pt x="1046195" y="386988"/>
                      <a:pt x="1046196" y="373074"/>
                      <a:pt x="1054776" y="364493"/>
                    </a:cubicBezTo>
                    <a:lnTo>
                      <a:pt x="1094093" y="325177"/>
                    </a:lnTo>
                    <a:cubicBezTo>
                      <a:pt x="1098384" y="320886"/>
                      <a:pt x="1104008" y="318740"/>
                      <a:pt x="1109631" y="318741"/>
                    </a:cubicBezTo>
                    <a:close/>
                    <a:moveTo>
                      <a:pt x="3369996" y="316467"/>
                    </a:moveTo>
                    <a:cubicBezTo>
                      <a:pt x="3375620" y="316467"/>
                      <a:pt x="3381244" y="318613"/>
                      <a:pt x="3385534" y="322903"/>
                    </a:cubicBezTo>
                    <a:lnTo>
                      <a:pt x="3426578" y="363947"/>
                    </a:lnTo>
                    <a:cubicBezTo>
                      <a:pt x="3435159" y="372528"/>
                      <a:pt x="3435159" y="386441"/>
                      <a:pt x="3426578" y="395022"/>
                    </a:cubicBezTo>
                    <a:lnTo>
                      <a:pt x="3387261" y="434339"/>
                    </a:lnTo>
                    <a:cubicBezTo>
                      <a:pt x="3378680" y="442920"/>
                      <a:pt x="3364767" y="442920"/>
                      <a:pt x="3356185" y="434339"/>
                    </a:cubicBezTo>
                    <a:lnTo>
                      <a:pt x="3315142" y="393295"/>
                    </a:lnTo>
                    <a:cubicBezTo>
                      <a:pt x="3306560" y="384714"/>
                      <a:pt x="3306560" y="370801"/>
                      <a:pt x="3315142" y="362219"/>
                    </a:cubicBezTo>
                    <a:lnTo>
                      <a:pt x="3354458" y="322903"/>
                    </a:lnTo>
                    <a:cubicBezTo>
                      <a:pt x="3358749" y="318612"/>
                      <a:pt x="3364372" y="316467"/>
                      <a:pt x="3369996" y="316467"/>
                    </a:cubicBezTo>
                    <a:close/>
                    <a:moveTo>
                      <a:pt x="1457411" y="315744"/>
                    </a:moveTo>
                    <a:cubicBezTo>
                      <a:pt x="1463035" y="315744"/>
                      <a:pt x="1468659" y="317890"/>
                      <a:pt x="1472949" y="322180"/>
                    </a:cubicBezTo>
                    <a:lnTo>
                      <a:pt x="1513993" y="363224"/>
                    </a:lnTo>
                    <a:cubicBezTo>
                      <a:pt x="1522574" y="371805"/>
                      <a:pt x="1522574" y="385719"/>
                      <a:pt x="1513993" y="394300"/>
                    </a:cubicBezTo>
                    <a:lnTo>
                      <a:pt x="1474677" y="433616"/>
                    </a:lnTo>
                    <a:cubicBezTo>
                      <a:pt x="1466096" y="442198"/>
                      <a:pt x="1452182" y="442198"/>
                      <a:pt x="1443601" y="433617"/>
                    </a:cubicBezTo>
                    <a:lnTo>
                      <a:pt x="1402557" y="392573"/>
                    </a:lnTo>
                    <a:cubicBezTo>
                      <a:pt x="1393976" y="383992"/>
                      <a:pt x="1393976" y="370078"/>
                      <a:pt x="1402557" y="361497"/>
                    </a:cubicBezTo>
                    <a:lnTo>
                      <a:pt x="1441873" y="322180"/>
                    </a:lnTo>
                    <a:cubicBezTo>
                      <a:pt x="1446164" y="317890"/>
                      <a:pt x="1451788" y="315744"/>
                      <a:pt x="1457411" y="315744"/>
                    </a:cubicBezTo>
                    <a:close/>
                    <a:moveTo>
                      <a:pt x="430170" y="315230"/>
                    </a:moveTo>
                    <a:cubicBezTo>
                      <a:pt x="435794" y="315230"/>
                      <a:pt x="441418" y="317376"/>
                      <a:pt x="445709" y="321666"/>
                    </a:cubicBezTo>
                    <a:lnTo>
                      <a:pt x="486752" y="362710"/>
                    </a:lnTo>
                    <a:cubicBezTo>
                      <a:pt x="495333" y="371291"/>
                      <a:pt x="495333" y="385205"/>
                      <a:pt x="486752" y="393786"/>
                    </a:cubicBezTo>
                    <a:lnTo>
                      <a:pt x="447436" y="433102"/>
                    </a:lnTo>
                    <a:cubicBezTo>
                      <a:pt x="438855" y="441683"/>
                      <a:pt x="424941" y="441683"/>
                      <a:pt x="416360" y="433102"/>
                    </a:cubicBezTo>
                    <a:lnTo>
                      <a:pt x="375316" y="392058"/>
                    </a:lnTo>
                    <a:cubicBezTo>
                      <a:pt x="366734" y="383478"/>
                      <a:pt x="366734" y="369564"/>
                      <a:pt x="375316" y="360982"/>
                    </a:cubicBezTo>
                    <a:lnTo>
                      <a:pt x="414633" y="321666"/>
                    </a:lnTo>
                    <a:cubicBezTo>
                      <a:pt x="418923" y="317375"/>
                      <a:pt x="424546" y="315230"/>
                      <a:pt x="430170" y="315230"/>
                    </a:cubicBezTo>
                    <a:close/>
                    <a:moveTo>
                      <a:pt x="3717776" y="313470"/>
                    </a:moveTo>
                    <a:cubicBezTo>
                      <a:pt x="3723400" y="313470"/>
                      <a:pt x="3729024" y="315615"/>
                      <a:pt x="3733314" y="319906"/>
                    </a:cubicBezTo>
                    <a:lnTo>
                      <a:pt x="3774358" y="360950"/>
                    </a:lnTo>
                    <a:cubicBezTo>
                      <a:pt x="3782940" y="369531"/>
                      <a:pt x="3782939" y="383445"/>
                      <a:pt x="3774358" y="392026"/>
                    </a:cubicBezTo>
                    <a:lnTo>
                      <a:pt x="3735040" y="431343"/>
                    </a:lnTo>
                    <a:cubicBezTo>
                      <a:pt x="3726460" y="439924"/>
                      <a:pt x="3712547" y="439924"/>
                      <a:pt x="3703965" y="431343"/>
                    </a:cubicBezTo>
                    <a:lnTo>
                      <a:pt x="3662921" y="390298"/>
                    </a:lnTo>
                    <a:cubicBezTo>
                      <a:pt x="3654340" y="381718"/>
                      <a:pt x="3654340" y="367804"/>
                      <a:pt x="3662921" y="359223"/>
                    </a:cubicBezTo>
                    <a:lnTo>
                      <a:pt x="3702238" y="319906"/>
                    </a:lnTo>
                    <a:cubicBezTo>
                      <a:pt x="3706529" y="315616"/>
                      <a:pt x="3712152" y="313470"/>
                      <a:pt x="3717776" y="313470"/>
                    </a:cubicBezTo>
                    <a:close/>
                    <a:moveTo>
                      <a:pt x="777950" y="312234"/>
                    </a:moveTo>
                    <a:cubicBezTo>
                      <a:pt x="783574" y="312234"/>
                      <a:pt x="789199" y="314379"/>
                      <a:pt x="793489" y="318669"/>
                    </a:cubicBezTo>
                    <a:lnTo>
                      <a:pt x="834533" y="359713"/>
                    </a:lnTo>
                    <a:cubicBezTo>
                      <a:pt x="843113" y="368295"/>
                      <a:pt x="843113" y="382208"/>
                      <a:pt x="834533" y="390789"/>
                    </a:cubicBezTo>
                    <a:lnTo>
                      <a:pt x="795216" y="430106"/>
                    </a:lnTo>
                    <a:cubicBezTo>
                      <a:pt x="786635" y="438687"/>
                      <a:pt x="772721" y="438687"/>
                      <a:pt x="764140" y="430106"/>
                    </a:cubicBezTo>
                    <a:lnTo>
                      <a:pt x="723096" y="389062"/>
                    </a:lnTo>
                    <a:cubicBezTo>
                      <a:pt x="714514" y="380481"/>
                      <a:pt x="714515" y="366568"/>
                      <a:pt x="723096" y="357986"/>
                    </a:cubicBezTo>
                    <a:lnTo>
                      <a:pt x="762413" y="318669"/>
                    </a:lnTo>
                    <a:cubicBezTo>
                      <a:pt x="766703" y="314379"/>
                      <a:pt x="772327" y="312234"/>
                      <a:pt x="777950" y="312234"/>
                    </a:cubicBezTo>
                    <a:close/>
                    <a:moveTo>
                      <a:pt x="4064419" y="311610"/>
                    </a:moveTo>
                    <a:cubicBezTo>
                      <a:pt x="4070043" y="311610"/>
                      <a:pt x="4075667" y="313756"/>
                      <a:pt x="4079957" y="318046"/>
                    </a:cubicBezTo>
                    <a:lnTo>
                      <a:pt x="4121001" y="359090"/>
                    </a:lnTo>
                    <a:cubicBezTo>
                      <a:pt x="4129582" y="367672"/>
                      <a:pt x="4129582" y="381585"/>
                      <a:pt x="4121001" y="390166"/>
                    </a:cubicBezTo>
                    <a:lnTo>
                      <a:pt x="4081685" y="429483"/>
                    </a:lnTo>
                    <a:cubicBezTo>
                      <a:pt x="4073103" y="438064"/>
                      <a:pt x="4059190" y="438064"/>
                      <a:pt x="4050609" y="429483"/>
                    </a:cubicBezTo>
                    <a:lnTo>
                      <a:pt x="4009564" y="388439"/>
                    </a:lnTo>
                    <a:cubicBezTo>
                      <a:pt x="4000983" y="379858"/>
                      <a:pt x="4000983" y="365945"/>
                      <a:pt x="4009564" y="357363"/>
                    </a:cubicBezTo>
                    <a:lnTo>
                      <a:pt x="4048882" y="318046"/>
                    </a:lnTo>
                    <a:cubicBezTo>
                      <a:pt x="4053172" y="313755"/>
                      <a:pt x="4058795" y="311611"/>
                      <a:pt x="4064419" y="311610"/>
                    </a:cubicBezTo>
                    <a:close/>
                    <a:moveTo>
                      <a:pt x="1816764" y="306031"/>
                    </a:moveTo>
                    <a:cubicBezTo>
                      <a:pt x="1822388" y="306031"/>
                      <a:pt x="1828012" y="308176"/>
                      <a:pt x="1832303" y="312467"/>
                    </a:cubicBezTo>
                    <a:lnTo>
                      <a:pt x="1873346" y="353511"/>
                    </a:lnTo>
                    <a:cubicBezTo>
                      <a:pt x="1881927" y="362092"/>
                      <a:pt x="1881927" y="376006"/>
                      <a:pt x="1873346" y="384587"/>
                    </a:cubicBezTo>
                    <a:lnTo>
                      <a:pt x="1834030" y="423903"/>
                    </a:lnTo>
                    <a:cubicBezTo>
                      <a:pt x="1825449" y="432485"/>
                      <a:pt x="1811535" y="432485"/>
                      <a:pt x="1802953" y="423904"/>
                    </a:cubicBezTo>
                    <a:lnTo>
                      <a:pt x="1761910" y="382860"/>
                    </a:lnTo>
                    <a:cubicBezTo>
                      <a:pt x="1753328" y="374279"/>
                      <a:pt x="1753329" y="360365"/>
                      <a:pt x="1761910" y="351784"/>
                    </a:cubicBezTo>
                    <a:lnTo>
                      <a:pt x="1801226" y="312467"/>
                    </a:lnTo>
                    <a:cubicBezTo>
                      <a:pt x="1805517" y="308177"/>
                      <a:pt x="1811141" y="306031"/>
                      <a:pt x="1816764" y="306031"/>
                    </a:cubicBezTo>
                    <a:close/>
                    <a:moveTo>
                      <a:pt x="2164544" y="303035"/>
                    </a:moveTo>
                    <a:cubicBezTo>
                      <a:pt x="2170168" y="303035"/>
                      <a:pt x="2175793" y="305180"/>
                      <a:pt x="2180083" y="309470"/>
                    </a:cubicBezTo>
                    <a:lnTo>
                      <a:pt x="2221126" y="350515"/>
                    </a:lnTo>
                    <a:cubicBezTo>
                      <a:pt x="2229707" y="359096"/>
                      <a:pt x="2229707" y="373010"/>
                      <a:pt x="2221126" y="381591"/>
                    </a:cubicBezTo>
                    <a:lnTo>
                      <a:pt x="2181810" y="420907"/>
                    </a:lnTo>
                    <a:cubicBezTo>
                      <a:pt x="2173228" y="429489"/>
                      <a:pt x="2159315" y="429488"/>
                      <a:pt x="2150734" y="420907"/>
                    </a:cubicBezTo>
                    <a:lnTo>
                      <a:pt x="2109690" y="379864"/>
                    </a:lnTo>
                    <a:cubicBezTo>
                      <a:pt x="2101108" y="371283"/>
                      <a:pt x="2101108" y="357369"/>
                      <a:pt x="2109690" y="348788"/>
                    </a:cubicBezTo>
                    <a:lnTo>
                      <a:pt x="2149007" y="309471"/>
                    </a:lnTo>
                    <a:cubicBezTo>
                      <a:pt x="2153297" y="305180"/>
                      <a:pt x="2158921" y="303034"/>
                      <a:pt x="2164544" y="303035"/>
                    </a:cubicBezTo>
                    <a:close/>
                    <a:moveTo>
                      <a:pt x="4238665" y="298228"/>
                    </a:moveTo>
                    <a:lnTo>
                      <a:pt x="4257232" y="378733"/>
                    </a:lnTo>
                    <a:lnTo>
                      <a:pt x="4223235" y="344733"/>
                    </a:lnTo>
                    <a:cubicBezTo>
                      <a:pt x="4214653" y="336152"/>
                      <a:pt x="4214653" y="322239"/>
                      <a:pt x="4223235" y="313657"/>
                    </a:cubicBezTo>
                    <a:close/>
                    <a:moveTo>
                      <a:pt x="2528752" y="288467"/>
                    </a:moveTo>
                    <a:cubicBezTo>
                      <a:pt x="2534376" y="288467"/>
                      <a:pt x="2540000" y="290612"/>
                      <a:pt x="2544290" y="294903"/>
                    </a:cubicBezTo>
                    <a:lnTo>
                      <a:pt x="2585335" y="335947"/>
                    </a:lnTo>
                    <a:cubicBezTo>
                      <a:pt x="2593916" y="344529"/>
                      <a:pt x="2593916" y="358442"/>
                      <a:pt x="2585335" y="367023"/>
                    </a:cubicBezTo>
                    <a:lnTo>
                      <a:pt x="2546018" y="406340"/>
                    </a:lnTo>
                    <a:cubicBezTo>
                      <a:pt x="2537436" y="414921"/>
                      <a:pt x="2523523" y="414921"/>
                      <a:pt x="2514942" y="406340"/>
                    </a:cubicBezTo>
                    <a:lnTo>
                      <a:pt x="2473898" y="365295"/>
                    </a:lnTo>
                    <a:cubicBezTo>
                      <a:pt x="2465317" y="356714"/>
                      <a:pt x="2465317" y="342801"/>
                      <a:pt x="2473898" y="334219"/>
                    </a:cubicBezTo>
                    <a:lnTo>
                      <a:pt x="2513215" y="294903"/>
                    </a:lnTo>
                    <a:cubicBezTo>
                      <a:pt x="2517505" y="290613"/>
                      <a:pt x="2523129" y="288467"/>
                      <a:pt x="2528752" y="288467"/>
                    </a:cubicBezTo>
                    <a:close/>
                    <a:moveTo>
                      <a:pt x="2876532" y="285471"/>
                    </a:moveTo>
                    <a:cubicBezTo>
                      <a:pt x="2882156" y="285471"/>
                      <a:pt x="2887780" y="287616"/>
                      <a:pt x="2892071" y="291907"/>
                    </a:cubicBezTo>
                    <a:lnTo>
                      <a:pt x="2933115" y="332950"/>
                    </a:lnTo>
                    <a:cubicBezTo>
                      <a:pt x="2941696" y="341531"/>
                      <a:pt x="2941696" y="355445"/>
                      <a:pt x="2933114" y="364026"/>
                    </a:cubicBezTo>
                    <a:lnTo>
                      <a:pt x="2893798" y="403343"/>
                    </a:lnTo>
                    <a:cubicBezTo>
                      <a:pt x="2885216" y="411924"/>
                      <a:pt x="2871303" y="411924"/>
                      <a:pt x="2862721" y="403343"/>
                    </a:cubicBezTo>
                    <a:lnTo>
                      <a:pt x="2821678" y="362299"/>
                    </a:lnTo>
                    <a:cubicBezTo>
                      <a:pt x="2813097" y="353718"/>
                      <a:pt x="2813097" y="339805"/>
                      <a:pt x="2821678" y="331223"/>
                    </a:cubicBezTo>
                    <a:lnTo>
                      <a:pt x="2860995" y="291906"/>
                    </a:lnTo>
                    <a:cubicBezTo>
                      <a:pt x="2865285" y="287616"/>
                      <a:pt x="2870909" y="285471"/>
                      <a:pt x="2876532" y="285471"/>
                    </a:cubicBezTo>
                    <a:close/>
                    <a:moveTo>
                      <a:pt x="284092" y="279891"/>
                    </a:moveTo>
                    <a:cubicBezTo>
                      <a:pt x="289716" y="279891"/>
                      <a:pt x="295339" y="282036"/>
                      <a:pt x="299630" y="286327"/>
                    </a:cubicBezTo>
                    <a:lnTo>
                      <a:pt x="340674" y="327371"/>
                    </a:lnTo>
                    <a:cubicBezTo>
                      <a:pt x="349255" y="335952"/>
                      <a:pt x="349255" y="349865"/>
                      <a:pt x="340674" y="358447"/>
                    </a:cubicBezTo>
                    <a:lnTo>
                      <a:pt x="301357" y="397763"/>
                    </a:lnTo>
                    <a:cubicBezTo>
                      <a:pt x="292776" y="406344"/>
                      <a:pt x="278862" y="406345"/>
                      <a:pt x="270281" y="397763"/>
                    </a:cubicBezTo>
                    <a:lnTo>
                      <a:pt x="229237" y="356720"/>
                    </a:lnTo>
                    <a:cubicBezTo>
                      <a:pt x="220656" y="348138"/>
                      <a:pt x="220656" y="334225"/>
                      <a:pt x="229237" y="325644"/>
                    </a:cubicBezTo>
                    <a:lnTo>
                      <a:pt x="268554" y="286327"/>
                    </a:lnTo>
                    <a:cubicBezTo>
                      <a:pt x="272845" y="282036"/>
                      <a:pt x="278468" y="279891"/>
                      <a:pt x="284092" y="279891"/>
                    </a:cubicBezTo>
                    <a:close/>
                    <a:moveTo>
                      <a:pt x="1324436" y="278755"/>
                    </a:moveTo>
                    <a:cubicBezTo>
                      <a:pt x="1330060" y="278755"/>
                      <a:pt x="1335683" y="280900"/>
                      <a:pt x="1339974" y="285191"/>
                    </a:cubicBezTo>
                    <a:lnTo>
                      <a:pt x="1381018" y="326235"/>
                    </a:lnTo>
                    <a:cubicBezTo>
                      <a:pt x="1389599" y="334816"/>
                      <a:pt x="1389599" y="348730"/>
                      <a:pt x="1381018" y="357311"/>
                    </a:cubicBezTo>
                    <a:lnTo>
                      <a:pt x="1341701" y="396628"/>
                    </a:lnTo>
                    <a:cubicBezTo>
                      <a:pt x="1333120" y="405209"/>
                      <a:pt x="1319206" y="405209"/>
                      <a:pt x="1310625" y="396628"/>
                    </a:cubicBezTo>
                    <a:lnTo>
                      <a:pt x="1269581" y="355584"/>
                    </a:lnTo>
                    <a:cubicBezTo>
                      <a:pt x="1261000" y="347003"/>
                      <a:pt x="1261000" y="333089"/>
                      <a:pt x="1269582" y="324508"/>
                    </a:cubicBezTo>
                    <a:lnTo>
                      <a:pt x="1308898" y="285191"/>
                    </a:lnTo>
                    <a:cubicBezTo>
                      <a:pt x="1313189" y="280900"/>
                      <a:pt x="1318812" y="278755"/>
                      <a:pt x="1324436" y="278755"/>
                    </a:cubicBezTo>
                    <a:close/>
                    <a:moveTo>
                      <a:pt x="1672216" y="275759"/>
                    </a:moveTo>
                    <a:cubicBezTo>
                      <a:pt x="1677840" y="275759"/>
                      <a:pt x="1683463" y="277904"/>
                      <a:pt x="1687754" y="282195"/>
                    </a:cubicBezTo>
                    <a:lnTo>
                      <a:pt x="1728798" y="323239"/>
                    </a:lnTo>
                    <a:cubicBezTo>
                      <a:pt x="1737379" y="331820"/>
                      <a:pt x="1737379" y="345734"/>
                      <a:pt x="1728798" y="354315"/>
                    </a:cubicBezTo>
                    <a:lnTo>
                      <a:pt x="1689481" y="393631"/>
                    </a:lnTo>
                    <a:cubicBezTo>
                      <a:pt x="1680900" y="402213"/>
                      <a:pt x="1666987" y="402213"/>
                      <a:pt x="1658405" y="393631"/>
                    </a:cubicBezTo>
                    <a:lnTo>
                      <a:pt x="1617362" y="352588"/>
                    </a:lnTo>
                    <a:cubicBezTo>
                      <a:pt x="1608780" y="344006"/>
                      <a:pt x="1608780" y="330093"/>
                      <a:pt x="1617362" y="321512"/>
                    </a:cubicBezTo>
                    <a:lnTo>
                      <a:pt x="1656678" y="282195"/>
                    </a:lnTo>
                    <a:cubicBezTo>
                      <a:pt x="1660969" y="277904"/>
                      <a:pt x="1666592" y="275759"/>
                      <a:pt x="1672216" y="275759"/>
                    </a:cubicBezTo>
                    <a:close/>
                    <a:moveTo>
                      <a:pt x="3235885" y="275758"/>
                    </a:moveTo>
                    <a:cubicBezTo>
                      <a:pt x="3241509" y="275758"/>
                      <a:pt x="3247134" y="277903"/>
                      <a:pt x="3251424" y="282194"/>
                    </a:cubicBezTo>
                    <a:lnTo>
                      <a:pt x="3292468" y="323237"/>
                    </a:lnTo>
                    <a:cubicBezTo>
                      <a:pt x="3301049" y="331819"/>
                      <a:pt x="3301049" y="345733"/>
                      <a:pt x="3292468" y="354314"/>
                    </a:cubicBezTo>
                    <a:lnTo>
                      <a:pt x="3253151" y="393630"/>
                    </a:lnTo>
                    <a:cubicBezTo>
                      <a:pt x="3244569" y="402212"/>
                      <a:pt x="3230656" y="402211"/>
                      <a:pt x="3222075" y="393630"/>
                    </a:cubicBezTo>
                    <a:lnTo>
                      <a:pt x="3181031" y="352587"/>
                    </a:lnTo>
                    <a:cubicBezTo>
                      <a:pt x="3172450" y="344005"/>
                      <a:pt x="3172450" y="330092"/>
                      <a:pt x="3181031" y="321510"/>
                    </a:cubicBezTo>
                    <a:lnTo>
                      <a:pt x="3220348" y="282194"/>
                    </a:lnTo>
                    <a:cubicBezTo>
                      <a:pt x="3224638" y="277903"/>
                      <a:pt x="3230262" y="275758"/>
                      <a:pt x="3235885" y="275758"/>
                    </a:cubicBezTo>
                    <a:close/>
                    <a:moveTo>
                      <a:pt x="3583666" y="272762"/>
                    </a:moveTo>
                    <a:cubicBezTo>
                      <a:pt x="3589288" y="272762"/>
                      <a:pt x="3594913" y="274907"/>
                      <a:pt x="3599203" y="279198"/>
                    </a:cubicBezTo>
                    <a:lnTo>
                      <a:pt x="3640247" y="320241"/>
                    </a:lnTo>
                    <a:cubicBezTo>
                      <a:pt x="3648828" y="328822"/>
                      <a:pt x="3648829" y="342735"/>
                      <a:pt x="3640247" y="351317"/>
                    </a:cubicBezTo>
                    <a:lnTo>
                      <a:pt x="3600931" y="390635"/>
                    </a:lnTo>
                    <a:cubicBezTo>
                      <a:pt x="3592350" y="399216"/>
                      <a:pt x="3578436" y="399216"/>
                      <a:pt x="3569855" y="390634"/>
                    </a:cubicBezTo>
                    <a:lnTo>
                      <a:pt x="3528811" y="349590"/>
                    </a:lnTo>
                    <a:cubicBezTo>
                      <a:pt x="3520230" y="341009"/>
                      <a:pt x="3520230" y="327096"/>
                      <a:pt x="3528812" y="318514"/>
                    </a:cubicBezTo>
                    <a:lnTo>
                      <a:pt x="3568128" y="279198"/>
                    </a:lnTo>
                    <a:cubicBezTo>
                      <a:pt x="3572418" y="274906"/>
                      <a:pt x="3578042" y="272761"/>
                      <a:pt x="3583666" y="272762"/>
                    </a:cubicBezTo>
                    <a:close/>
                    <a:moveTo>
                      <a:pt x="3930308" y="270902"/>
                    </a:moveTo>
                    <a:cubicBezTo>
                      <a:pt x="3935933" y="270902"/>
                      <a:pt x="3941556" y="273047"/>
                      <a:pt x="3945847" y="277338"/>
                    </a:cubicBezTo>
                    <a:lnTo>
                      <a:pt x="3986890" y="318381"/>
                    </a:lnTo>
                    <a:cubicBezTo>
                      <a:pt x="3995472" y="326963"/>
                      <a:pt x="3995472" y="340876"/>
                      <a:pt x="3986890" y="349457"/>
                    </a:cubicBezTo>
                    <a:lnTo>
                      <a:pt x="3947574" y="388773"/>
                    </a:lnTo>
                    <a:cubicBezTo>
                      <a:pt x="3938992" y="397355"/>
                      <a:pt x="3925079" y="397355"/>
                      <a:pt x="3916498" y="388774"/>
                    </a:cubicBezTo>
                    <a:lnTo>
                      <a:pt x="3875454" y="347730"/>
                    </a:lnTo>
                    <a:cubicBezTo>
                      <a:pt x="3866873" y="339148"/>
                      <a:pt x="3866873" y="325236"/>
                      <a:pt x="3875454" y="316654"/>
                    </a:cubicBezTo>
                    <a:lnTo>
                      <a:pt x="3914770" y="277338"/>
                    </a:lnTo>
                    <a:cubicBezTo>
                      <a:pt x="3919061" y="273047"/>
                      <a:pt x="3924685" y="270902"/>
                      <a:pt x="3930308" y="270902"/>
                    </a:cubicBezTo>
                    <a:close/>
                    <a:moveTo>
                      <a:pt x="643445" y="270178"/>
                    </a:moveTo>
                    <a:cubicBezTo>
                      <a:pt x="649069" y="270178"/>
                      <a:pt x="654692" y="272324"/>
                      <a:pt x="658983" y="276614"/>
                    </a:cubicBezTo>
                    <a:lnTo>
                      <a:pt x="700026" y="317658"/>
                    </a:lnTo>
                    <a:cubicBezTo>
                      <a:pt x="708608" y="326239"/>
                      <a:pt x="708608" y="340152"/>
                      <a:pt x="700026" y="348734"/>
                    </a:cubicBezTo>
                    <a:lnTo>
                      <a:pt x="660710" y="388050"/>
                    </a:lnTo>
                    <a:cubicBezTo>
                      <a:pt x="652129" y="396631"/>
                      <a:pt x="638215" y="396631"/>
                      <a:pt x="629634" y="388050"/>
                    </a:cubicBezTo>
                    <a:lnTo>
                      <a:pt x="588590" y="347006"/>
                    </a:lnTo>
                    <a:cubicBezTo>
                      <a:pt x="580009" y="338425"/>
                      <a:pt x="580009" y="324512"/>
                      <a:pt x="588590" y="315930"/>
                    </a:cubicBezTo>
                    <a:lnTo>
                      <a:pt x="627907" y="276614"/>
                    </a:lnTo>
                    <a:cubicBezTo>
                      <a:pt x="632197" y="272324"/>
                      <a:pt x="637821" y="270178"/>
                      <a:pt x="643445" y="270178"/>
                    </a:cubicBezTo>
                    <a:close/>
                    <a:moveTo>
                      <a:pt x="991225" y="267181"/>
                    </a:moveTo>
                    <a:cubicBezTo>
                      <a:pt x="996849" y="267181"/>
                      <a:pt x="1002472" y="269327"/>
                      <a:pt x="1006763" y="273618"/>
                    </a:cubicBezTo>
                    <a:lnTo>
                      <a:pt x="1047807" y="314661"/>
                    </a:lnTo>
                    <a:cubicBezTo>
                      <a:pt x="1056388" y="323243"/>
                      <a:pt x="1056388" y="337156"/>
                      <a:pt x="1047807" y="345737"/>
                    </a:cubicBezTo>
                    <a:lnTo>
                      <a:pt x="1008490" y="385054"/>
                    </a:lnTo>
                    <a:cubicBezTo>
                      <a:pt x="999909" y="393635"/>
                      <a:pt x="985995" y="393635"/>
                      <a:pt x="977414" y="385054"/>
                    </a:cubicBezTo>
                    <a:lnTo>
                      <a:pt x="936370" y="344010"/>
                    </a:lnTo>
                    <a:cubicBezTo>
                      <a:pt x="927789" y="335429"/>
                      <a:pt x="927789" y="321515"/>
                      <a:pt x="936370" y="312934"/>
                    </a:cubicBezTo>
                    <a:lnTo>
                      <a:pt x="975687" y="273618"/>
                    </a:lnTo>
                    <a:cubicBezTo>
                      <a:pt x="979978" y="269327"/>
                      <a:pt x="985601" y="267181"/>
                      <a:pt x="991225" y="267181"/>
                    </a:cubicBezTo>
                    <a:close/>
                    <a:moveTo>
                      <a:pt x="2031569" y="266046"/>
                    </a:moveTo>
                    <a:cubicBezTo>
                      <a:pt x="2037193" y="266046"/>
                      <a:pt x="2042817" y="268191"/>
                      <a:pt x="2047107" y="272482"/>
                    </a:cubicBezTo>
                    <a:lnTo>
                      <a:pt x="2088151" y="313526"/>
                    </a:lnTo>
                    <a:cubicBezTo>
                      <a:pt x="2096732" y="322107"/>
                      <a:pt x="2096732" y="336021"/>
                      <a:pt x="2088151" y="344602"/>
                    </a:cubicBezTo>
                    <a:lnTo>
                      <a:pt x="2048834" y="383918"/>
                    </a:lnTo>
                    <a:cubicBezTo>
                      <a:pt x="2040253" y="392500"/>
                      <a:pt x="2026339" y="392500"/>
                      <a:pt x="2017758" y="383918"/>
                    </a:cubicBezTo>
                    <a:lnTo>
                      <a:pt x="1976715" y="342874"/>
                    </a:lnTo>
                    <a:cubicBezTo>
                      <a:pt x="1968133" y="334293"/>
                      <a:pt x="1968133" y="320380"/>
                      <a:pt x="1976715" y="311798"/>
                    </a:cubicBezTo>
                    <a:lnTo>
                      <a:pt x="2016031" y="272482"/>
                    </a:lnTo>
                    <a:cubicBezTo>
                      <a:pt x="2020322" y="268191"/>
                      <a:pt x="2025945" y="266046"/>
                      <a:pt x="2031569" y="266046"/>
                    </a:cubicBezTo>
                    <a:close/>
                    <a:moveTo>
                      <a:pt x="2379349" y="263050"/>
                    </a:moveTo>
                    <a:cubicBezTo>
                      <a:pt x="2384973" y="263049"/>
                      <a:pt x="2390596" y="265195"/>
                      <a:pt x="2394887" y="269485"/>
                    </a:cubicBezTo>
                    <a:lnTo>
                      <a:pt x="2435931" y="310529"/>
                    </a:lnTo>
                    <a:cubicBezTo>
                      <a:pt x="2444512" y="319110"/>
                      <a:pt x="2444512" y="333024"/>
                      <a:pt x="2435931" y="341605"/>
                    </a:cubicBezTo>
                    <a:lnTo>
                      <a:pt x="2396614" y="380922"/>
                    </a:lnTo>
                    <a:cubicBezTo>
                      <a:pt x="2388033" y="389503"/>
                      <a:pt x="2374120" y="389503"/>
                      <a:pt x="2365538" y="380922"/>
                    </a:cubicBezTo>
                    <a:lnTo>
                      <a:pt x="2324495" y="339878"/>
                    </a:lnTo>
                    <a:cubicBezTo>
                      <a:pt x="2315913" y="331297"/>
                      <a:pt x="2315913" y="317383"/>
                      <a:pt x="2324494" y="308802"/>
                    </a:cubicBezTo>
                    <a:lnTo>
                      <a:pt x="2363811" y="269486"/>
                    </a:lnTo>
                    <a:cubicBezTo>
                      <a:pt x="2368101" y="265195"/>
                      <a:pt x="2373725" y="263049"/>
                      <a:pt x="2379349" y="263050"/>
                    </a:cubicBezTo>
                    <a:close/>
                    <a:moveTo>
                      <a:pt x="171764" y="255398"/>
                    </a:moveTo>
                    <a:lnTo>
                      <a:pt x="208095" y="291729"/>
                    </a:lnTo>
                    <a:cubicBezTo>
                      <a:pt x="216676" y="300310"/>
                      <a:pt x="216676" y="314224"/>
                      <a:pt x="208094" y="322805"/>
                    </a:cubicBezTo>
                    <a:lnTo>
                      <a:pt x="168778" y="362121"/>
                    </a:lnTo>
                    <a:cubicBezTo>
                      <a:pt x="164488" y="366412"/>
                      <a:pt x="158864" y="368557"/>
                      <a:pt x="153240" y="368557"/>
                    </a:cubicBezTo>
                    <a:lnTo>
                      <a:pt x="146325" y="365694"/>
                    </a:lnTo>
                    <a:close/>
                    <a:moveTo>
                      <a:pt x="2743557" y="248481"/>
                    </a:moveTo>
                    <a:cubicBezTo>
                      <a:pt x="2749181" y="248482"/>
                      <a:pt x="2754804" y="250627"/>
                      <a:pt x="2759095" y="254918"/>
                    </a:cubicBezTo>
                    <a:lnTo>
                      <a:pt x="2800139" y="295961"/>
                    </a:lnTo>
                    <a:cubicBezTo>
                      <a:pt x="2808719" y="304543"/>
                      <a:pt x="2808720" y="318456"/>
                      <a:pt x="2800139" y="327037"/>
                    </a:cubicBezTo>
                    <a:lnTo>
                      <a:pt x="2760822" y="366354"/>
                    </a:lnTo>
                    <a:cubicBezTo>
                      <a:pt x="2752241" y="374935"/>
                      <a:pt x="2738327" y="374935"/>
                      <a:pt x="2729746" y="366354"/>
                    </a:cubicBezTo>
                    <a:lnTo>
                      <a:pt x="2688702" y="325310"/>
                    </a:lnTo>
                    <a:cubicBezTo>
                      <a:pt x="2680122" y="316730"/>
                      <a:pt x="2680122" y="302816"/>
                      <a:pt x="2688702" y="294234"/>
                    </a:cubicBezTo>
                    <a:lnTo>
                      <a:pt x="2728019" y="254917"/>
                    </a:lnTo>
                    <a:cubicBezTo>
                      <a:pt x="2732310" y="250627"/>
                      <a:pt x="2737933" y="248481"/>
                      <a:pt x="2743557" y="248481"/>
                    </a:cubicBezTo>
                    <a:close/>
                    <a:moveTo>
                      <a:pt x="3091337" y="245485"/>
                    </a:moveTo>
                    <a:cubicBezTo>
                      <a:pt x="3096961" y="245486"/>
                      <a:pt x="3102584" y="247630"/>
                      <a:pt x="3106875" y="251921"/>
                    </a:cubicBezTo>
                    <a:lnTo>
                      <a:pt x="3147919" y="292965"/>
                    </a:lnTo>
                    <a:cubicBezTo>
                      <a:pt x="3156500" y="301546"/>
                      <a:pt x="3156500" y="315460"/>
                      <a:pt x="3147919" y="324041"/>
                    </a:cubicBezTo>
                    <a:lnTo>
                      <a:pt x="3108603" y="363358"/>
                    </a:lnTo>
                    <a:cubicBezTo>
                      <a:pt x="3100021" y="371939"/>
                      <a:pt x="3086107" y="371939"/>
                      <a:pt x="3077527" y="363358"/>
                    </a:cubicBezTo>
                    <a:lnTo>
                      <a:pt x="3036482" y="322314"/>
                    </a:lnTo>
                    <a:cubicBezTo>
                      <a:pt x="3027902" y="313733"/>
                      <a:pt x="3027902" y="299820"/>
                      <a:pt x="3036483" y="291238"/>
                    </a:cubicBezTo>
                    <a:lnTo>
                      <a:pt x="3075799" y="251922"/>
                    </a:lnTo>
                    <a:cubicBezTo>
                      <a:pt x="3080089" y="247631"/>
                      <a:pt x="3085713" y="245485"/>
                      <a:pt x="3091337" y="245485"/>
                    </a:cubicBezTo>
                    <a:close/>
                    <a:moveTo>
                      <a:pt x="1190325" y="238047"/>
                    </a:moveTo>
                    <a:cubicBezTo>
                      <a:pt x="1195949" y="238047"/>
                      <a:pt x="1201574" y="240192"/>
                      <a:pt x="1205864" y="244482"/>
                    </a:cubicBezTo>
                    <a:lnTo>
                      <a:pt x="1246907" y="285526"/>
                    </a:lnTo>
                    <a:cubicBezTo>
                      <a:pt x="1255488" y="294108"/>
                      <a:pt x="1255488" y="308021"/>
                      <a:pt x="1246907" y="316603"/>
                    </a:cubicBezTo>
                    <a:lnTo>
                      <a:pt x="1207591" y="355919"/>
                    </a:lnTo>
                    <a:cubicBezTo>
                      <a:pt x="1199010" y="364500"/>
                      <a:pt x="1185096" y="364500"/>
                      <a:pt x="1176514" y="355919"/>
                    </a:cubicBezTo>
                    <a:lnTo>
                      <a:pt x="1135471" y="314875"/>
                    </a:lnTo>
                    <a:cubicBezTo>
                      <a:pt x="1126889" y="306294"/>
                      <a:pt x="1126890" y="292380"/>
                      <a:pt x="1135471" y="283799"/>
                    </a:cubicBezTo>
                    <a:lnTo>
                      <a:pt x="1174787" y="244483"/>
                    </a:lnTo>
                    <a:cubicBezTo>
                      <a:pt x="1179078" y="240192"/>
                      <a:pt x="1184702" y="238046"/>
                      <a:pt x="1190325" y="238047"/>
                    </a:cubicBezTo>
                    <a:close/>
                    <a:moveTo>
                      <a:pt x="3450690" y="235773"/>
                    </a:moveTo>
                    <a:cubicBezTo>
                      <a:pt x="3456314" y="235773"/>
                      <a:pt x="3461938" y="237918"/>
                      <a:pt x="3466228" y="242209"/>
                    </a:cubicBezTo>
                    <a:lnTo>
                      <a:pt x="3507272" y="283252"/>
                    </a:lnTo>
                    <a:cubicBezTo>
                      <a:pt x="3515853" y="291834"/>
                      <a:pt x="3515853" y="305747"/>
                      <a:pt x="3507272" y="314328"/>
                    </a:cubicBezTo>
                    <a:lnTo>
                      <a:pt x="3467955" y="353645"/>
                    </a:lnTo>
                    <a:cubicBezTo>
                      <a:pt x="3459374" y="362226"/>
                      <a:pt x="3445461" y="362226"/>
                      <a:pt x="3436880" y="353645"/>
                    </a:cubicBezTo>
                    <a:lnTo>
                      <a:pt x="3395836" y="312601"/>
                    </a:lnTo>
                    <a:cubicBezTo>
                      <a:pt x="3387255" y="304020"/>
                      <a:pt x="3387254" y="290107"/>
                      <a:pt x="3395836" y="281525"/>
                    </a:cubicBezTo>
                    <a:lnTo>
                      <a:pt x="3435152" y="242209"/>
                    </a:lnTo>
                    <a:cubicBezTo>
                      <a:pt x="3439443" y="237918"/>
                      <a:pt x="3445067" y="235773"/>
                      <a:pt x="3450690" y="235773"/>
                    </a:cubicBezTo>
                    <a:close/>
                    <a:moveTo>
                      <a:pt x="1538105" y="235050"/>
                    </a:moveTo>
                    <a:cubicBezTo>
                      <a:pt x="1543729" y="235050"/>
                      <a:pt x="1549353" y="237196"/>
                      <a:pt x="1553644" y="241486"/>
                    </a:cubicBezTo>
                    <a:lnTo>
                      <a:pt x="1594687" y="282530"/>
                    </a:lnTo>
                    <a:cubicBezTo>
                      <a:pt x="1603268" y="291111"/>
                      <a:pt x="1603269" y="305025"/>
                      <a:pt x="1594687" y="313606"/>
                    </a:cubicBezTo>
                    <a:lnTo>
                      <a:pt x="1555371" y="352922"/>
                    </a:lnTo>
                    <a:cubicBezTo>
                      <a:pt x="1546789" y="361504"/>
                      <a:pt x="1532876" y="361504"/>
                      <a:pt x="1524295" y="352922"/>
                    </a:cubicBezTo>
                    <a:lnTo>
                      <a:pt x="1483251" y="311879"/>
                    </a:lnTo>
                    <a:cubicBezTo>
                      <a:pt x="1474669" y="303298"/>
                      <a:pt x="1474670" y="289384"/>
                      <a:pt x="1483251" y="280803"/>
                    </a:cubicBezTo>
                    <a:lnTo>
                      <a:pt x="1522568" y="241486"/>
                    </a:lnTo>
                    <a:cubicBezTo>
                      <a:pt x="1526858" y="237196"/>
                      <a:pt x="1532482" y="235050"/>
                      <a:pt x="1538105" y="235050"/>
                    </a:cubicBezTo>
                    <a:close/>
                    <a:moveTo>
                      <a:pt x="510864" y="234536"/>
                    </a:moveTo>
                    <a:cubicBezTo>
                      <a:pt x="516488" y="234536"/>
                      <a:pt x="522113" y="236681"/>
                      <a:pt x="526403" y="240972"/>
                    </a:cubicBezTo>
                    <a:lnTo>
                      <a:pt x="567447" y="282015"/>
                    </a:lnTo>
                    <a:cubicBezTo>
                      <a:pt x="576027" y="290597"/>
                      <a:pt x="576027" y="304511"/>
                      <a:pt x="567447" y="313092"/>
                    </a:cubicBezTo>
                    <a:lnTo>
                      <a:pt x="528130" y="352408"/>
                    </a:lnTo>
                    <a:cubicBezTo>
                      <a:pt x="519549" y="360989"/>
                      <a:pt x="505635" y="360989"/>
                      <a:pt x="497054" y="352408"/>
                    </a:cubicBezTo>
                    <a:lnTo>
                      <a:pt x="456010" y="311364"/>
                    </a:lnTo>
                    <a:cubicBezTo>
                      <a:pt x="447429" y="302784"/>
                      <a:pt x="447428" y="288870"/>
                      <a:pt x="456010" y="280288"/>
                    </a:cubicBezTo>
                    <a:lnTo>
                      <a:pt x="495327" y="240972"/>
                    </a:lnTo>
                    <a:cubicBezTo>
                      <a:pt x="499617" y="236681"/>
                      <a:pt x="505241" y="234536"/>
                      <a:pt x="510864" y="234536"/>
                    </a:cubicBezTo>
                    <a:close/>
                    <a:moveTo>
                      <a:pt x="3798470" y="232776"/>
                    </a:moveTo>
                    <a:cubicBezTo>
                      <a:pt x="3804094" y="232777"/>
                      <a:pt x="3809718" y="234921"/>
                      <a:pt x="3814008" y="239212"/>
                    </a:cubicBezTo>
                    <a:lnTo>
                      <a:pt x="3855052" y="280256"/>
                    </a:lnTo>
                    <a:cubicBezTo>
                      <a:pt x="3863634" y="288837"/>
                      <a:pt x="3863633" y="302751"/>
                      <a:pt x="3855052" y="311332"/>
                    </a:cubicBezTo>
                    <a:lnTo>
                      <a:pt x="3815736" y="350649"/>
                    </a:lnTo>
                    <a:cubicBezTo>
                      <a:pt x="3807153" y="359230"/>
                      <a:pt x="3793241" y="359230"/>
                      <a:pt x="3784659" y="350648"/>
                    </a:cubicBezTo>
                    <a:lnTo>
                      <a:pt x="3743615" y="309604"/>
                    </a:lnTo>
                    <a:cubicBezTo>
                      <a:pt x="3735034" y="301024"/>
                      <a:pt x="3735034" y="287110"/>
                      <a:pt x="3743615" y="278528"/>
                    </a:cubicBezTo>
                    <a:lnTo>
                      <a:pt x="3782932" y="239212"/>
                    </a:lnTo>
                    <a:cubicBezTo>
                      <a:pt x="3787223" y="234922"/>
                      <a:pt x="3792847" y="232776"/>
                      <a:pt x="3798470" y="232776"/>
                    </a:cubicBezTo>
                    <a:close/>
                    <a:moveTo>
                      <a:pt x="4145114" y="230916"/>
                    </a:moveTo>
                    <a:cubicBezTo>
                      <a:pt x="4150737" y="230916"/>
                      <a:pt x="4156361" y="233062"/>
                      <a:pt x="4160651" y="237353"/>
                    </a:cubicBezTo>
                    <a:lnTo>
                      <a:pt x="4201695" y="278397"/>
                    </a:lnTo>
                    <a:cubicBezTo>
                      <a:pt x="4210276" y="286978"/>
                      <a:pt x="4210276" y="300891"/>
                      <a:pt x="4201695" y="309472"/>
                    </a:cubicBezTo>
                    <a:lnTo>
                      <a:pt x="4162379" y="348789"/>
                    </a:lnTo>
                    <a:cubicBezTo>
                      <a:pt x="4153797" y="357370"/>
                      <a:pt x="4139884" y="357370"/>
                      <a:pt x="4131303" y="348789"/>
                    </a:cubicBezTo>
                    <a:lnTo>
                      <a:pt x="4090258" y="307745"/>
                    </a:lnTo>
                    <a:cubicBezTo>
                      <a:pt x="4081677" y="299164"/>
                      <a:pt x="4081677" y="285251"/>
                      <a:pt x="4090258" y="276669"/>
                    </a:cubicBezTo>
                    <a:lnTo>
                      <a:pt x="4129576" y="237352"/>
                    </a:lnTo>
                    <a:cubicBezTo>
                      <a:pt x="4133865" y="233062"/>
                      <a:pt x="4139489" y="230917"/>
                      <a:pt x="4145114" y="230916"/>
                    </a:cubicBezTo>
                    <a:close/>
                    <a:moveTo>
                      <a:pt x="857114" y="226473"/>
                    </a:moveTo>
                    <a:cubicBezTo>
                      <a:pt x="862738" y="226473"/>
                      <a:pt x="868362" y="228618"/>
                      <a:pt x="872652" y="232909"/>
                    </a:cubicBezTo>
                    <a:lnTo>
                      <a:pt x="913696" y="273953"/>
                    </a:lnTo>
                    <a:cubicBezTo>
                      <a:pt x="922277" y="282534"/>
                      <a:pt x="922277" y="296448"/>
                      <a:pt x="913696" y="305029"/>
                    </a:cubicBezTo>
                    <a:lnTo>
                      <a:pt x="874379" y="344345"/>
                    </a:lnTo>
                    <a:cubicBezTo>
                      <a:pt x="865799" y="352926"/>
                      <a:pt x="851885" y="352926"/>
                      <a:pt x="843303" y="344345"/>
                    </a:cubicBezTo>
                    <a:lnTo>
                      <a:pt x="802260" y="303302"/>
                    </a:lnTo>
                    <a:cubicBezTo>
                      <a:pt x="793678" y="294720"/>
                      <a:pt x="793679" y="280806"/>
                      <a:pt x="802260" y="272226"/>
                    </a:cubicBezTo>
                    <a:lnTo>
                      <a:pt x="841576" y="232909"/>
                    </a:lnTo>
                    <a:cubicBezTo>
                      <a:pt x="845867" y="228618"/>
                      <a:pt x="851491" y="226472"/>
                      <a:pt x="857114" y="226473"/>
                    </a:cubicBezTo>
                    <a:close/>
                    <a:moveTo>
                      <a:pt x="1897458" y="225337"/>
                    </a:moveTo>
                    <a:cubicBezTo>
                      <a:pt x="1903082" y="225337"/>
                      <a:pt x="1908706" y="227483"/>
                      <a:pt x="1912997" y="231773"/>
                    </a:cubicBezTo>
                    <a:lnTo>
                      <a:pt x="1954040" y="272817"/>
                    </a:lnTo>
                    <a:cubicBezTo>
                      <a:pt x="1962621" y="281398"/>
                      <a:pt x="1962621" y="295312"/>
                      <a:pt x="1954041" y="303893"/>
                    </a:cubicBezTo>
                    <a:lnTo>
                      <a:pt x="1914724" y="343209"/>
                    </a:lnTo>
                    <a:cubicBezTo>
                      <a:pt x="1906143" y="351790"/>
                      <a:pt x="1892229" y="351791"/>
                      <a:pt x="1883648" y="343209"/>
                    </a:cubicBezTo>
                    <a:lnTo>
                      <a:pt x="1842604" y="302166"/>
                    </a:lnTo>
                    <a:cubicBezTo>
                      <a:pt x="1834023" y="293584"/>
                      <a:pt x="1834023" y="279671"/>
                      <a:pt x="1842604" y="271089"/>
                    </a:cubicBezTo>
                    <a:lnTo>
                      <a:pt x="1881921" y="231773"/>
                    </a:lnTo>
                    <a:cubicBezTo>
                      <a:pt x="1886211" y="227482"/>
                      <a:pt x="1891835" y="225337"/>
                      <a:pt x="1897458" y="225337"/>
                    </a:cubicBezTo>
                    <a:close/>
                    <a:moveTo>
                      <a:pt x="2245238" y="222341"/>
                    </a:moveTo>
                    <a:cubicBezTo>
                      <a:pt x="2250862" y="222341"/>
                      <a:pt x="2256487" y="224486"/>
                      <a:pt x="2260777" y="228776"/>
                    </a:cubicBezTo>
                    <a:lnTo>
                      <a:pt x="2301821" y="269820"/>
                    </a:lnTo>
                    <a:cubicBezTo>
                      <a:pt x="2310402" y="278401"/>
                      <a:pt x="2310402" y="292315"/>
                      <a:pt x="2301821" y="300896"/>
                    </a:cubicBezTo>
                    <a:lnTo>
                      <a:pt x="2262504" y="340213"/>
                    </a:lnTo>
                    <a:cubicBezTo>
                      <a:pt x="2253922" y="348795"/>
                      <a:pt x="2240009" y="348794"/>
                      <a:pt x="2231428" y="340213"/>
                    </a:cubicBezTo>
                    <a:lnTo>
                      <a:pt x="2190384" y="299169"/>
                    </a:lnTo>
                    <a:cubicBezTo>
                      <a:pt x="2181803" y="290588"/>
                      <a:pt x="2181803" y="276675"/>
                      <a:pt x="2190384" y="268093"/>
                    </a:cubicBezTo>
                    <a:lnTo>
                      <a:pt x="2229701" y="228776"/>
                    </a:lnTo>
                    <a:cubicBezTo>
                      <a:pt x="2233991" y="224486"/>
                      <a:pt x="2239615" y="222340"/>
                      <a:pt x="2245238" y="222341"/>
                    </a:cubicBezTo>
                    <a:close/>
                    <a:moveTo>
                      <a:pt x="2609446" y="207773"/>
                    </a:moveTo>
                    <a:cubicBezTo>
                      <a:pt x="2615070" y="207773"/>
                      <a:pt x="2620694" y="209919"/>
                      <a:pt x="2624984" y="214209"/>
                    </a:cubicBezTo>
                    <a:lnTo>
                      <a:pt x="2666029" y="255253"/>
                    </a:lnTo>
                    <a:cubicBezTo>
                      <a:pt x="2674609" y="263835"/>
                      <a:pt x="2674610" y="277748"/>
                      <a:pt x="2666029" y="286329"/>
                    </a:cubicBezTo>
                    <a:lnTo>
                      <a:pt x="2626712" y="325645"/>
                    </a:lnTo>
                    <a:cubicBezTo>
                      <a:pt x="2618130" y="334227"/>
                      <a:pt x="2604217" y="334227"/>
                      <a:pt x="2595636" y="325646"/>
                    </a:cubicBezTo>
                    <a:lnTo>
                      <a:pt x="2554591" y="284602"/>
                    </a:lnTo>
                    <a:cubicBezTo>
                      <a:pt x="2546011" y="276020"/>
                      <a:pt x="2546011" y="262107"/>
                      <a:pt x="2554591" y="253526"/>
                    </a:cubicBezTo>
                    <a:lnTo>
                      <a:pt x="2593909" y="214209"/>
                    </a:lnTo>
                    <a:cubicBezTo>
                      <a:pt x="2598199" y="209919"/>
                      <a:pt x="2603823" y="207772"/>
                      <a:pt x="2609446" y="207773"/>
                    </a:cubicBezTo>
                    <a:close/>
                    <a:moveTo>
                      <a:pt x="2957226" y="204777"/>
                    </a:moveTo>
                    <a:cubicBezTo>
                      <a:pt x="2962850" y="204777"/>
                      <a:pt x="2968474" y="206922"/>
                      <a:pt x="2972764" y="211213"/>
                    </a:cubicBezTo>
                    <a:lnTo>
                      <a:pt x="3013809" y="252256"/>
                    </a:lnTo>
                    <a:cubicBezTo>
                      <a:pt x="3022390" y="260837"/>
                      <a:pt x="3022390" y="274751"/>
                      <a:pt x="3013809" y="283332"/>
                    </a:cubicBezTo>
                    <a:lnTo>
                      <a:pt x="2974491" y="322649"/>
                    </a:lnTo>
                    <a:cubicBezTo>
                      <a:pt x="2965910" y="331230"/>
                      <a:pt x="2951996" y="331230"/>
                      <a:pt x="2943415" y="322649"/>
                    </a:cubicBezTo>
                    <a:lnTo>
                      <a:pt x="2902372" y="281605"/>
                    </a:lnTo>
                    <a:cubicBezTo>
                      <a:pt x="2893791" y="273024"/>
                      <a:pt x="2893791" y="259111"/>
                      <a:pt x="2902372" y="250529"/>
                    </a:cubicBezTo>
                    <a:lnTo>
                      <a:pt x="2941688" y="211213"/>
                    </a:lnTo>
                    <a:cubicBezTo>
                      <a:pt x="2945979" y="206922"/>
                      <a:pt x="2951603" y="204777"/>
                      <a:pt x="2957226" y="204777"/>
                    </a:cubicBezTo>
                    <a:close/>
                    <a:moveTo>
                      <a:pt x="364786" y="199197"/>
                    </a:moveTo>
                    <a:cubicBezTo>
                      <a:pt x="370410" y="199197"/>
                      <a:pt x="376033" y="201342"/>
                      <a:pt x="380324" y="205633"/>
                    </a:cubicBezTo>
                    <a:lnTo>
                      <a:pt x="421368" y="246677"/>
                    </a:lnTo>
                    <a:cubicBezTo>
                      <a:pt x="429949" y="255257"/>
                      <a:pt x="429949" y="269171"/>
                      <a:pt x="421367" y="277752"/>
                    </a:cubicBezTo>
                    <a:lnTo>
                      <a:pt x="382051" y="317069"/>
                    </a:lnTo>
                    <a:cubicBezTo>
                      <a:pt x="373470" y="325651"/>
                      <a:pt x="359556" y="325651"/>
                      <a:pt x="350975" y="317069"/>
                    </a:cubicBezTo>
                    <a:lnTo>
                      <a:pt x="309931" y="276026"/>
                    </a:lnTo>
                    <a:cubicBezTo>
                      <a:pt x="301350" y="267444"/>
                      <a:pt x="301350" y="253531"/>
                      <a:pt x="309931" y="244950"/>
                    </a:cubicBezTo>
                    <a:lnTo>
                      <a:pt x="349248" y="205633"/>
                    </a:lnTo>
                    <a:cubicBezTo>
                      <a:pt x="353539" y="201342"/>
                      <a:pt x="359162" y="199197"/>
                      <a:pt x="364786" y="199197"/>
                    </a:cubicBezTo>
                    <a:close/>
                    <a:moveTo>
                      <a:pt x="1405130" y="198061"/>
                    </a:moveTo>
                    <a:cubicBezTo>
                      <a:pt x="1410754" y="198061"/>
                      <a:pt x="1416378" y="200207"/>
                      <a:pt x="1420668" y="204497"/>
                    </a:cubicBezTo>
                    <a:lnTo>
                      <a:pt x="1461712" y="245541"/>
                    </a:lnTo>
                    <a:cubicBezTo>
                      <a:pt x="1470293" y="254122"/>
                      <a:pt x="1470293" y="268036"/>
                      <a:pt x="1461712" y="276617"/>
                    </a:cubicBezTo>
                    <a:lnTo>
                      <a:pt x="1422395" y="315934"/>
                    </a:lnTo>
                    <a:cubicBezTo>
                      <a:pt x="1413814" y="324515"/>
                      <a:pt x="1399901" y="324515"/>
                      <a:pt x="1391319" y="315934"/>
                    </a:cubicBezTo>
                    <a:lnTo>
                      <a:pt x="1350276" y="274890"/>
                    </a:lnTo>
                    <a:cubicBezTo>
                      <a:pt x="1341694" y="266309"/>
                      <a:pt x="1341694" y="252395"/>
                      <a:pt x="1350276" y="243814"/>
                    </a:cubicBezTo>
                    <a:lnTo>
                      <a:pt x="1389592" y="204497"/>
                    </a:lnTo>
                    <a:cubicBezTo>
                      <a:pt x="1393883" y="200206"/>
                      <a:pt x="1399506" y="198061"/>
                      <a:pt x="1405130" y="198061"/>
                    </a:cubicBezTo>
                    <a:close/>
                    <a:moveTo>
                      <a:pt x="1752910" y="195065"/>
                    </a:moveTo>
                    <a:cubicBezTo>
                      <a:pt x="1758534" y="195065"/>
                      <a:pt x="1764157" y="197210"/>
                      <a:pt x="1768448" y="201501"/>
                    </a:cubicBezTo>
                    <a:lnTo>
                      <a:pt x="1809492" y="242545"/>
                    </a:lnTo>
                    <a:cubicBezTo>
                      <a:pt x="1818073" y="251126"/>
                      <a:pt x="1818073" y="265039"/>
                      <a:pt x="1809492" y="273621"/>
                    </a:cubicBezTo>
                    <a:lnTo>
                      <a:pt x="1770176" y="312937"/>
                    </a:lnTo>
                    <a:cubicBezTo>
                      <a:pt x="1761594" y="321519"/>
                      <a:pt x="1747681" y="321519"/>
                      <a:pt x="1739099" y="312937"/>
                    </a:cubicBezTo>
                    <a:lnTo>
                      <a:pt x="1698056" y="271894"/>
                    </a:lnTo>
                    <a:cubicBezTo>
                      <a:pt x="1689474" y="263312"/>
                      <a:pt x="1689474" y="249399"/>
                      <a:pt x="1698056" y="240817"/>
                    </a:cubicBezTo>
                    <a:lnTo>
                      <a:pt x="1737372" y="201501"/>
                    </a:lnTo>
                    <a:cubicBezTo>
                      <a:pt x="1741663" y="197210"/>
                      <a:pt x="1747287" y="195065"/>
                      <a:pt x="1752910" y="195065"/>
                    </a:cubicBezTo>
                    <a:close/>
                    <a:moveTo>
                      <a:pt x="3316580" y="195064"/>
                    </a:moveTo>
                    <a:cubicBezTo>
                      <a:pt x="3322203" y="195064"/>
                      <a:pt x="3327828" y="197209"/>
                      <a:pt x="3332118" y="201500"/>
                    </a:cubicBezTo>
                    <a:lnTo>
                      <a:pt x="3373162" y="242543"/>
                    </a:lnTo>
                    <a:cubicBezTo>
                      <a:pt x="3381743" y="251125"/>
                      <a:pt x="3381743" y="265039"/>
                      <a:pt x="3373162" y="273619"/>
                    </a:cubicBezTo>
                    <a:lnTo>
                      <a:pt x="3333845" y="312936"/>
                    </a:lnTo>
                    <a:cubicBezTo>
                      <a:pt x="3325263" y="321518"/>
                      <a:pt x="3311350" y="321517"/>
                      <a:pt x="3302769" y="312936"/>
                    </a:cubicBezTo>
                    <a:lnTo>
                      <a:pt x="3261725" y="271892"/>
                    </a:lnTo>
                    <a:cubicBezTo>
                      <a:pt x="3253144" y="263311"/>
                      <a:pt x="3253143" y="249398"/>
                      <a:pt x="3261725" y="240816"/>
                    </a:cubicBezTo>
                    <a:lnTo>
                      <a:pt x="3301042" y="201500"/>
                    </a:lnTo>
                    <a:cubicBezTo>
                      <a:pt x="3305332" y="197209"/>
                      <a:pt x="3310956" y="195064"/>
                      <a:pt x="3316580" y="195064"/>
                    </a:cubicBezTo>
                    <a:close/>
                    <a:moveTo>
                      <a:pt x="3664360" y="192068"/>
                    </a:moveTo>
                    <a:cubicBezTo>
                      <a:pt x="3669982" y="192068"/>
                      <a:pt x="3675607" y="194213"/>
                      <a:pt x="3679898" y="198504"/>
                    </a:cubicBezTo>
                    <a:lnTo>
                      <a:pt x="3720941" y="239546"/>
                    </a:lnTo>
                    <a:cubicBezTo>
                      <a:pt x="3729522" y="248128"/>
                      <a:pt x="3729523" y="262041"/>
                      <a:pt x="3720941" y="270622"/>
                    </a:cubicBezTo>
                    <a:lnTo>
                      <a:pt x="3681625" y="309940"/>
                    </a:lnTo>
                    <a:cubicBezTo>
                      <a:pt x="3673044" y="318522"/>
                      <a:pt x="3659130" y="318521"/>
                      <a:pt x="3650549" y="309940"/>
                    </a:cubicBezTo>
                    <a:lnTo>
                      <a:pt x="3609505" y="268896"/>
                    </a:lnTo>
                    <a:cubicBezTo>
                      <a:pt x="3600924" y="260315"/>
                      <a:pt x="3600924" y="246402"/>
                      <a:pt x="3609505" y="237820"/>
                    </a:cubicBezTo>
                    <a:lnTo>
                      <a:pt x="3648822" y="198504"/>
                    </a:lnTo>
                    <a:cubicBezTo>
                      <a:pt x="3653112" y="194212"/>
                      <a:pt x="3658736" y="192068"/>
                      <a:pt x="3664360" y="192068"/>
                    </a:cubicBezTo>
                    <a:close/>
                    <a:moveTo>
                      <a:pt x="4011003" y="190208"/>
                    </a:moveTo>
                    <a:cubicBezTo>
                      <a:pt x="4016627" y="190208"/>
                      <a:pt x="4022251" y="192353"/>
                      <a:pt x="4026541" y="196644"/>
                    </a:cubicBezTo>
                    <a:lnTo>
                      <a:pt x="4067585" y="237687"/>
                    </a:lnTo>
                    <a:cubicBezTo>
                      <a:pt x="4076166" y="246269"/>
                      <a:pt x="4076166" y="260182"/>
                      <a:pt x="4067584" y="268763"/>
                    </a:cubicBezTo>
                    <a:lnTo>
                      <a:pt x="4028268" y="308079"/>
                    </a:lnTo>
                    <a:cubicBezTo>
                      <a:pt x="4019687" y="316661"/>
                      <a:pt x="4005774" y="316661"/>
                      <a:pt x="3997192" y="308080"/>
                    </a:cubicBezTo>
                    <a:lnTo>
                      <a:pt x="3956149" y="267036"/>
                    </a:lnTo>
                    <a:cubicBezTo>
                      <a:pt x="3947567" y="258454"/>
                      <a:pt x="3947567" y="244541"/>
                      <a:pt x="3956149" y="235960"/>
                    </a:cubicBezTo>
                    <a:lnTo>
                      <a:pt x="3995465" y="196644"/>
                    </a:lnTo>
                    <a:cubicBezTo>
                      <a:pt x="3999756" y="192353"/>
                      <a:pt x="4005379" y="190207"/>
                      <a:pt x="4011003" y="190208"/>
                    </a:cubicBezTo>
                    <a:close/>
                    <a:moveTo>
                      <a:pt x="724139" y="189484"/>
                    </a:moveTo>
                    <a:cubicBezTo>
                      <a:pt x="729763" y="189484"/>
                      <a:pt x="735387" y="191630"/>
                      <a:pt x="739677" y="195920"/>
                    </a:cubicBezTo>
                    <a:lnTo>
                      <a:pt x="780721" y="236964"/>
                    </a:lnTo>
                    <a:cubicBezTo>
                      <a:pt x="789302" y="245545"/>
                      <a:pt x="789302" y="259458"/>
                      <a:pt x="780721" y="268040"/>
                    </a:cubicBezTo>
                    <a:lnTo>
                      <a:pt x="741404" y="307356"/>
                    </a:lnTo>
                    <a:cubicBezTo>
                      <a:pt x="732823" y="315937"/>
                      <a:pt x="718909" y="315938"/>
                      <a:pt x="710328" y="307356"/>
                    </a:cubicBezTo>
                    <a:lnTo>
                      <a:pt x="669284" y="266313"/>
                    </a:lnTo>
                    <a:cubicBezTo>
                      <a:pt x="660703" y="257731"/>
                      <a:pt x="660703" y="243818"/>
                      <a:pt x="669284" y="235237"/>
                    </a:cubicBezTo>
                    <a:lnTo>
                      <a:pt x="708601" y="195920"/>
                    </a:lnTo>
                    <a:cubicBezTo>
                      <a:pt x="712891" y="191629"/>
                      <a:pt x="718515" y="189484"/>
                      <a:pt x="724139" y="189484"/>
                    </a:cubicBezTo>
                    <a:close/>
                    <a:moveTo>
                      <a:pt x="1071919" y="186487"/>
                    </a:moveTo>
                    <a:cubicBezTo>
                      <a:pt x="1077543" y="186487"/>
                      <a:pt x="1083166" y="188633"/>
                      <a:pt x="1087457" y="192923"/>
                    </a:cubicBezTo>
                    <a:lnTo>
                      <a:pt x="1128501" y="233967"/>
                    </a:lnTo>
                    <a:cubicBezTo>
                      <a:pt x="1137082" y="242548"/>
                      <a:pt x="1137082" y="256462"/>
                      <a:pt x="1128501" y="265043"/>
                    </a:cubicBezTo>
                    <a:lnTo>
                      <a:pt x="1089184" y="304360"/>
                    </a:lnTo>
                    <a:cubicBezTo>
                      <a:pt x="1080603" y="312941"/>
                      <a:pt x="1066689" y="312941"/>
                      <a:pt x="1058108" y="304360"/>
                    </a:cubicBezTo>
                    <a:lnTo>
                      <a:pt x="1017064" y="263316"/>
                    </a:lnTo>
                    <a:cubicBezTo>
                      <a:pt x="1008483" y="254735"/>
                      <a:pt x="1008483" y="240821"/>
                      <a:pt x="1017064" y="232240"/>
                    </a:cubicBezTo>
                    <a:lnTo>
                      <a:pt x="1056381" y="192923"/>
                    </a:lnTo>
                    <a:cubicBezTo>
                      <a:pt x="1060672" y="188633"/>
                      <a:pt x="1066295" y="186487"/>
                      <a:pt x="1071919" y="186487"/>
                    </a:cubicBezTo>
                    <a:close/>
                    <a:moveTo>
                      <a:pt x="2112263" y="185352"/>
                    </a:moveTo>
                    <a:cubicBezTo>
                      <a:pt x="2117887" y="185352"/>
                      <a:pt x="2123511" y="187497"/>
                      <a:pt x="2127801" y="191788"/>
                    </a:cubicBezTo>
                    <a:lnTo>
                      <a:pt x="2168845" y="232832"/>
                    </a:lnTo>
                    <a:cubicBezTo>
                      <a:pt x="2177426" y="241413"/>
                      <a:pt x="2177426" y="255326"/>
                      <a:pt x="2168845" y="263908"/>
                    </a:cubicBezTo>
                    <a:lnTo>
                      <a:pt x="2129528" y="303224"/>
                    </a:lnTo>
                    <a:cubicBezTo>
                      <a:pt x="2120947" y="311805"/>
                      <a:pt x="2107033" y="311806"/>
                      <a:pt x="2098452" y="303224"/>
                    </a:cubicBezTo>
                    <a:lnTo>
                      <a:pt x="2057408" y="262181"/>
                    </a:lnTo>
                    <a:cubicBezTo>
                      <a:pt x="2048827" y="253599"/>
                      <a:pt x="2048827" y="239686"/>
                      <a:pt x="2057408" y="231104"/>
                    </a:cubicBezTo>
                    <a:lnTo>
                      <a:pt x="2096725" y="191788"/>
                    </a:lnTo>
                    <a:cubicBezTo>
                      <a:pt x="2101016" y="187497"/>
                      <a:pt x="2106640" y="185352"/>
                      <a:pt x="2112263" y="185352"/>
                    </a:cubicBezTo>
                    <a:close/>
                    <a:moveTo>
                      <a:pt x="2460043" y="182355"/>
                    </a:moveTo>
                    <a:cubicBezTo>
                      <a:pt x="2465667" y="182355"/>
                      <a:pt x="2471290" y="184501"/>
                      <a:pt x="2475581" y="188792"/>
                    </a:cubicBezTo>
                    <a:lnTo>
                      <a:pt x="2516625" y="229835"/>
                    </a:lnTo>
                    <a:cubicBezTo>
                      <a:pt x="2525206" y="238417"/>
                      <a:pt x="2525206" y="252330"/>
                      <a:pt x="2516625" y="260911"/>
                    </a:cubicBezTo>
                    <a:lnTo>
                      <a:pt x="2477308" y="300228"/>
                    </a:lnTo>
                    <a:cubicBezTo>
                      <a:pt x="2468727" y="308809"/>
                      <a:pt x="2454814" y="308809"/>
                      <a:pt x="2446232" y="300228"/>
                    </a:cubicBezTo>
                    <a:lnTo>
                      <a:pt x="2405189" y="259184"/>
                    </a:lnTo>
                    <a:cubicBezTo>
                      <a:pt x="2396607" y="250603"/>
                      <a:pt x="2396607" y="236689"/>
                      <a:pt x="2405188" y="228108"/>
                    </a:cubicBezTo>
                    <a:lnTo>
                      <a:pt x="2444505" y="188791"/>
                    </a:lnTo>
                    <a:cubicBezTo>
                      <a:pt x="2448796" y="184501"/>
                      <a:pt x="2454419" y="182355"/>
                      <a:pt x="2460043" y="182355"/>
                    </a:cubicBezTo>
                    <a:close/>
                    <a:moveTo>
                      <a:pt x="2824251" y="167788"/>
                    </a:moveTo>
                    <a:cubicBezTo>
                      <a:pt x="2829875" y="167787"/>
                      <a:pt x="2835499" y="169933"/>
                      <a:pt x="2839789" y="174223"/>
                    </a:cubicBezTo>
                    <a:lnTo>
                      <a:pt x="2880833" y="215267"/>
                    </a:lnTo>
                    <a:cubicBezTo>
                      <a:pt x="2889413" y="223849"/>
                      <a:pt x="2889414" y="237762"/>
                      <a:pt x="2880833" y="246343"/>
                    </a:cubicBezTo>
                    <a:lnTo>
                      <a:pt x="2841516" y="285660"/>
                    </a:lnTo>
                    <a:cubicBezTo>
                      <a:pt x="2832935" y="294241"/>
                      <a:pt x="2819021" y="294241"/>
                      <a:pt x="2810440" y="285660"/>
                    </a:cubicBezTo>
                    <a:lnTo>
                      <a:pt x="2769396" y="244616"/>
                    </a:lnTo>
                    <a:cubicBezTo>
                      <a:pt x="2760816" y="236036"/>
                      <a:pt x="2760816" y="222122"/>
                      <a:pt x="2769396" y="213540"/>
                    </a:cubicBezTo>
                    <a:lnTo>
                      <a:pt x="2808713" y="174224"/>
                    </a:lnTo>
                    <a:cubicBezTo>
                      <a:pt x="2813003" y="169933"/>
                      <a:pt x="2818627" y="167787"/>
                      <a:pt x="2824251" y="167788"/>
                    </a:cubicBezTo>
                    <a:close/>
                    <a:moveTo>
                      <a:pt x="3172031" y="164791"/>
                    </a:moveTo>
                    <a:cubicBezTo>
                      <a:pt x="3177654" y="164792"/>
                      <a:pt x="3183278" y="166936"/>
                      <a:pt x="3187569" y="171227"/>
                    </a:cubicBezTo>
                    <a:lnTo>
                      <a:pt x="3228613" y="212271"/>
                    </a:lnTo>
                    <a:cubicBezTo>
                      <a:pt x="3237194" y="220852"/>
                      <a:pt x="3237194" y="234766"/>
                      <a:pt x="3228613" y="243347"/>
                    </a:cubicBezTo>
                    <a:lnTo>
                      <a:pt x="3189296" y="282664"/>
                    </a:lnTo>
                    <a:cubicBezTo>
                      <a:pt x="3180716" y="291245"/>
                      <a:pt x="3166801" y="291245"/>
                      <a:pt x="3158220" y="282664"/>
                    </a:cubicBezTo>
                    <a:lnTo>
                      <a:pt x="3117176" y="241620"/>
                    </a:lnTo>
                    <a:cubicBezTo>
                      <a:pt x="3108596" y="233039"/>
                      <a:pt x="3108596" y="219125"/>
                      <a:pt x="3117177" y="210544"/>
                    </a:cubicBezTo>
                    <a:lnTo>
                      <a:pt x="3156493" y="171228"/>
                    </a:lnTo>
                    <a:cubicBezTo>
                      <a:pt x="3160783" y="166937"/>
                      <a:pt x="3166407" y="164791"/>
                      <a:pt x="3172031" y="164791"/>
                    </a:cubicBezTo>
                    <a:close/>
                    <a:moveTo>
                      <a:pt x="4206811" y="160117"/>
                    </a:moveTo>
                    <a:lnTo>
                      <a:pt x="4232705" y="272389"/>
                    </a:lnTo>
                    <a:lnTo>
                      <a:pt x="4227535" y="274531"/>
                    </a:lnTo>
                    <a:cubicBezTo>
                      <a:pt x="4221911" y="274531"/>
                      <a:pt x="4216288" y="272385"/>
                      <a:pt x="4211997" y="268095"/>
                    </a:cubicBezTo>
                    <a:lnTo>
                      <a:pt x="4170952" y="227051"/>
                    </a:lnTo>
                    <a:cubicBezTo>
                      <a:pt x="4162371" y="218470"/>
                      <a:pt x="4162371" y="204557"/>
                      <a:pt x="4170952" y="195975"/>
                    </a:cubicBezTo>
                    <a:close/>
                    <a:moveTo>
                      <a:pt x="230675" y="158488"/>
                    </a:moveTo>
                    <a:cubicBezTo>
                      <a:pt x="236299" y="158488"/>
                      <a:pt x="241923" y="160633"/>
                      <a:pt x="246213" y="164924"/>
                    </a:cubicBezTo>
                    <a:lnTo>
                      <a:pt x="287257" y="205968"/>
                    </a:lnTo>
                    <a:cubicBezTo>
                      <a:pt x="295838" y="214549"/>
                      <a:pt x="295838" y="228463"/>
                      <a:pt x="287257" y="237044"/>
                    </a:cubicBezTo>
                    <a:lnTo>
                      <a:pt x="247940" y="276361"/>
                    </a:lnTo>
                    <a:cubicBezTo>
                      <a:pt x="239360" y="284941"/>
                      <a:pt x="225446" y="284941"/>
                      <a:pt x="216864" y="276361"/>
                    </a:cubicBezTo>
                    <a:lnTo>
                      <a:pt x="176288" y="235784"/>
                    </a:lnTo>
                    <a:lnTo>
                      <a:pt x="185884" y="194178"/>
                    </a:lnTo>
                    <a:lnTo>
                      <a:pt x="215137" y="164924"/>
                    </a:lnTo>
                    <a:cubicBezTo>
                      <a:pt x="219428" y="160634"/>
                      <a:pt x="225052" y="158488"/>
                      <a:pt x="230675" y="158488"/>
                    </a:cubicBezTo>
                    <a:close/>
                    <a:moveTo>
                      <a:pt x="1271019" y="157353"/>
                    </a:moveTo>
                    <a:cubicBezTo>
                      <a:pt x="1276643" y="157353"/>
                      <a:pt x="1282267" y="159498"/>
                      <a:pt x="1286558" y="163788"/>
                    </a:cubicBezTo>
                    <a:lnTo>
                      <a:pt x="1327602" y="204832"/>
                    </a:lnTo>
                    <a:cubicBezTo>
                      <a:pt x="1336182" y="213414"/>
                      <a:pt x="1336182" y="227327"/>
                      <a:pt x="1327602" y="235908"/>
                    </a:cubicBezTo>
                    <a:lnTo>
                      <a:pt x="1288285" y="275225"/>
                    </a:lnTo>
                    <a:cubicBezTo>
                      <a:pt x="1279704" y="283806"/>
                      <a:pt x="1265790" y="283806"/>
                      <a:pt x="1257209" y="275225"/>
                    </a:cubicBezTo>
                    <a:lnTo>
                      <a:pt x="1216165" y="234181"/>
                    </a:lnTo>
                    <a:cubicBezTo>
                      <a:pt x="1207584" y="225600"/>
                      <a:pt x="1207584" y="211686"/>
                      <a:pt x="1216165" y="203105"/>
                    </a:cubicBezTo>
                    <a:lnTo>
                      <a:pt x="1255482" y="163788"/>
                    </a:lnTo>
                    <a:cubicBezTo>
                      <a:pt x="1259772" y="159498"/>
                      <a:pt x="1265396" y="157352"/>
                      <a:pt x="1271019" y="157353"/>
                    </a:cubicBezTo>
                    <a:close/>
                    <a:moveTo>
                      <a:pt x="3531384" y="155079"/>
                    </a:moveTo>
                    <a:cubicBezTo>
                      <a:pt x="3537008" y="155079"/>
                      <a:pt x="3542632" y="157224"/>
                      <a:pt x="3546922" y="161515"/>
                    </a:cubicBezTo>
                    <a:lnTo>
                      <a:pt x="3587966" y="202558"/>
                    </a:lnTo>
                    <a:cubicBezTo>
                      <a:pt x="3596547" y="211140"/>
                      <a:pt x="3596547" y="225053"/>
                      <a:pt x="3587966" y="233634"/>
                    </a:cubicBezTo>
                    <a:lnTo>
                      <a:pt x="3548649" y="272951"/>
                    </a:lnTo>
                    <a:cubicBezTo>
                      <a:pt x="3540068" y="281532"/>
                      <a:pt x="3526155" y="281532"/>
                      <a:pt x="3517573" y="272951"/>
                    </a:cubicBezTo>
                    <a:lnTo>
                      <a:pt x="3476530" y="231907"/>
                    </a:lnTo>
                    <a:cubicBezTo>
                      <a:pt x="3467949" y="223326"/>
                      <a:pt x="3467949" y="209412"/>
                      <a:pt x="3476530" y="200831"/>
                    </a:cubicBezTo>
                    <a:lnTo>
                      <a:pt x="3515846" y="161515"/>
                    </a:lnTo>
                    <a:cubicBezTo>
                      <a:pt x="3520137" y="157224"/>
                      <a:pt x="3525761" y="155079"/>
                      <a:pt x="3531384" y="155079"/>
                    </a:cubicBezTo>
                    <a:close/>
                    <a:moveTo>
                      <a:pt x="1618800" y="154356"/>
                    </a:moveTo>
                    <a:cubicBezTo>
                      <a:pt x="1624423" y="154356"/>
                      <a:pt x="1630048" y="156501"/>
                      <a:pt x="1634338" y="160792"/>
                    </a:cubicBezTo>
                    <a:lnTo>
                      <a:pt x="1675382" y="201836"/>
                    </a:lnTo>
                    <a:cubicBezTo>
                      <a:pt x="1683963" y="210417"/>
                      <a:pt x="1683963" y="224331"/>
                      <a:pt x="1675382" y="232912"/>
                    </a:cubicBezTo>
                    <a:lnTo>
                      <a:pt x="1636065" y="272228"/>
                    </a:lnTo>
                    <a:cubicBezTo>
                      <a:pt x="1627483" y="280810"/>
                      <a:pt x="1613570" y="280809"/>
                      <a:pt x="1604989" y="272228"/>
                    </a:cubicBezTo>
                    <a:lnTo>
                      <a:pt x="1563945" y="231184"/>
                    </a:lnTo>
                    <a:cubicBezTo>
                      <a:pt x="1555364" y="222603"/>
                      <a:pt x="1555364" y="208690"/>
                      <a:pt x="1563945" y="200108"/>
                    </a:cubicBezTo>
                    <a:lnTo>
                      <a:pt x="1603262" y="160792"/>
                    </a:lnTo>
                    <a:cubicBezTo>
                      <a:pt x="1607552" y="156502"/>
                      <a:pt x="1613176" y="154356"/>
                      <a:pt x="1618800" y="154356"/>
                    </a:cubicBezTo>
                    <a:close/>
                    <a:moveTo>
                      <a:pt x="3879164" y="152082"/>
                    </a:moveTo>
                    <a:cubicBezTo>
                      <a:pt x="3884788" y="152082"/>
                      <a:pt x="3890412" y="154227"/>
                      <a:pt x="3894703" y="158518"/>
                    </a:cubicBezTo>
                    <a:lnTo>
                      <a:pt x="3935746" y="199562"/>
                    </a:lnTo>
                    <a:cubicBezTo>
                      <a:pt x="3944328" y="208143"/>
                      <a:pt x="3944328" y="222057"/>
                      <a:pt x="3935746" y="230638"/>
                    </a:cubicBezTo>
                    <a:lnTo>
                      <a:pt x="3896430" y="269955"/>
                    </a:lnTo>
                    <a:cubicBezTo>
                      <a:pt x="3887847" y="278536"/>
                      <a:pt x="3873935" y="278536"/>
                      <a:pt x="3865354" y="269955"/>
                    </a:cubicBezTo>
                    <a:lnTo>
                      <a:pt x="3824309" y="228910"/>
                    </a:lnTo>
                    <a:cubicBezTo>
                      <a:pt x="3815729" y="220330"/>
                      <a:pt x="3815728" y="206416"/>
                      <a:pt x="3824309" y="197834"/>
                    </a:cubicBezTo>
                    <a:lnTo>
                      <a:pt x="3863627" y="158518"/>
                    </a:lnTo>
                    <a:cubicBezTo>
                      <a:pt x="3867917" y="154227"/>
                      <a:pt x="3873541" y="152082"/>
                      <a:pt x="3879164" y="152082"/>
                    </a:cubicBezTo>
                    <a:close/>
                    <a:moveTo>
                      <a:pt x="590028" y="148775"/>
                    </a:moveTo>
                    <a:cubicBezTo>
                      <a:pt x="595652" y="148775"/>
                      <a:pt x="601276" y="150921"/>
                      <a:pt x="605566" y="155211"/>
                    </a:cubicBezTo>
                    <a:lnTo>
                      <a:pt x="646610" y="196255"/>
                    </a:lnTo>
                    <a:cubicBezTo>
                      <a:pt x="655191" y="204836"/>
                      <a:pt x="655191" y="218750"/>
                      <a:pt x="646610" y="227331"/>
                    </a:cubicBezTo>
                    <a:lnTo>
                      <a:pt x="607293" y="266648"/>
                    </a:lnTo>
                    <a:cubicBezTo>
                      <a:pt x="598713" y="275228"/>
                      <a:pt x="584799" y="275228"/>
                      <a:pt x="576217" y="266648"/>
                    </a:cubicBezTo>
                    <a:lnTo>
                      <a:pt x="535173" y="225604"/>
                    </a:lnTo>
                    <a:cubicBezTo>
                      <a:pt x="526592" y="217023"/>
                      <a:pt x="526593" y="203108"/>
                      <a:pt x="535173" y="194528"/>
                    </a:cubicBezTo>
                    <a:lnTo>
                      <a:pt x="574490" y="155211"/>
                    </a:lnTo>
                    <a:cubicBezTo>
                      <a:pt x="578781" y="150920"/>
                      <a:pt x="584405" y="148775"/>
                      <a:pt x="590028" y="148775"/>
                    </a:cubicBezTo>
                    <a:close/>
                    <a:moveTo>
                      <a:pt x="937808" y="145779"/>
                    </a:moveTo>
                    <a:cubicBezTo>
                      <a:pt x="943432" y="145779"/>
                      <a:pt x="949056" y="147925"/>
                      <a:pt x="953346" y="152215"/>
                    </a:cubicBezTo>
                    <a:lnTo>
                      <a:pt x="994390" y="193259"/>
                    </a:lnTo>
                    <a:cubicBezTo>
                      <a:pt x="1002971" y="201840"/>
                      <a:pt x="1002971" y="215754"/>
                      <a:pt x="994390" y="224335"/>
                    </a:cubicBezTo>
                    <a:lnTo>
                      <a:pt x="955074" y="263651"/>
                    </a:lnTo>
                    <a:cubicBezTo>
                      <a:pt x="946493" y="272232"/>
                      <a:pt x="932579" y="272232"/>
                      <a:pt x="923997" y="263651"/>
                    </a:cubicBezTo>
                    <a:lnTo>
                      <a:pt x="882954" y="222608"/>
                    </a:lnTo>
                    <a:cubicBezTo>
                      <a:pt x="874372" y="214026"/>
                      <a:pt x="874373" y="200112"/>
                      <a:pt x="882954" y="191531"/>
                    </a:cubicBezTo>
                    <a:lnTo>
                      <a:pt x="922270" y="152215"/>
                    </a:lnTo>
                    <a:cubicBezTo>
                      <a:pt x="926561" y="147924"/>
                      <a:pt x="932185" y="145778"/>
                      <a:pt x="937808" y="145779"/>
                    </a:cubicBezTo>
                    <a:close/>
                    <a:moveTo>
                      <a:pt x="1978152" y="144643"/>
                    </a:moveTo>
                    <a:cubicBezTo>
                      <a:pt x="1983776" y="144643"/>
                      <a:pt x="1989400" y="146788"/>
                      <a:pt x="1993691" y="151079"/>
                    </a:cubicBezTo>
                    <a:lnTo>
                      <a:pt x="2034735" y="192123"/>
                    </a:lnTo>
                    <a:cubicBezTo>
                      <a:pt x="2043316" y="200704"/>
                      <a:pt x="2043315" y="214618"/>
                      <a:pt x="2034735" y="223199"/>
                    </a:cubicBezTo>
                    <a:lnTo>
                      <a:pt x="1995418" y="262515"/>
                    </a:lnTo>
                    <a:cubicBezTo>
                      <a:pt x="1986836" y="271097"/>
                      <a:pt x="1972923" y="271096"/>
                      <a:pt x="1964342" y="262515"/>
                    </a:cubicBezTo>
                    <a:lnTo>
                      <a:pt x="1923298" y="221471"/>
                    </a:lnTo>
                    <a:cubicBezTo>
                      <a:pt x="1914717" y="212890"/>
                      <a:pt x="1914716" y="198977"/>
                      <a:pt x="1923298" y="190395"/>
                    </a:cubicBezTo>
                    <a:lnTo>
                      <a:pt x="1962615" y="151079"/>
                    </a:lnTo>
                    <a:cubicBezTo>
                      <a:pt x="1966905" y="146788"/>
                      <a:pt x="1972529" y="144643"/>
                      <a:pt x="1978152" y="144643"/>
                    </a:cubicBezTo>
                    <a:close/>
                    <a:moveTo>
                      <a:pt x="2325932" y="141647"/>
                    </a:moveTo>
                    <a:cubicBezTo>
                      <a:pt x="2331556" y="141647"/>
                      <a:pt x="2337180" y="143793"/>
                      <a:pt x="2341470" y="148083"/>
                    </a:cubicBezTo>
                    <a:lnTo>
                      <a:pt x="2382515" y="189126"/>
                    </a:lnTo>
                    <a:cubicBezTo>
                      <a:pt x="2391096" y="197707"/>
                      <a:pt x="2391096" y="211621"/>
                      <a:pt x="2382515" y="220202"/>
                    </a:cubicBezTo>
                    <a:lnTo>
                      <a:pt x="2343198" y="259519"/>
                    </a:lnTo>
                    <a:cubicBezTo>
                      <a:pt x="2334616" y="268101"/>
                      <a:pt x="2320703" y="268101"/>
                      <a:pt x="2312121" y="259520"/>
                    </a:cubicBezTo>
                    <a:lnTo>
                      <a:pt x="2271078" y="218475"/>
                    </a:lnTo>
                    <a:cubicBezTo>
                      <a:pt x="2262497" y="209894"/>
                      <a:pt x="2262497" y="195981"/>
                      <a:pt x="2271078" y="187399"/>
                    </a:cubicBezTo>
                    <a:lnTo>
                      <a:pt x="2310394" y="148083"/>
                    </a:lnTo>
                    <a:cubicBezTo>
                      <a:pt x="2314685" y="143792"/>
                      <a:pt x="2320309" y="141646"/>
                      <a:pt x="2325932" y="141647"/>
                    </a:cubicBezTo>
                    <a:close/>
                    <a:moveTo>
                      <a:pt x="2690140" y="127079"/>
                    </a:moveTo>
                    <a:cubicBezTo>
                      <a:pt x="2695764" y="127079"/>
                      <a:pt x="2701388" y="129224"/>
                      <a:pt x="2705679" y="133514"/>
                    </a:cubicBezTo>
                    <a:lnTo>
                      <a:pt x="2746723" y="174559"/>
                    </a:lnTo>
                    <a:cubicBezTo>
                      <a:pt x="2755304" y="183140"/>
                      <a:pt x="2755304" y="197054"/>
                      <a:pt x="2746723" y="205635"/>
                    </a:cubicBezTo>
                    <a:lnTo>
                      <a:pt x="2707406" y="244952"/>
                    </a:lnTo>
                    <a:cubicBezTo>
                      <a:pt x="2698824" y="253533"/>
                      <a:pt x="2684911" y="253532"/>
                      <a:pt x="2676330" y="244951"/>
                    </a:cubicBezTo>
                    <a:lnTo>
                      <a:pt x="2635285" y="203908"/>
                    </a:lnTo>
                    <a:cubicBezTo>
                      <a:pt x="2626705" y="195326"/>
                      <a:pt x="2626705" y="181413"/>
                      <a:pt x="2635285" y="172832"/>
                    </a:cubicBezTo>
                    <a:lnTo>
                      <a:pt x="2674603" y="133515"/>
                    </a:lnTo>
                    <a:cubicBezTo>
                      <a:pt x="2678893" y="129224"/>
                      <a:pt x="2684517" y="127078"/>
                      <a:pt x="2690140" y="127079"/>
                    </a:cubicBezTo>
                    <a:close/>
                    <a:moveTo>
                      <a:pt x="3037920" y="124083"/>
                    </a:moveTo>
                    <a:cubicBezTo>
                      <a:pt x="3043544" y="124083"/>
                      <a:pt x="3049168" y="126228"/>
                      <a:pt x="3053458" y="130519"/>
                    </a:cubicBezTo>
                    <a:lnTo>
                      <a:pt x="3094503" y="171562"/>
                    </a:lnTo>
                    <a:cubicBezTo>
                      <a:pt x="3103084" y="180143"/>
                      <a:pt x="3103084" y="194057"/>
                      <a:pt x="3094502" y="202638"/>
                    </a:cubicBezTo>
                    <a:lnTo>
                      <a:pt x="3055185" y="241955"/>
                    </a:lnTo>
                    <a:cubicBezTo>
                      <a:pt x="3046604" y="250536"/>
                      <a:pt x="3032690" y="250536"/>
                      <a:pt x="3024109" y="241955"/>
                    </a:cubicBezTo>
                    <a:lnTo>
                      <a:pt x="2983066" y="200911"/>
                    </a:lnTo>
                    <a:cubicBezTo>
                      <a:pt x="2974485" y="192329"/>
                      <a:pt x="2974484" y="178417"/>
                      <a:pt x="2983066" y="169835"/>
                    </a:cubicBezTo>
                    <a:lnTo>
                      <a:pt x="3022382" y="130519"/>
                    </a:lnTo>
                    <a:cubicBezTo>
                      <a:pt x="3026673" y="126228"/>
                      <a:pt x="3032296" y="124082"/>
                      <a:pt x="3037920" y="124083"/>
                    </a:cubicBezTo>
                    <a:close/>
                    <a:moveTo>
                      <a:pt x="445480" y="118503"/>
                    </a:moveTo>
                    <a:cubicBezTo>
                      <a:pt x="451104" y="118503"/>
                      <a:pt x="456727" y="120648"/>
                      <a:pt x="461018" y="124939"/>
                    </a:cubicBezTo>
                    <a:lnTo>
                      <a:pt x="502062" y="165983"/>
                    </a:lnTo>
                    <a:cubicBezTo>
                      <a:pt x="510643" y="174563"/>
                      <a:pt x="510643" y="188477"/>
                      <a:pt x="502061" y="197058"/>
                    </a:cubicBezTo>
                    <a:lnTo>
                      <a:pt x="462745" y="236375"/>
                    </a:lnTo>
                    <a:cubicBezTo>
                      <a:pt x="454164" y="244957"/>
                      <a:pt x="440250" y="244957"/>
                      <a:pt x="431669" y="236375"/>
                    </a:cubicBezTo>
                    <a:lnTo>
                      <a:pt x="390625" y="195332"/>
                    </a:lnTo>
                    <a:cubicBezTo>
                      <a:pt x="382044" y="186750"/>
                      <a:pt x="382044" y="172837"/>
                      <a:pt x="390626" y="164255"/>
                    </a:cubicBezTo>
                    <a:lnTo>
                      <a:pt x="429942" y="124939"/>
                    </a:lnTo>
                    <a:cubicBezTo>
                      <a:pt x="434233" y="120648"/>
                      <a:pt x="439856" y="118503"/>
                      <a:pt x="445480" y="118503"/>
                    </a:cubicBezTo>
                    <a:close/>
                    <a:moveTo>
                      <a:pt x="1485824" y="117367"/>
                    </a:moveTo>
                    <a:cubicBezTo>
                      <a:pt x="1491448" y="117367"/>
                      <a:pt x="1497072" y="119513"/>
                      <a:pt x="1501362" y="123803"/>
                    </a:cubicBezTo>
                    <a:lnTo>
                      <a:pt x="1542406" y="164847"/>
                    </a:lnTo>
                    <a:cubicBezTo>
                      <a:pt x="1550987" y="173428"/>
                      <a:pt x="1550987" y="187342"/>
                      <a:pt x="1542406" y="195923"/>
                    </a:cubicBezTo>
                    <a:lnTo>
                      <a:pt x="1503090" y="235240"/>
                    </a:lnTo>
                    <a:cubicBezTo>
                      <a:pt x="1494508" y="243821"/>
                      <a:pt x="1480595" y="243821"/>
                      <a:pt x="1472013" y="235240"/>
                    </a:cubicBezTo>
                    <a:lnTo>
                      <a:pt x="1430969" y="194196"/>
                    </a:lnTo>
                    <a:cubicBezTo>
                      <a:pt x="1422388" y="185615"/>
                      <a:pt x="1422388" y="171701"/>
                      <a:pt x="1430970" y="163120"/>
                    </a:cubicBezTo>
                    <a:lnTo>
                      <a:pt x="1470286" y="123803"/>
                    </a:lnTo>
                    <a:cubicBezTo>
                      <a:pt x="1474577" y="119512"/>
                      <a:pt x="1480200" y="117367"/>
                      <a:pt x="1485824" y="117367"/>
                    </a:cubicBezTo>
                    <a:close/>
                    <a:moveTo>
                      <a:pt x="1833604" y="114371"/>
                    </a:moveTo>
                    <a:cubicBezTo>
                      <a:pt x="1839228" y="114371"/>
                      <a:pt x="1844851" y="116516"/>
                      <a:pt x="1849143" y="120807"/>
                    </a:cubicBezTo>
                    <a:lnTo>
                      <a:pt x="1890186" y="161851"/>
                    </a:lnTo>
                    <a:cubicBezTo>
                      <a:pt x="1898767" y="170432"/>
                      <a:pt x="1898767" y="184345"/>
                      <a:pt x="1890186" y="192927"/>
                    </a:cubicBezTo>
                    <a:lnTo>
                      <a:pt x="1850869" y="232243"/>
                    </a:lnTo>
                    <a:cubicBezTo>
                      <a:pt x="1842288" y="240824"/>
                      <a:pt x="1828375" y="240824"/>
                      <a:pt x="1819793" y="232243"/>
                    </a:cubicBezTo>
                    <a:lnTo>
                      <a:pt x="1778750" y="191199"/>
                    </a:lnTo>
                    <a:cubicBezTo>
                      <a:pt x="1770168" y="182618"/>
                      <a:pt x="1770169" y="168705"/>
                      <a:pt x="1778750" y="160123"/>
                    </a:cubicBezTo>
                    <a:lnTo>
                      <a:pt x="1818066" y="120807"/>
                    </a:lnTo>
                    <a:cubicBezTo>
                      <a:pt x="1822357" y="116516"/>
                      <a:pt x="1827981" y="114371"/>
                      <a:pt x="1833604" y="114371"/>
                    </a:cubicBezTo>
                    <a:close/>
                    <a:moveTo>
                      <a:pt x="3397274" y="114370"/>
                    </a:moveTo>
                    <a:cubicBezTo>
                      <a:pt x="3402897" y="114370"/>
                      <a:pt x="3408522" y="116515"/>
                      <a:pt x="3412812" y="120806"/>
                    </a:cubicBezTo>
                    <a:lnTo>
                      <a:pt x="3453856" y="161849"/>
                    </a:lnTo>
                    <a:cubicBezTo>
                      <a:pt x="3462437" y="170431"/>
                      <a:pt x="3462437" y="184345"/>
                      <a:pt x="3453856" y="192926"/>
                    </a:cubicBezTo>
                    <a:lnTo>
                      <a:pt x="3414539" y="232242"/>
                    </a:lnTo>
                    <a:cubicBezTo>
                      <a:pt x="3405958" y="240824"/>
                      <a:pt x="3392044" y="240823"/>
                      <a:pt x="3383463" y="232242"/>
                    </a:cubicBezTo>
                    <a:lnTo>
                      <a:pt x="3342419" y="191198"/>
                    </a:lnTo>
                    <a:cubicBezTo>
                      <a:pt x="3333838" y="182617"/>
                      <a:pt x="3333838" y="168704"/>
                      <a:pt x="3342419" y="160122"/>
                    </a:cubicBezTo>
                    <a:lnTo>
                      <a:pt x="3381736" y="120806"/>
                    </a:lnTo>
                    <a:cubicBezTo>
                      <a:pt x="3386026" y="116515"/>
                      <a:pt x="3391650" y="114370"/>
                      <a:pt x="3397274" y="114370"/>
                    </a:cubicBezTo>
                    <a:close/>
                    <a:moveTo>
                      <a:pt x="3745054" y="111374"/>
                    </a:moveTo>
                    <a:cubicBezTo>
                      <a:pt x="3750676" y="111374"/>
                      <a:pt x="3756301" y="113519"/>
                      <a:pt x="3760592" y="117810"/>
                    </a:cubicBezTo>
                    <a:lnTo>
                      <a:pt x="3801636" y="158852"/>
                    </a:lnTo>
                    <a:cubicBezTo>
                      <a:pt x="3810216" y="167434"/>
                      <a:pt x="3810216" y="181348"/>
                      <a:pt x="3801635" y="189928"/>
                    </a:cubicBezTo>
                    <a:lnTo>
                      <a:pt x="3762319" y="229246"/>
                    </a:lnTo>
                    <a:cubicBezTo>
                      <a:pt x="3753738" y="237828"/>
                      <a:pt x="3739824" y="237828"/>
                      <a:pt x="3731243" y="229246"/>
                    </a:cubicBezTo>
                    <a:lnTo>
                      <a:pt x="3690199" y="188202"/>
                    </a:lnTo>
                    <a:cubicBezTo>
                      <a:pt x="3681618" y="179621"/>
                      <a:pt x="3681618" y="165708"/>
                      <a:pt x="3690200" y="157126"/>
                    </a:cubicBezTo>
                    <a:lnTo>
                      <a:pt x="3729516" y="117810"/>
                    </a:lnTo>
                    <a:cubicBezTo>
                      <a:pt x="3733806" y="113518"/>
                      <a:pt x="3739430" y="111374"/>
                      <a:pt x="3745054" y="111374"/>
                    </a:cubicBezTo>
                    <a:close/>
                    <a:moveTo>
                      <a:pt x="4091697" y="109513"/>
                    </a:moveTo>
                    <a:cubicBezTo>
                      <a:pt x="4097321" y="109514"/>
                      <a:pt x="4102945" y="111659"/>
                      <a:pt x="4107235" y="115950"/>
                    </a:cubicBezTo>
                    <a:lnTo>
                      <a:pt x="4148279" y="156993"/>
                    </a:lnTo>
                    <a:cubicBezTo>
                      <a:pt x="4156860" y="165575"/>
                      <a:pt x="4156860" y="179488"/>
                      <a:pt x="4148278" y="188069"/>
                    </a:cubicBezTo>
                    <a:lnTo>
                      <a:pt x="4108962" y="227385"/>
                    </a:lnTo>
                    <a:cubicBezTo>
                      <a:pt x="4100381" y="235967"/>
                      <a:pt x="4086468" y="235967"/>
                      <a:pt x="4077886" y="227385"/>
                    </a:cubicBezTo>
                    <a:lnTo>
                      <a:pt x="4036843" y="186342"/>
                    </a:lnTo>
                    <a:cubicBezTo>
                      <a:pt x="4028261" y="177760"/>
                      <a:pt x="4028261" y="163847"/>
                      <a:pt x="4036843" y="155266"/>
                    </a:cubicBezTo>
                    <a:lnTo>
                      <a:pt x="4076159" y="115950"/>
                    </a:lnTo>
                    <a:cubicBezTo>
                      <a:pt x="4080450" y="111659"/>
                      <a:pt x="4086073" y="109513"/>
                      <a:pt x="4091697" y="109513"/>
                    </a:cubicBezTo>
                    <a:close/>
                    <a:moveTo>
                      <a:pt x="804833" y="108790"/>
                    </a:moveTo>
                    <a:cubicBezTo>
                      <a:pt x="810457" y="108790"/>
                      <a:pt x="816080" y="110935"/>
                      <a:pt x="820371" y="115226"/>
                    </a:cubicBezTo>
                    <a:lnTo>
                      <a:pt x="861415" y="156269"/>
                    </a:lnTo>
                    <a:cubicBezTo>
                      <a:pt x="869996" y="164851"/>
                      <a:pt x="869996" y="178764"/>
                      <a:pt x="861415" y="187346"/>
                    </a:cubicBezTo>
                    <a:lnTo>
                      <a:pt x="822098" y="226662"/>
                    </a:lnTo>
                    <a:cubicBezTo>
                      <a:pt x="813517" y="235243"/>
                      <a:pt x="799603" y="235243"/>
                      <a:pt x="791022" y="226662"/>
                    </a:cubicBezTo>
                    <a:lnTo>
                      <a:pt x="749978" y="185618"/>
                    </a:lnTo>
                    <a:cubicBezTo>
                      <a:pt x="741397" y="177037"/>
                      <a:pt x="741397" y="163124"/>
                      <a:pt x="749978" y="154542"/>
                    </a:cubicBezTo>
                    <a:lnTo>
                      <a:pt x="789295" y="115226"/>
                    </a:lnTo>
                    <a:cubicBezTo>
                      <a:pt x="793586" y="110935"/>
                      <a:pt x="799209" y="108790"/>
                      <a:pt x="804833" y="108790"/>
                    </a:cubicBezTo>
                    <a:close/>
                    <a:moveTo>
                      <a:pt x="1152613" y="105793"/>
                    </a:moveTo>
                    <a:cubicBezTo>
                      <a:pt x="1158237" y="105793"/>
                      <a:pt x="1163860" y="107939"/>
                      <a:pt x="1168151" y="112229"/>
                    </a:cubicBezTo>
                    <a:lnTo>
                      <a:pt x="1209195" y="153273"/>
                    </a:lnTo>
                    <a:cubicBezTo>
                      <a:pt x="1217776" y="161854"/>
                      <a:pt x="1217776" y="175768"/>
                      <a:pt x="1209195" y="184349"/>
                    </a:cubicBezTo>
                    <a:lnTo>
                      <a:pt x="1169878" y="223666"/>
                    </a:lnTo>
                    <a:cubicBezTo>
                      <a:pt x="1161297" y="232247"/>
                      <a:pt x="1147383" y="232247"/>
                      <a:pt x="1138802" y="223666"/>
                    </a:cubicBezTo>
                    <a:lnTo>
                      <a:pt x="1097758" y="182622"/>
                    </a:lnTo>
                    <a:cubicBezTo>
                      <a:pt x="1089177" y="174041"/>
                      <a:pt x="1089177" y="160127"/>
                      <a:pt x="1097759" y="151546"/>
                    </a:cubicBezTo>
                    <a:lnTo>
                      <a:pt x="1137075" y="112229"/>
                    </a:lnTo>
                    <a:cubicBezTo>
                      <a:pt x="1141366" y="107939"/>
                      <a:pt x="1146989" y="105793"/>
                      <a:pt x="1152613" y="105793"/>
                    </a:cubicBezTo>
                    <a:close/>
                    <a:moveTo>
                      <a:pt x="2192957" y="104658"/>
                    </a:moveTo>
                    <a:cubicBezTo>
                      <a:pt x="2198581" y="104658"/>
                      <a:pt x="2204205" y="106803"/>
                      <a:pt x="2208495" y="111094"/>
                    </a:cubicBezTo>
                    <a:lnTo>
                      <a:pt x="2249539" y="152138"/>
                    </a:lnTo>
                    <a:cubicBezTo>
                      <a:pt x="2258120" y="160719"/>
                      <a:pt x="2258120" y="174632"/>
                      <a:pt x="2249539" y="183213"/>
                    </a:cubicBezTo>
                    <a:lnTo>
                      <a:pt x="2210222" y="222530"/>
                    </a:lnTo>
                    <a:cubicBezTo>
                      <a:pt x="2201641" y="231111"/>
                      <a:pt x="2187728" y="231111"/>
                      <a:pt x="2179146" y="222530"/>
                    </a:cubicBezTo>
                    <a:lnTo>
                      <a:pt x="2138102" y="181486"/>
                    </a:lnTo>
                    <a:cubicBezTo>
                      <a:pt x="2129521" y="172905"/>
                      <a:pt x="2129521" y="158991"/>
                      <a:pt x="2138102" y="150410"/>
                    </a:cubicBezTo>
                    <a:lnTo>
                      <a:pt x="2177419" y="111094"/>
                    </a:lnTo>
                    <a:cubicBezTo>
                      <a:pt x="2181709" y="106803"/>
                      <a:pt x="2187333" y="104658"/>
                      <a:pt x="2192957" y="104658"/>
                    </a:cubicBezTo>
                    <a:close/>
                    <a:moveTo>
                      <a:pt x="2540737" y="101661"/>
                    </a:moveTo>
                    <a:cubicBezTo>
                      <a:pt x="2546361" y="101662"/>
                      <a:pt x="2551984" y="103806"/>
                      <a:pt x="2556275" y="108097"/>
                    </a:cubicBezTo>
                    <a:lnTo>
                      <a:pt x="2597319" y="149141"/>
                    </a:lnTo>
                    <a:cubicBezTo>
                      <a:pt x="2605900" y="157722"/>
                      <a:pt x="2605900" y="171636"/>
                      <a:pt x="2597319" y="180217"/>
                    </a:cubicBezTo>
                    <a:lnTo>
                      <a:pt x="2558002" y="219534"/>
                    </a:lnTo>
                    <a:cubicBezTo>
                      <a:pt x="2549421" y="228115"/>
                      <a:pt x="2535508" y="228115"/>
                      <a:pt x="2526926" y="219534"/>
                    </a:cubicBezTo>
                    <a:lnTo>
                      <a:pt x="2485883" y="178490"/>
                    </a:lnTo>
                    <a:cubicBezTo>
                      <a:pt x="2477301" y="169909"/>
                      <a:pt x="2477301" y="155995"/>
                      <a:pt x="2485883" y="147414"/>
                    </a:cubicBezTo>
                    <a:lnTo>
                      <a:pt x="2525199" y="108097"/>
                    </a:lnTo>
                    <a:cubicBezTo>
                      <a:pt x="2529490" y="103807"/>
                      <a:pt x="2535113" y="101661"/>
                      <a:pt x="2540737" y="101661"/>
                    </a:cubicBezTo>
                    <a:close/>
                    <a:moveTo>
                      <a:pt x="2904945" y="87093"/>
                    </a:moveTo>
                    <a:cubicBezTo>
                      <a:pt x="2910569" y="87093"/>
                      <a:pt x="2916192" y="89239"/>
                      <a:pt x="2920483" y="93529"/>
                    </a:cubicBezTo>
                    <a:lnTo>
                      <a:pt x="2961527" y="134573"/>
                    </a:lnTo>
                    <a:cubicBezTo>
                      <a:pt x="2970108" y="143155"/>
                      <a:pt x="2970108" y="157069"/>
                      <a:pt x="2961527" y="165649"/>
                    </a:cubicBezTo>
                    <a:lnTo>
                      <a:pt x="2922210" y="204966"/>
                    </a:lnTo>
                    <a:cubicBezTo>
                      <a:pt x="2913629" y="213547"/>
                      <a:pt x="2899715" y="213547"/>
                      <a:pt x="2891134" y="204966"/>
                    </a:cubicBezTo>
                    <a:lnTo>
                      <a:pt x="2850090" y="163922"/>
                    </a:lnTo>
                    <a:cubicBezTo>
                      <a:pt x="2841510" y="155341"/>
                      <a:pt x="2841510" y="141428"/>
                      <a:pt x="2850090" y="132846"/>
                    </a:cubicBezTo>
                    <a:lnTo>
                      <a:pt x="2889407" y="93529"/>
                    </a:lnTo>
                    <a:cubicBezTo>
                      <a:pt x="2893697" y="89239"/>
                      <a:pt x="2899321" y="87093"/>
                      <a:pt x="2904945" y="87093"/>
                    </a:cubicBezTo>
                    <a:close/>
                    <a:moveTo>
                      <a:pt x="3252725" y="84097"/>
                    </a:moveTo>
                    <a:cubicBezTo>
                      <a:pt x="3258349" y="84098"/>
                      <a:pt x="3263972" y="86242"/>
                      <a:pt x="3268263" y="90533"/>
                    </a:cubicBezTo>
                    <a:lnTo>
                      <a:pt x="3309307" y="131577"/>
                    </a:lnTo>
                    <a:cubicBezTo>
                      <a:pt x="3317888" y="140158"/>
                      <a:pt x="3317888" y="154072"/>
                      <a:pt x="3309307" y="162653"/>
                    </a:cubicBezTo>
                    <a:lnTo>
                      <a:pt x="3269990" y="201970"/>
                    </a:lnTo>
                    <a:cubicBezTo>
                      <a:pt x="3261410" y="210551"/>
                      <a:pt x="3247495" y="210551"/>
                      <a:pt x="3238914" y="201969"/>
                    </a:cubicBezTo>
                    <a:lnTo>
                      <a:pt x="3197871" y="160926"/>
                    </a:lnTo>
                    <a:cubicBezTo>
                      <a:pt x="3189290" y="152345"/>
                      <a:pt x="3189290" y="138431"/>
                      <a:pt x="3197871" y="129850"/>
                    </a:cubicBezTo>
                    <a:lnTo>
                      <a:pt x="3237187" y="90534"/>
                    </a:lnTo>
                    <a:cubicBezTo>
                      <a:pt x="3241478" y="86243"/>
                      <a:pt x="3247101" y="84097"/>
                      <a:pt x="3252725" y="84097"/>
                    </a:cubicBezTo>
                    <a:close/>
                    <a:moveTo>
                      <a:pt x="311369" y="77794"/>
                    </a:moveTo>
                    <a:cubicBezTo>
                      <a:pt x="316993" y="77794"/>
                      <a:pt x="322617" y="79940"/>
                      <a:pt x="326907" y="84230"/>
                    </a:cubicBezTo>
                    <a:lnTo>
                      <a:pt x="367951" y="125274"/>
                    </a:lnTo>
                    <a:cubicBezTo>
                      <a:pt x="376532" y="133855"/>
                      <a:pt x="376532" y="147768"/>
                      <a:pt x="367951" y="156350"/>
                    </a:cubicBezTo>
                    <a:lnTo>
                      <a:pt x="328635" y="195666"/>
                    </a:lnTo>
                    <a:cubicBezTo>
                      <a:pt x="320054" y="204247"/>
                      <a:pt x="306140" y="204247"/>
                      <a:pt x="297559" y="195667"/>
                    </a:cubicBezTo>
                    <a:lnTo>
                      <a:pt x="256515" y="154623"/>
                    </a:lnTo>
                    <a:cubicBezTo>
                      <a:pt x="247933" y="146042"/>
                      <a:pt x="247934" y="132128"/>
                      <a:pt x="256515" y="123547"/>
                    </a:cubicBezTo>
                    <a:lnTo>
                      <a:pt x="295831" y="84230"/>
                    </a:lnTo>
                    <a:cubicBezTo>
                      <a:pt x="300122" y="79940"/>
                      <a:pt x="305746" y="77794"/>
                      <a:pt x="311369" y="77794"/>
                    </a:cubicBezTo>
                    <a:close/>
                    <a:moveTo>
                      <a:pt x="1351713" y="76659"/>
                    </a:moveTo>
                    <a:cubicBezTo>
                      <a:pt x="1357337" y="76659"/>
                      <a:pt x="1362962" y="78804"/>
                      <a:pt x="1367252" y="83094"/>
                    </a:cubicBezTo>
                    <a:lnTo>
                      <a:pt x="1408296" y="124138"/>
                    </a:lnTo>
                    <a:cubicBezTo>
                      <a:pt x="1416876" y="132720"/>
                      <a:pt x="1416876" y="146633"/>
                      <a:pt x="1408296" y="155214"/>
                    </a:cubicBezTo>
                    <a:lnTo>
                      <a:pt x="1368979" y="194531"/>
                    </a:lnTo>
                    <a:cubicBezTo>
                      <a:pt x="1360397" y="203112"/>
                      <a:pt x="1346484" y="203112"/>
                      <a:pt x="1337903" y="194530"/>
                    </a:cubicBezTo>
                    <a:lnTo>
                      <a:pt x="1296859" y="153487"/>
                    </a:lnTo>
                    <a:cubicBezTo>
                      <a:pt x="1288278" y="144905"/>
                      <a:pt x="1288277" y="130993"/>
                      <a:pt x="1296859" y="122411"/>
                    </a:cubicBezTo>
                    <a:lnTo>
                      <a:pt x="1336176" y="83094"/>
                    </a:lnTo>
                    <a:cubicBezTo>
                      <a:pt x="1340466" y="78804"/>
                      <a:pt x="1346090" y="76658"/>
                      <a:pt x="1351713" y="76659"/>
                    </a:cubicBezTo>
                    <a:close/>
                    <a:moveTo>
                      <a:pt x="3612078" y="74384"/>
                    </a:moveTo>
                    <a:cubicBezTo>
                      <a:pt x="3617702" y="74385"/>
                      <a:pt x="3623326" y="76530"/>
                      <a:pt x="3627616" y="80821"/>
                    </a:cubicBezTo>
                    <a:lnTo>
                      <a:pt x="3668660" y="121864"/>
                    </a:lnTo>
                    <a:cubicBezTo>
                      <a:pt x="3677241" y="130446"/>
                      <a:pt x="3677241" y="144359"/>
                      <a:pt x="3668660" y="152940"/>
                    </a:cubicBezTo>
                    <a:lnTo>
                      <a:pt x="3629344" y="192257"/>
                    </a:lnTo>
                    <a:cubicBezTo>
                      <a:pt x="3620761" y="200838"/>
                      <a:pt x="3606849" y="200838"/>
                      <a:pt x="3598268" y="192257"/>
                    </a:cubicBezTo>
                    <a:lnTo>
                      <a:pt x="3557223" y="151213"/>
                    </a:lnTo>
                    <a:cubicBezTo>
                      <a:pt x="3548643" y="142632"/>
                      <a:pt x="3548643" y="128718"/>
                      <a:pt x="3557223" y="120137"/>
                    </a:cubicBezTo>
                    <a:lnTo>
                      <a:pt x="3596540" y="80821"/>
                    </a:lnTo>
                    <a:cubicBezTo>
                      <a:pt x="3600831" y="76530"/>
                      <a:pt x="3606455" y="74385"/>
                      <a:pt x="3612078" y="74384"/>
                    </a:cubicBezTo>
                    <a:close/>
                    <a:moveTo>
                      <a:pt x="1699493" y="73662"/>
                    </a:moveTo>
                    <a:cubicBezTo>
                      <a:pt x="1705117" y="73662"/>
                      <a:pt x="1710741" y="75808"/>
                      <a:pt x="1715031" y="80098"/>
                    </a:cubicBezTo>
                    <a:lnTo>
                      <a:pt x="1756076" y="121141"/>
                    </a:lnTo>
                    <a:cubicBezTo>
                      <a:pt x="1764657" y="129723"/>
                      <a:pt x="1764657" y="143636"/>
                      <a:pt x="1756076" y="152218"/>
                    </a:cubicBezTo>
                    <a:lnTo>
                      <a:pt x="1716759" y="191535"/>
                    </a:lnTo>
                    <a:cubicBezTo>
                      <a:pt x="1708178" y="200116"/>
                      <a:pt x="1694264" y="200116"/>
                      <a:pt x="1685683" y="191535"/>
                    </a:cubicBezTo>
                    <a:lnTo>
                      <a:pt x="1644639" y="150490"/>
                    </a:lnTo>
                    <a:cubicBezTo>
                      <a:pt x="1636058" y="141909"/>
                      <a:pt x="1636058" y="127996"/>
                      <a:pt x="1644639" y="119414"/>
                    </a:cubicBezTo>
                    <a:lnTo>
                      <a:pt x="1683956" y="80098"/>
                    </a:lnTo>
                    <a:cubicBezTo>
                      <a:pt x="1688246" y="75807"/>
                      <a:pt x="1693870" y="73662"/>
                      <a:pt x="1699493" y="73662"/>
                    </a:cubicBezTo>
                    <a:close/>
                    <a:moveTo>
                      <a:pt x="3959859" y="71388"/>
                    </a:moveTo>
                    <a:cubicBezTo>
                      <a:pt x="3965483" y="71388"/>
                      <a:pt x="3971106" y="73533"/>
                      <a:pt x="3975397" y="77824"/>
                    </a:cubicBezTo>
                    <a:lnTo>
                      <a:pt x="4016441" y="118868"/>
                    </a:lnTo>
                    <a:cubicBezTo>
                      <a:pt x="4025022" y="127449"/>
                      <a:pt x="4025022" y="141363"/>
                      <a:pt x="4016440" y="149944"/>
                    </a:cubicBezTo>
                    <a:lnTo>
                      <a:pt x="3977124" y="189261"/>
                    </a:lnTo>
                    <a:cubicBezTo>
                      <a:pt x="3968542" y="197842"/>
                      <a:pt x="3954629" y="197842"/>
                      <a:pt x="3946048" y="189261"/>
                    </a:cubicBezTo>
                    <a:lnTo>
                      <a:pt x="3905003" y="148216"/>
                    </a:lnTo>
                    <a:cubicBezTo>
                      <a:pt x="3896423" y="139636"/>
                      <a:pt x="3896422" y="125722"/>
                      <a:pt x="3905003" y="117140"/>
                    </a:cubicBezTo>
                    <a:lnTo>
                      <a:pt x="3944321" y="77824"/>
                    </a:lnTo>
                    <a:cubicBezTo>
                      <a:pt x="3948611" y="73534"/>
                      <a:pt x="3954235" y="71388"/>
                      <a:pt x="3959859" y="71388"/>
                    </a:cubicBezTo>
                    <a:close/>
                    <a:moveTo>
                      <a:pt x="214930" y="68240"/>
                    </a:moveTo>
                    <a:lnTo>
                      <a:pt x="234976" y="88285"/>
                    </a:lnTo>
                    <a:cubicBezTo>
                      <a:pt x="243557" y="96866"/>
                      <a:pt x="243557" y="110780"/>
                      <a:pt x="234976" y="119361"/>
                    </a:cubicBezTo>
                    <a:lnTo>
                      <a:pt x="195659" y="158678"/>
                    </a:lnTo>
                    <a:lnTo>
                      <a:pt x="193904" y="159405"/>
                    </a:lnTo>
                    <a:close/>
                    <a:moveTo>
                      <a:pt x="670722" y="68081"/>
                    </a:moveTo>
                    <a:cubicBezTo>
                      <a:pt x="676346" y="68081"/>
                      <a:pt x="681970" y="70226"/>
                      <a:pt x="686261" y="74517"/>
                    </a:cubicBezTo>
                    <a:lnTo>
                      <a:pt x="727304" y="115561"/>
                    </a:lnTo>
                    <a:cubicBezTo>
                      <a:pt x="735885" y="124142"/>
                      <a:pt x="735885" y="138056"/>
                      <a:pt x="727304" y="146637"/>
                    </a:cubicBezTo>
                    <a:lnTo>
                      <a:pt x="687988" y="185953"/>
                    </a:lnTo>
                    <a:cubicBezTo>
                      <a:pt x="679407" y="194534"/>
                      <a:pt x="665493" y="194534"/>
                      <a:pt x="656911" y="185954"/>
                    </a:cubicBezTo>
                    <a:lnTo>
                      <a:pt x="615867" y="144910"/>
                    </a:lnTo>
                    <a:cubicBezTo>
                      <a:pt x="607286" y="136329"/>
                      <a:pt x="607287" y="122414"/>
                      <a:pt x="615867" y="113834"/>
                    </a:cubicBezTo>
                    <a:lnTo>
                      <a:pt x="655184" y="74517"/>
                    </a:lnTo>
                    <a:cubicBezTo>
                      <a:pt x="659475" y="70226"/>
                      <a:pt x="665099" y="68081"/>
                      <a:pt x="670722" y="68081"/>
                    </a:cubicBezTo>
                    <a:close/>
                    <a:moveTo>
                      <a:pt x="1018502" y="65085"/>
                    </a:moveTo>
                    <a:cubicBezTo>
                      <a:pt x="1024126" y="65085"/>
                      <a:pt x="1029751" y="67230"/>
                      <a:pt x="1034041" y="71520"/>
                    </a:cubicBezTo>
                    <a:lnTo>
                      <a:pt x="1075084" y="112565"/>
                    </a:lnTo>
                    <a:cubicBezTo>
                      <a:pt x="1083665" y="121146"/>
                      <a:pt x="1083665" y="135060"/>
                      <a:pt x="1075084" y="143641"/>
                    </a:cubicBezTo>
                    <a:lnTo>
                      <a:pt x="1035768" y="182957"/>
                    </a:lnTo>
                    <a:cubicBezTo>
                      <a:pt x="1027186" y="191539"/>
                      <a:pt x="1013273" y="191538"/>
                      <a:pt x="1004692" y="182957"/>
                    </a:cubicBezTo>
                    <a:lnTo>
                      <a:pt x="963648" y="141914"/>
                    </a:lnTo>
                    <a:cubicBezTo>
                      <a:pt x="955066" y="133332"/>
                      <a:pt x="955066" y="119419"/>
                      <a:pt x="963648" y="110838"/>
                    </a:cubicBezTo>
                    <a:lnTo>
                      <a:pt x="1002965" y="71520"/>
                    </a:lnTo>
                    <a:cubicBezTo>
                      <a:pt x="1007255" y="67230"/>
                      <a:pt x="1012879" y="65084"/>
                      <a:pt x="1018502" y="65085"/>
                    </a:cubicBezTo>
                    <a:close/>
                    <a:moveTo>
                      <a:pt x="2058846" y="63949"/>
                    </a:moveTo>
                    <a:cubicBezTo>
                      <a:pt x="2064470" y="63949"/>
                      <a:pt x="2070095" y="66094"/>
                      <a:pt x="2074385" y="70385"/>
                    </a:cubicBezTo>
                    <a:lnTo>
                      <a:pt x="2115429" y="111429"/>
                    </a:lnTo>
                    <a:cubicBezTo>
                      <a:pt x="2124009" y="120010"/>
                      <a:pt x="2124009" y="133924"/>
                      <a:pt x="2115429" y="142505"/>
                    </a:cubicBezTo>
                    <a:lnTo>
                      <a:pt x="2076112" y="181821"/>
                    </a:lnTo>
                    <a:cubicBezTo>
                      <a:pt x="2067531" y="190403"/>
                      <a:pt x="2053617" y="190402"/>
                      <a:pt x="2045036" y="181821"/>
                    </a:cubicBezTo>
                    <a:lnTo>
                      <a:pt x="2003992" y="140777"/>
                    </a:lnTo>
                    <a:cubicBezTo>
                      <a:pt x="1995411" y="132196"/>
                      <a:pt x="1995410" y="118283"/>
                      <a:pt x="2003992" y="109701"/>
                    </a:cubicBezTo>
                    <a:lnTo>
                      <a:pt x="2043309" y="70385"/>
                    </a:lnTo>
                    <a:cubicBezTo>
                      <a:pt x="2047599" y="66094"/>
                      <a:pt x="2053223" y="63949"/>
                      <a:pt x="2058846" y="63949"/>
                    </a:cubicBezTo>
                    <a:close/>
                    <a:moveTo>
                      <a:pt x="2406626" y="60953"/>
                    </a:moveTo>
                    <a:cubicBezTo>
                      <a:pt x="2412250" y="60953"/>
                      <a:pt x="2417874" y="63099"/>
                      <a:pt x="2422164" y="67389"/>
                    </a:cubicBezTo>
                    <a:lnTo>
                      <a:pt x="2463209" y="108432"/>
                    </a:lnTo>
                    <a:cubicBezTo>
                      <a:pt x="2471790" y="117013"/>
                      <a:pt x="2471790" y="130927"/>
                      <a:pt x="2463209" y="139508"/>
                    </a:cubicBezTo>
                    <a:lnTo>
                      <a:pt x="2423892" y="178825"/>
                    </a:lnTo>
                    <a:cubicBezTo>
                      <a:pt x="2415310" y="187406"/>
                      <a:pt x="2401397" y="187407"/>
                      <a:pt x="2392816" y="178825"/>
                    </a:cubicBezTo>
                    <a:lnTo>
                      <a:pt x="2351772" y="137781"/>
                    </a:lnTo>
                    <a:cubicBezTo>
                      <a:pt x="2343191" y="129200"/>
                      <a:pt x="2343191" y="115287"/>
                      <a:pt x="2351772" y="106705"/>
                    </a:cubicBezTo>
                    <a:lnTo>
                      <a:pt x="2391088" y="67389"/>
                    </a:lnTo>
                    <a:cubicBezTo>
                      <a:pt x="2395379" y="63098"/>
                      <a:pt x="2401003" y="60953"/>
                      <a:pt x="2406626" y="60953"/>
                    </a:cubicBezTo>
                    <a:close/>
                    <a:moveTo>
                      <a:pt x="2770834" y="46385"/>
                    </a:moveTo>
                    <a:cubicBezTo>
                      <a:pt x="2776458" y="46385"/>
                      <a:pt x="2782082" y="48530"/>
                      <a:pt x="2786373" y="52820"/>
                    </a:cubicBezTo>
                    <a:lnTo>
                      <a:pt x="2827417" y="93865"/>
                    </a:lnTo>
                    <a:cubicBezTo>
                      <a:pt x="2835998" y="102447"/>
                      <a:pt x="2835998" y="116360"/>
                      <a:pt x="2827417" y="124941"/>
                    </a:cubicBezTo>
                    <a:lnTo>
                      <a:pt x="2788100" y="164257"/>
                    </a:lnTo>
                    <a:cubicBezTo>
                      <a:pt x="2779518" y="172839"/>
                      <a:pt x="2765605" y="172838"/>
                      <a:pt x="2757024" y="164257"/>
                    </a:cubicBezTo>
                    <a:lnTo>
                      <a:pt x="2715979" y="123214"/>
                    </a:lnTo>
                    <a:cubicBezTo>
                      <a:pt x="2707399" y="114632"/>
                      <a:pt x="2707399" y="100719"/>
                      <a:pt x="2715980" y="92138"/>
                    </a:cubicBezTo>
                    <a:lnTo>
                      <a:pt x="2755297" y="52821"/>
                    </a:lnTo>
                    <a:cubicBezTo>
                      <a:pt x="2759587" y="48530"/>
                      <a:pt x="2765210" y="46385"/>
                      <a:pt x="2770834" y="46385"/>
                    </a:cubicBezTo>
                    <a:close/>
                    <a:moveTo>
                      <a:pt x="3118614" y="43389"/>
                    </a:moveTo>
                    <a:cubicBezTo>
                      <a:pt x="3124238" y="43389"/>
                      <a:pt x="3129862" y="45534"/>
                      <a:pt x="3134152" y="49825"/>
                    </a:cubicBezTo>
                    <a:lnTo>
                      <a:pt x="3175197" y="90868"/>
                    </a:lnTo>
                    <a:cubicBezTo>
                      <a:pt x="3183778" y="99449"/>
                      <a:pt x="3183778" y="113363"/>
                      <a:pt x="3175197" y="121944"/>
                    </a:cubicBezTo>
                    <a:lnTo>
                      <a:pt x="3135879" y="161261"/>
                    </a:lnTo>
                    <a:cubicBezTo>
                      <a:pt x="3127298" y="169842"/>
                      <a:pt x="3113385" y="169842"/>
                      <a:pt x="3104803" y="161261"/>
                    </a:cubicBezTo>
                    <a:lnTo>
                      <a:pt x="3063760" y="120217"/>
                    </a:lnTo>
                    <a:cubicBezTo>
                      <a:pt x="3055179" y="111635"/>
                      <a:pt x="3055179" y="97722"/>
                      <a:pt x="3063760" y="89141"/>
                    </a:cubicBezTo>
                    <a:lnTo>
                      <a:pt x="3103076" y="49825"/>
                    </a:lnTo>
                    <a:cubicBezTo>
                      <a:pt x="3107367" y="45534"/>
                      <a:pt x="3112990" y="43389"/>
                      <a:pt x="3118614" y="43389"/>
                    </a:cubicBezTo>
                    <a:close/>
                    <a:moveTo>
                      <a:pt x="526174" y="37809"/>
                    </a:moveTo>
                    <a:cubicBezTo>
                      <a:pt x="531798" y="37809"/>
                      <a:pt x="537421" y="39954"/>
                      <a:pt x="541712" y="44245"/>
                    </a:cubicBezTo>
                    <a:lnTo>
                      <a:pt x="582756" y="85289"/>
                    </a:lnTo>
                    <a:cubicBezTo>
                      <a:pt x="591337" y="93869"/>
                      <a:pt x="591337" y="107783"/>
                      <a:pt x="582755" y="116364"/>
                    </a:cubicBezTo>
                    <a:lnTo>
                      <a:pt x="543439" y="155681"/>
                    </a:lnTo>
                    <a:cubicBezTo>
                      <a:pt x="534858" y="164263"/>
                      <a:pt x="520945" y="164262"/>
                      <a:pt x="512363" y="155681"/>
                    </a:cubicBezTo>
                    <a:lnTo>
                      <a:pt x="471320" y="114637"/>
                    </a:lnTo>
                    <a:cubicBezTo>
                      <a:pt x="462738" y="106056"/>
                      <a:pt x="462738" y="92143"/>
                      <a:pt x="471320" y="83561"/>
                    </a:cubicBezTo>
                    <a:lnTo>
                      <a:pt x="510636" y="44245"/>
                    </a:lnTo>
                    <a:cubicBezTo>
                      <a:pt x="514927" y="39954"/>
                      <a:pt x="520550" y="37809"/>
                      <a:pt x="526174" y="37809"/>
                    </a:cubicBezTo>
                    <a:close/>
                    <a:moveTo>
                      <a:pt x="1566518" y="36673"/>
                    </a:moveTo>
                    <a:cubicBezTo>
                      <a:pt x="1572142" y="36673"/>
                      <a:pt x="1577766" y="38819"/>
                      <a:pt x="1582056" y="43109"/>
                    </a:cubicBezTo>
                    <a:lnTo>
                      <a:pt x="1623100" y="84153"/>
                    </a:lnTo>
                    <a:cubicBezTo>
                      <a:pt x="1631681" y="92734"/>
                      <a:pt x="1631681" y="106648"/>
                      <a:pt x="1623100" y="115229"/>
                    </a:cubicBezTo>
                    <a:lnTo>
                      <a:pt x="1583783" y="154546"/>
                    </a:lnTo>
                    <a:cubicBezTo>
                      <a:pt x="1575202" y="163127"/>
                      <a:pt x="1561289" y="163127"/>
                      <a:pt x="1552707" y="154546"/>
                    </a:cubicBezTo>
                    <a:lnTo>
                      <a:pt x="1511664" y="113502"/>
                    </a:lnTo>
                    <a:cubicBezTo>
                      <a:pt x="1503082" y="104921"/>
                      <a:pt x="1503082" y="91007"/>
                      <a:pt x="1511664" y="82426"/>
                    </a:cubicBezTo>
                    <a:lnTo>
                      <a:pt x="1550980" y="43109"/>
                    </a:lnTo>
                    <a:cubicBezTo>
                      <a:pt x="1555271" y="38819"/>
                      <a:pt x="1560894" y="36673"/>
                      <a:pt x="1566518" y="36673"/>
                    </a:cubicBezTo>
                    <a:close/>
                    <a:moveTo>
                      <a:pt x="1914298" y="33677"/>
                    </a:moveTo>
                    <a:cubicBezTo>
                      <a:pt x="1919922" y="33677"/>
                      <a:pt x="1925546" y="35822"/>
                      <a:pt x="1929836" y="40113"/>
                    </a:cubicBezTo>
                    <a:lnTo>
                      <a:pt x="1970880" y="81156"/>
                    </a:lnTo>
                    <a:cubicBezTo>
                      <a:pt x="1979461" y="89738"/>
                      <a:pt x="1979461" y="103651"/>
                      <a:pt x="1970880" y="112233"/>
                    </a:cubicBezTo>
                    <a:lnTo>
                      <a:pt x="1931564" y="151549"/>
                    </a:lnTo>
                    <a:cubicBezTo>
                      <a:pt x="1922982" y="160130"/>
                      <a:pt x="1909069" y="160131"/>
                      <a:pt x="1900487" y="151549"/>
                    </a:cubicBezTo>
                    <a:lnTo>
                      <a:pt x="1859444" y="110506"/>
                    </a:lnTo>
                    <a:cubicBezTo>
                      <a:pt x="1850863" y="101924"/>
                      <a:pt x="1850863" y="88011"/>
                      <a:pt x="1859444" y="79429"/>
                    </a:cubicBezTo>
                    <a:lnTo>
                      <a:pt x="1898761" y="40113"/>
                    </a:lnTo>
                    <a:cubicBezTo>
                      <a:pt x="1903051" y="35822"/>
                      <a:pt x="1908675" y="33677"/>
                      <a:pt x="1914298" y="33677"/>
                    </a:cubicBezTo>
                    <a:close/>
                    <a:moveTo>
                      <a:pt x="3477968" y="33676"/>
                    </a:moveTo>
                    <a:cubicBezTo>
                      <a:pt x="3483591" y="33676"/>
                      <a:pt x="3489216" y="35821"/>
                      <a:pt x="3493506" y="40112"/>
                    </a:cubicBezTo>
                    <a:lnTo>
                      <a:pt x="3534550" y="81155"/>
                    </a:lnTo>
                    <a:cubicBezTo>
                      <a:pt x="3543131" y="89737"/>
                      <a:pt x="3543131" y="103650"/>
                      <a:pt x="3534550" y="112231"/>
                    </a:cubicBezTo>
                    <a:lnTo>
                      <a:pt x="3495233" y="151548"/>
                    </a:lnTo>
                    <a:cubicBezTo>
                      <a:pt x="3486652" y="160130"/>
                      <a:pt x="3472738" y="160129"/>
                      <a:pt x="3464157" y="151548"/>
                    </a:cubicBezTo>
                    <a:lnTo>
                      <a:pt x="3423114" y="110504"/>
                    </a:lnTo>
                    <a:cubicBezTo>
                      <a:pt x="3414532" y="101923"/>
                      <a:pt x="3414532" y="88010"/>
                      <a:pt x="3423113" y="79428"/>
                    </a:cubicBezTo>
                    <a:lnTo>
                      <a:pt x="3462430" y="40112"/>
                    </a:lnTo>
                    <a:cubicBezTo>
                      <a:pt x="3466720" y="35821"/>
                      <a:pt x="3472344" y="33676"/>
                      <a:pt x="3477968" y="33676"/>
                    </a:cubicBezTo>
                    <a:close/>
                    <a:moveTo>
                      <a:pt x="3825748" y="30680"/>
                    </a:moveTo>
                    <a:cubicBezTo>
                      <a:pt x="3831370" y="30680"/>
                      <a:pt x="3836995" y="32825"/>
                      <a:pt x="3841286" y="37116"/>
                    </a:cubicBezTo>
                    <a:lnTo>
                      <a:pt x="3882330" y="78158"/>
                    </a:lnTo>
                    <a:cubicBezTo>
                      <a:pt x="3890910" y="86740"/>
                      <a:pt x="3890910" y="100654"/>
                      <a:pt x="3882329" y="109234"/>
                    </a:cubicBezTo>
                    <a:lnTo>
                      <a:pt x="3843013" y="148552"/>
                    </a:lnTo>
                    <a:cubicBezTo>
                      <a:pt x="3834432" y="157134"/>
                      <a:pt x="3820519" y="157133"/>
                      <a:pt x="3811937" y="148552"/>
                    </a:cubicBezTo>
                    <a:lnTo>
                      <a:pt x="3770894" y="107508"/>
                    </a:lnTo>
                    <a:cubicBezTo>
                      <a:pt x="3762312" y="98927"/>
                      <a:pt x="3762312" y="85014"/>
                      <a:pt x="3770894" y="76432"/>
                    </a:cubicBezTo>
                    <a:lnTo>
                      <a:pt x="3810210" y="37116"/>
                    </a:lnTo>
                    <a:cubicBezTo>
                      <a:pt x="3814500" y="32824"/>
                      <a:pt x="3820124" y="30679"/>
                      <a:pt x="3825748" y="30680"/>
                    </a:cubicBezTo>
                    <a:close/>
                    <a:moveTo>
                      <a:pt x="4172391" y="28819"/>
                    </a:moveTo>
                    <a:lnTo>
                      <a:pt x="4176965" y="30714"/>
                    </a:lnTo>
                    <a:lnTo>
                      <a:pt x="4201080" y="135269"/>
                    </a:lnTo>
                    <a:lnTo>
                      <a:pt x="4189657" y="146691"/>
                    </a:lnTo>
                    <a:cubicBezTo>
                      <a:pt x="4181075" y="155273"/>
                      <a:pt x="4167162" y="155273"/>
                      <a:pt x="4158580" y="146691"/>
                    </a:cubicBezTo>
                    <a:lnTo>
                      <a:pt x="4117537" y="105648"/>
                    </a:lnTo>
                    <a:cubicBezTo>
                      <a:pt x="4108955" y="97066"/>
                      <a:pt x="4108955" y="83153"/>
                      <a:pt x="4117537" y="74572"/>
                    </a:cubicBezTo>
                    <a:lnTo>
                      <a:pt x="4156853" y="35256"/>
                    </a:lnTo>
                    <a:cubicBezTo>
                      <a:pt x="4161144" y="30965"/>
                      <a:pt x="4166767" y="28819"/>
                      <a:pt x="4172391" y="28819"/>
                    </a:cubicBezTo>
                    <a:close/>
                    <a:moveTo>
                      <a:pt x="885527" y="28096"/>
                    </a:moveTo>
                    <a:cubicBezTo>
                      <a:pt x="891151" y="28096"/>
                      <a:pt x="896775" y="30241"/>
                      <a:pt x="901065" y="34532"/>
                    </a:cubicBezTo>
                    <a:lnTo>
                      <a:pt x="942109" y="75576"/>
                    </a:lnTo>
                    <a:cubicBezTo>
                      <a:pt x="950690" y="84157"/>
                      <a:pt x="950690" y="98070"/>
                      <a:pt x="942109" y="106652"/>
                    </a:cubicBezTo>
                    <a:lnTo>
                      <a:pt x="902792" y="145968"/>
                    </a:lnTo>
                    <a:cubicBezTo>
                      <a:pt x="894211" y="154549"/>
                      <a:pt x="880297" y="154549"/>
                      <a:pt x="871716" y="145968"/>
                    </a:cubicBezTo>
                    <a:lnTo>
                      <a:pt x="830672" y="104924"/>
                    </a:lnTo>
                    <a:cubicBezTo>
                      <a:pt x="822091" y="96343"/>
                      <a:pt x="822091" y="82430"/>
                      <a:pt x="830672" y="73848"/>
                    </a:cubicBezTo>
                    <a:lnTo>
                      <a:pt x="869989" y="34532"/>
                    </a:lnTo>
                    <a:cubicBezTo>
                      <a:pt x="874280" y="30241"/>
                      <a:pt x="879903" y="28096"/>
                      <a:pt x="885527" y="28096"/>
                    </a:cubicBezTo>
                    <a:close/>
                    <a:moveTo>
                      <a:pt x="1233307" y="25099"/>
                    </a:moveTo>
                    <a:cubicBezTo>
                      <a:pt x="1238931" y="25099"/>
                      <a:pt x="1244554" y="27244"/>
                      <a:pt x="1248845" y="31535"/>
                    </a:cubicBezTo>
                    <a:lnTo>
                      <a:pt x="1289889" y="72579"/>
                    </a:lnTo>
                    <a:cubicBezTo>
                      <a:pt x="1298470" y="81160"/>
                      <a:pt x="1298470" y="95074"/>
                      <a:pt x="1289889" y="103655"/>
                    </a:cubicBezTo>
                    <a:lnTo>
                      <a:pt x="1250572" y="142972"/>
                    </a:lnTo>
                    <a:cubicBezTo>
                      <a:pt x="1241991" y="151553"/>
                      <a:pt x="1228078" y="151553"/>
                      <a:pt x="1219496" y="142972"/>
                    </a:cubicBezTo>
                    <a:lnTo>
                      <a:pt x="1178453" y="101928"/>
                    </a:lnTo>
                    <a:cubicBezTo>
                      <a:pt x="1169871" y="93347"/>
                      <a:pt x="1169871" y="79433"/>
                      <a:pt x="1178452" y="70852"/>
                    </a:cubicBezTo>
                    <a:lnTo>
                      <a:pt x="1217769" y="31535"/>
                    </a:lnTo>
                    <a:cubicBezTo>
                      <a:pt x="1222059" y="27245"/>
                      <a:pt x="1227683" y="25099"/>
                      <a:pt x="1233307" y="25099"/>
                    </a:cubicBezTo>
                    <a:close/>
                    <a:moveTo>
                      <a:pt x="2273651" y="23964"/>
                    </a:moveTo>
                    <a:cubicBezTo>
                      <a:pt x="2279275" y="23964"/>
                      <a:pt x="2284898" y="26109"/>
                      <a:pt x="2289189" y="30400"/>
                    </a:cubicBezTo>
                    <a:lnTo>
                      <a:pt x="2330233" y="71443"/>
                    </a:lnTo>
                    <a:cubicBezTo>
                      <a:pt x="2338814" y="80025"/>
                      <a:pt x="2338814" y="93938"/>
                      <a:pt x="2330233" y="102520"/>
                    </a:cubicBezTo>
                    <a:lnTo>
                      <a:pt x="2290916" y="141836"/>
                    </a:lnTo>
                    <a:cubicBezTo>
                      <a:pt x="2282335" y="150417"/>
                      <a:pt x="2268421" y="150417"/>
                      <a:pt x="2259841" y="141836"/>
                    </a:cubicBezTo>
                    <a:lnTo>
                      <a:pt x="2218797" y="100792"/>
                    </a:lnTo>
                    <a:cubicBezTo>
                      <a:pt x="2210215" y="92211"/>
                      <a:pt x="2210215" y="78297"/>
                      <a:pt x="2218797" y="69716"/>
                    </a:cubicBezTo>
                    <a:lnTo>
                      <a:pt x="2258113" y="30400"/>
                    </a:lnTo>
                    <a:cubicBezTo>
                      <a:pt x="2262403" y="26109"/>
                      <a:pt x="2268027" y="23964"/>
                      <a:pt x="2273651" y="23964"/>
                    </a:cubicBezTo>
                    <a:close/>
                    <a:moveTo>
                      <a:pt x="2621431" y="20967"/>
                    </a:moveTo>
                    <a:cubicBezTo>
                      <a:pt x="2627055" y="20967"/>
                      <a:pt x="2632678" y="23112"/>
                      <a:pt x="2636969" y="27403"/>
                    </a:cubicBezTo>
                    <a:lnTo>
                      <a:pt x="2678013" y="68447"/>
                    </a:lnTo>
                    <a:cubicBezTo>
                      <a:pt x="2686594" y="77028"/>
                      <a:pt x="2686594" y="90942"/>
                      <a:pt x="2678013" y="99523"/>
                    </a:cubicBezTo>
                    <a:lnTo>
                      <a:pt x="2638696" y="138840"/>
                    </a:lnTo>
                    <a:cubicBezTo>
                      <a:pt x="2630115" y="147421"/>
                      <a:pt x="2616202" y="147421"/>
                      <a:pt x="2607620" y="138840"/>
                    </a:cubicBezTo>
                    <a:lnTo>
                      <a:pt x="2566577" y="97796"/>
                    </a:lnTo>
                    <a:cubicBezTo>
                      <a:pt x="2557995" y="89215"/>
                      <a:pt x="2557995" y="75301"/>
                      <a:pt x="2566577" y="66720"/>
                    </a:cubicBezTo>
                    <a:lnTo>
                      <a:pt x="2605893" y="27403"/>
                    </a:lnTo>
                    <a:cubicBezTo>
                      <a:pt x="2610184" y="23112"/>
                      <a:pt x="2615807" y="20967"/>
                      <a:pt x="2621431" y="20967"/>
                    </a:cubicBezTo>
                    <a:close/>
                    <a:moveTo>
                      <a:pt x="2985639" y="6399"/>
                    </a:moveTo>
                    <a:cubicBezTo>
                      <a:pt x="2991263" y="6399"/>
                      <a:pt x="2996886" y="8544"/>
                      <a:pt x="3001177" y="12835"/>
                    </a:cubicBezTo>
                    <a:lnTo>
                      <a:pt x="3042221" y="53879"/>
                    </a:lnTo>
                    <a:cubicBezTo>
                      <a:pt x="3050803" y="62461"/>
                      <a:pt x="3050803" y="76375"/>
                      <a:pt x="3042221" y="84955"/>
                    </a:cubicBezTo>
                    <a:lnTo>
                      <a:pt x="3002904" y="124272"/>
                    </a:lnTo>
                    <a:cubicBezTo>
                      <a:pt x="2994323" y="132853"/>
                      <a:pt x="2980409" y="132853"/>
                      <a:pt x="2971828" y="124272"/>
                    </a:cubicBezTo>
                    <a:lnTo>
                      <a:pt x="2930784" y="83228"/>
                    </a:lnTo>
                    <a:cubicBezTo>
                      <a:pt x="2922204" y="74647"/>
                      <a:pt x="2922204" y="60734"/>
                      <a:pt x="2930784" y="52152"/>
                    </a:cubicBezTo>
                    <a:lnTo>
                      <a:pt x="2970101" y="12835"/>
                    </a:lnTo>
                    <a:cubicBezTo>
                      <a:pt x="2974392" y="8545"/>
                      <a:pt x="2980015" y="6399"/>
                      <a:pt x="2985639" y="6399"/>
                    </a:cubicBezTo>
                    <a:close/>
                    <a:moveTo>
                      <a:pt x="3333419" y="3403"/>
                    </a:moveTo>
                    <a:cubicBezTo>
                      <a:pt x="3339044" y="3403"/>
                      <a:pt x="3344666" y="5548"/>
                      <a:pt x="3348957" y="9839"/>
                    </a:cubicBezTo>
                    <a:lnTo>
                      <a:pt x="3390001" y="50883"/>
                    </a:lnTo>
                    <a:cubicBezTo>
                      <a:pt x="3398582" y="59464"/>
                      <a:pt x="3398582" y="73378"/>
                      <a:pt x="3390001" y="81959"/>
                    </a:cubicBezTo>
                    <a:lnTo>
                      <a:pt x="3350684" y="121275"/>
                    </a:lnTo>
                    <a:cubicBezTo>
                      <a:pt x="3342104" y="129857"/>
                      <a:pt x="3328189" y="129857"/>
                      <a:pt x="3319608" y="121275"/>
                    </a:cubicBezTo>
                    <a:lnTo>
                      <a:pt x="3278564" y="80232"/>
                    </a:lnTo>
                    <a:cubicBezTo>
                      <a:pt x="3269984" y="71651"/>
                      <a:pt x="3269984" y="57737"/>
                      <a:pt x="3278565" y="49156"/>
                    </a:cubicBezTo>
                    <a:lnTo>
                      <a:pt x="3317881" y="9839"/>
                    </a:lnTo>
                    <a:cubicBezTo>
                      <a:pt x="3322171" y="5549"/>
                      <a:pt x="3327795" y="3403"/>
                      <a:pt x="3333419" y="3403"/>
                    </a:cubicBezTo>
                    <a:close/>
                    <a:moveTo>
                      <a:pt x="4079564" y="0"/>
                    </a:moveTo>
                    <a:lnTo>
                      <a:pt x="4166384" y="0"/>
                    </a:lnTo>
                    <a:lnTo>
                      <a:pt x="4138512" y="27873"/>
                    </a:lnTo>
                    <a:cubicBezTo>
                      <a:pt x="4129930" y="36454"/>
                      <a:pt x="4116017" y="36454"/>
                      <a:pt x="4107436" y="27873"/>
                    </a:cubicBezTo>
                    <a:close/>
                    <a:moveTo>
                      <a:pt x="4022145" y="0"/>
                    </a:moveTo>
                    <a:lnTo>
                      <a:pt x="4058961" y="0"/>
                    </a:lnTo>
                    <a:lnTo>
                      <a:pt x="4097135" y="38174"/>
                    </a:lnTo>
                    <a:cubicBezTo>
                      <a:pt x="4105716" y="46755"/>
                      <a:pt x="4105716" y="60669"/>
                      <a:pt x="4097134" y="69250"/>
                    </a:cubicBezTo>
                    <a:lnTo>
                      <a:pt x="4057818" y="108567"/>
                    </a:lnTo>
                    <a:cubicBezTo>
                      <a:pt x="4049236" y="117148"/>
                      <a:pt x="4035323" y="117148"/>
                      <a:pt x="4026742" y="108567"/>
                    </a:cubicBezTo>
                    <a:lnTo>
                      <a:pt x="3985698" y="67522"/>
                    </a:lnTo>
                    <a:cubicBezTo>
                      <a:pt x="3977117" y="58942"/>
                      <a:pt x="3977116" y="45028"/>
                      <a:pt x="3985698" y="36446"/>
                    </a:cubicBezTo>
                    <a:close/>
                    <a:moveTo>
                      <a:pt x="3849822" y="0"/>
                    </a:moveTo>
                    <a:lnTo>
                      <a:pt x="3964074" y="0"/>
                    </a:lnTo>
                    <a:lnTo>
                      <a:pt x="3969460" y="13003"/>
                    </a:lnTo>
                    <a:cubicBezTo>
                      <a:pt x="3969459" y="18627"/>
                      <a:pt x="3967314" y="24250"/>
                      <a:pt x="3963024" y="28540"/>
                    </a:cubicBezTo>
                    <a:lnTo>
                      <a:pt x="3923707" y="67858"/>
                    </a:lnTo>
                    <a:cubicBezTo>
                      <a:pt x="3915126" y="76439"/>
                      <a:pt x="3901213" y="76439"/>
                      <a:pt x="3892631" y="67858"/>
                    </a:cubicBezTo>
                    <a:lnTo>
                      <a:pt x="3851587" y="26814"/>
                    </a:lnTo>
                    <a:cubicBezTo>
                      <a:pt x="3847297" y="22524"/>
                      <a:pt x="3845151" y="16900"/>
                      <a:pt x="3845151" y="11276"/>
                    </a:cubicBezTo>
                    <a:close/>
                    <a:moveTo>
                      <a:pt x="3728787" y="0"/>
                    </a:moveTo>
                    <a:lnTo>
                      <a:pt x="3821600" y="0"/>
                    </a:lnTo>
                    <a:lnTo>
                      <a:pt x="3790732" y="30869"/>
                    </a:lnTo>
                    <a:cubicBezTo>
                      <a:pt x="3782150" y="39450"/>
                      <a:pt x="3768237" y="39450"/>
                      <a:pt x="3759656" y="30869"/>
                    </a:cubicBezTo>
                    <a:close/>
                    <a:moveTo>
                      <a:pt x="3677539" y="0"/>
                    </a:moveTo>
                    <a:lnTo>
                      <a:pt x="3708006" y="0"/>
                    </a:lnTo>
                    <a:lnTo>
                      <a:pt x="3708310" y="126"/>
                    </a:lnTo>
                    <a:lnTo>
                      <a:pt x="3749354" y="41170"/>
                    </a:lnTo>
                    <a:cubicBezTo>
                      <a:pt x="3757936" y="49752"/>
                      <a:pt x="3757935" y="63665"/>
                      <a:pt x="3749354" y="72246"/>
                    </a:cubicBezTo>
                    <a:lnTo>
                      <a:pt x="3710038" y="111563"/>
                    </a:lnTo>
                    <a:cubicBezTo>
                      <a:pt x="3701456" y="120144"/>
                      <a:pt x="3687543" y="120144"/>
                      <a:pt x="3678962" y="111563"/>
                    </a:cubicBezTo>
                    <a:lnTo>
                      <a:pt x="3637917" y="70519"/>
                    </a:lnTo>
                    <a:cubicBezTo>
                      <a:pt x="3629336" y="61938"/>
                      <a:pt x="3629336" y="48025"/>
                      <a:pt x="3637917" y="39443"/>
                    </a:cubicBezTo>
                    <a:lnTo>
                      <a:pt x="3677234" y="126"/>
                    </a:lnTo>
                    <a:close/>
                    <a:moveTo>
                      <a:pt x="3503283" y="0"/>
                    </a:moveTo>
                    <a:lnTo>
                      <a:pt x="3614782" y="0"/>
                    </a:lnTo>
                    <a:lnTo>
                      <a:pt x="3615243" y="461"/>
                    </a:lnTo>
                    <a:cubicBezTo>
                      <a:pt x="3623825" y="9042"/>
                      <a:pt x="3623825" y="22956"/>
                      <a:pt x="3615243" y="31537"/>
                    </a:cubicBezTo>
                    <a:lnTo>
                      <a:pt x="3575927" y="70854"/>
                    </a:lnTo>
                    <a:cubicBezTo>
                      <a:pt x="3567346" y="79436"/>
                      <a:pt x="3553433" y="79435"/>
                      <a:pt x="3544851" y="70854"/>
                    </a:cubicBezTo>
                    <a:lnTo>
                      <a:pt x="3503808" y="29810"/>
                    </a:lnTo>
                    <a:cubicBezTo>
                      <a:pt x="3499517" y="25520"/>
                      <a:pt x="3497371" y="19896"/>
                      <a:pt x="3497371" y="14272"/>
                    </a:cubicBezTo>
                    <a:close/>
                    <a:moveTo>
                      <a:pt x="3359721" y="0"/>
                    </a:moveTo>
                    <a:lnTo>
                      <a:pt x="3471219" y="0"/>
                    </a:lnTo>
                    <a:lnTo>
                      <a:pt x="3470695" y="1265"/>
                    </a:lnTo>
                    <a:lnTo>
                      <a:pt x="3431378" y="40581"/>
                    </a:lnTo>
                    <a:cubicBezTo>
                      <a:pt x="3422798" y="49163"/>
                      <a:pt x="3408884" y="49163"/>
                      <a:pt x="3400302" y="40581"/>
                    </a:cubicBezTo>
                    <a:close/>
                    <a:moveTo>
                      <a:pt x="3266499" y="0"/>
                    </a:moveTo>
                    <a:lnTo>
                      <a:pt x="3296960" y="0"/>
                    </a:lnTo>
                    <a:lnTo>
                      <a:pt x="3281730" y="6309"/>
                    </a:lnTo>
                    <a:close/>
                    <a:moveTo>
                      <a:pt x="3152901" y="0"/>
                    </a:moveTo>
                    <a:lnTo>
                      <a:pt x="3245717" y="0"/>
                    </a:lnTo>
                    <a:lnTo>
                      <a:pt x="3255891" y="10174"/>
                    </a:lnTo>
                    <a:cubicBezTo>
                      <a:pt x="3264472" y="18755"/>
                      <a:pt x="3264472" y="32669"/>
                      <a:pt x="3255891" y="41250"/>
                    </a:cubicBezTo>
                    <a:lnTo>
                      <a:pt x="3216574" y="80567"/>
                    </a:lnTo>
                    <a:cubicBezTo>
                      <a:pt x="3207992" y="89148"/>
                      <a:pt x="3194079" y="89148"/>
                      <a:pt x="3185497" y="80567"/>
                    </a:cubicBezTo>
                    <a:lnTo>
                      <a:pt x="3144454" y="39523"/>
                    </a:lnTo>
                    <a:cubicBezTo>
                      <a:pt x="3135873" y="30941"/>
                      <a:pt x="3135872" y="17028"/>
                      <a:pt x="3144454" y="8447"/>
                    </a:cubicBezTo>
                    <a:close/>
                    <a:moveTo>
                      <a:pt x="3010429" y="0"/>
                    </a:moveTo>
                    <a:lnTo>
                      <a:pt x="3124680" y="0"/>
                    </a:lnTo>
                    <a:lnTo>
                      <a:pt x="3122915" y="4261"/>
                    </a:lnTo>
                    <a:lnTo>
                      <a:pt x="3083598" y="43578"/>
                    </a:lnTo>
                    <a:cubicBezTo>
                      <a:pt x="3075017" y="52159"/>
                      <a:pt x="3061103" y="52159"/>
                      <a:pt x="3052522" y="43578"/>
                    </a:cubicBezTo>
                    <a:lnTo>
                      <a:pt x="3011478" y="2534"/>
                    </a:lnTo>
                    <a:close/>
                    <a:moveTo>
                      <a:pt x="2915542" y="0"/>
                    </a:moveTo>
                    <a:lnTo>
                      <a:pt x="2952357" y="0"/>
                    </a:lnTo>
                    <a:lnTo>
                      <a:pt x="2949488" y="2869"/>
                    </a:lnTo>
                    <a:cubicBezTo>
                      <a:pt x="2940906" y="11451"/>
                      <a:pt x="2926993" y="11450"/>
                      <a:pt x="2918411" y="2869"/>
                    </a:cubicBezTo>
                    <a:close/>
                    <a:moveTo>
                      <a:pt x="2808117" y="0"/>
                    </a:moveTo>
                    <a:lnTo>
                      <a:pt x="2894941" y="0"/>
                    </a:lnTo>
                    <a:lnTo>
                      <a:pt x="2908111" y="13171"/>
                    </a:lnTo>
                    <a:cubicBezTo>
                      <a:pt x="2916692" y="21751"/>
                      <a:pt x="2916692" y="35665"/>
                      <a:pt x="2908111" y="44247"/>
                    </a:cubicBezTo>
                    <a:lnTo>
                      <a:pt x="2868794" y="83563"/>
                    </a:lnTo>
                    <a:cubicBezTo>
                      <a:pt x="2860212" y="92145"/>
                      <a:pt x="2846299" y="92144"/>
                      <a:pt x="2837718" y="83563"/>
                    </a:cubicBezTo>
                    <a:lnTo>
                      <a:pt x="2796674" y="42519"/>
                    </a:lnTo>
                    <a:cubicBezTo>
                      <a:pt x="2788093" y="33938"/>
                      <a:pt x="2788093" y="20025"/>
                      <a:pt x="2796674" y="11444"/>
                    </a:cubicBezTo>
                    <a:close/>
                    <a:moveTo>
                      <a:pt x="2641482" y="0"/>
                    </a:moveTo>
                    <a:lnTo>
                      <a:pt x="2763780" y="0"/>
                    </a:lnTo>
                    <a:lnTo>
                      <a:pt x="2765143" y="3291"/>
                    </a:lnTo>
                    <a:cubicBezTo>
                      <a:pt x="2765143" y="8915"/>
                      <a:pt x="2762998" y="14539"/>
                      <a:pt x="2758707" y="18829"/>
                    </a:cubicBezTo>
                    <a:lnTo>
                      <a:pt x="2719391" y="58146"/>
                    </a:lnTo>
                    <a:cubicBezTo>
                      <a:pt x="2710809" y="66727"/>
                      <a:pt x="2696896" y="66727"/>
                      <a:pt x="2688315" y="58146"/>
                    </a:cubicBezTo>
                    <a:lnTo>
                      <a:pt x="2647271" y="17102"/>
                    </a:lnTo>
                    <a:cubicBezTo>
                      <a:pt x="2642980" y="12811"/>
                      <a:pt x="2640835" y="7188"/>
                      <a:pt x="2640835" y="1564"/>
                    </a:cubicBezTo>
                    <a:close/>
                    <a:moveTo>
                      <a:pt x="2536767" y="0"/>
                    </a:moveTo>
                    <a:lnTo>
                      <a:pt x="2602717" y="0"/>
                    </a:lnTo>
                    <a:lnTo>
                      <a:pt x="2585280" y="17437"/>
                    </a:lnTo>
                    <a:cubicBezTo>
                      <a:pt x="2576699" y="26018"/>
                      <a:pt x="2562785" y="26018"/>
                      <a:pt x="2554204" y="17437"/>
                    </a:cubicBezTo>
                    <a:close/>
                    <a:moveTo>
                      <a:pt x="2458477" y="0"/>
                    </a:moveTo>
                    <a:lnTo>
                      <a:pt x="2516164" y="0"/>
                    </a:lnTo>
                    <a:lnTo>
                      <a:pt x="2543903" y="27738"/>
                    </a:lnTo>
                    <a:cubicBezTo>
                      <a:pt x="2552484" y="36319"/>
                      <a:pt x="2552484" y="50233"/>
                      <a:pt x="2543903" y="58814"/>
                    </a:cubicBezTo>
                    <a:lnTo>
                      <a:pt x="2504586" y="98131"/>
                    </a:lnTo>
                    <a:cubicBezTo>
                      <a:pt x="2496004" y="106712"/>
                      <a:pt x="2482091" y="106713"/>
                      <a:pt x="2473510" y="98131"/>
                    </a:cubicBezTo>
                    <a:lnTo>
                      <a:pt x="2432466" y="57087"/>
                    </a:lnTo>
                    <a:cubicBezTo>
                      <a:pt x="2423885" y="48506"/>
                      <a:pt x="2423885" y="34593"/>
                      <a:pt x="2432466" y="26011"/>
                    </a:cubicBezTo>
                    <a:close/>
                    <a:moveTo>
                      <a:pt x="2294943" y="0"/>
                    </a:moveTo>
                    <a:lnTo>
                      <a:pt x="2414759" y="0"/>
                    </a:lnTo>
                    <a:lnTo>
                      <a:pt x="2417363" y="6287"/>
                    </a:lnTo>
                    <a:cubicBezTo>
                      <a:pt x="2417363" y="11911"/>
                      <a:pt x="2415218" y="17535"/>
                      <a:pt x="2410927" y="21825"/>
                    </a:cubicBezTo>
                    <a:lnTo>
                      <a:pt x="2371610" y="61142"/>
                    </a:lnTo>
                    <a:cubicBezTo>
                      <a:pt x="2363029" y="69723"/>
                      <a:pt x="2349116" y="69723"/>
                      <a:pt x="2340534" y="61142"/>
                    </a:cubicBezTo>
                    <a:lnTo>
                      <a:pt x="2299491" y="20098"/>
                    </a:lnTo>
                    <a:cubicBezTo>
                      <a:pt x="2295200" y="15808"/>
                      <a:pt x="2293055" y="10184"/>
                      <a:pt x="2293055" y="4560"/>
                    </a:cubicBezTo>
                    <a:close/>
                    <a:moveTo>
                      <a:pt x="2185991" y="0"/>
                    </a:moveTo>
                    <a:lnTo>
                      <a:pt x="2257933" y="0"/>
                    </a:lnTo>
                    <a:lnTo>
                      <a:pt x="2237500" y="20433"/>
                    </a:lnTo>
                    <a:cubicBezTo>
                      <a:pt x="2228918" y="29015"/>
                      <a:pt x="2215005" y="29014"/>
                      <a:pt x="2206424" y="20433"/>
                    </a:cubicBezTo>
                    <a:close/>
                    <a:moveTo>
                      <a:pt x="2113693" y="0"/>
                    </a:moveTo>
                    <a:lnTo>
                      <a:pt x="2165388" y="0"/>
                    </a:lnTo>
                    <a:lnTo>
                      <a:pt x="2196123" y="30734"/>
                    </a:lnTo>
                    <a:cubicBezTo>
                      <a:pt x="2204704" y="39316"/>
                      <a:pt x="2204704" y="53230"/>
                      <a:pt x="2196123" y="61810"/>
                    </a:cubicBezTo>
                    <a:lnTo>
                      <a:pt x="2156806" y="101127"/>
                    </a:lnTo>
                    <a:cubicBezTo>
                      <a:pt x="2148224" y="109709"/>
                      <a:pt x="2134311" y="109708"/>
                      <a:pt x="2125730" y="101127"/>
                    </a:cubicBezTo>
                    <a:lnTo>
                      <a:pt x="2084687" y="60083"/>
                    </a:lnTo>
                    <a:cubicBezTo>
                      <a:pt x="2076105" y="51502"/>
                      <a:pt x="2076104" y="37589"/>
                      <a:pt x="2084686" y="29007"/>
                    </a:cubicBezTo>
                    <a:close/>
                    <a:moveTo>
                      <a:pt x="1939614" y="0"/>
                    </a:moveTo>
                    <a:lnTo>
                      <a:pt x="2051112" y="0"/>
                    </a:lnTo>
                    <a:lnTo>
                      <a:pt x="2051574" y="462"/>
                    </a:lnTo>
                    <a:cubicBezTo>
                      <a:pt x="2060156" y="9044"/>
                      <a:pt x="2060156" y="22957"/>
                      <a:pt x="2051574" y="31538"/>
                    </a:cubicBezTo>
                    <a:lnTo>
                      <a:pt x="2012258" y="70855"/>
                    </a:lnTo>
                    <a:cubicBezTo>
                      <a:pt x="2003676" y="79436"/>
                      <a:pt x="1989763" y="79436"/>
                      <a:pt x="1981182" y="70855"/>
                    </a:cubicBezTo>
                    <a:lnTo>
                      <a:pt x="1940138" y="29811"/>
                    </a:lnTo>
                    <a:cubicBezTo>
                      <a:pt x="1935847" y="25521"/>
                      <a:pt x="1933702" y="19897"/>
                      <a:pt x="1933702" y="14273"/>
                    </a:cubicBezTo>
                    <a:close/>
                    <a:moveTo>
                      <a:pt x="1816925" y="0"/>
                    </a:moveTo>
                    <a:lnTo>
                      <a:pt x="1908293" y="0"/>
                    </a:lnTo>
                    <a:lnTo>
                      <a:pt x="1878147" y="30147"/>
                    </a:lnTo>
                    <a:cubicBezTo>
                      <a:pt x="1869566" y="38728"/>
                      <a:pt x="1855652" y="38728"/>
                      <a:pt x="1847071" y="30147"/>
                    </a:cubicBezTo>
                    <a:close/>
                    <a:moveTo>
                      <a:pt x="1764054" y="0"/>
                    </a:moveTo>
                    <a:lnTo>
                      <a:pt x="1796322" y="0"/>
                    </a:lnTo>
                    <a:lnTo>
                      <a:pt x="1836770" y="40447"/>
                    </a:lnTo>
                    <a:cubicBezTo>
                      <a:pt x="1845351" y="49029"/>
                      <a:pt x="1845351" y="62942"/>
                      <a:pt x="1836770" y="71523"/>
                    </a:cubicBezTo>
                    <a:lnTo>
                      <a:pt x="1797453" y="110841"/>
                    </a:lnTo>
                    <a:cubicBezTo>
                      <a:pt x="1788871" y="119422"/>
                      <a:pt x="1774958" y="119422"/>
                      <a:pt x="1766377" y="110841"/>
                    </a:cubicBezTo>
                    <a:lnTo>
                      <a:pt x="1725333" y="69796"/>
                    </a:lnTo>
                    <a:cubicBezTo>
                      <a:pt x="1716752" y="61215"/>
                      <a:pt x="1716752" y="47302"/>
                      <a:pt x="1725333" y="38720"/>
                    </a:cubicBezTo>
                    <a:close/>
                    <a:moveTo>
                      <a:pt x="1594089" y="0"/>
                    </a:moveTo>
                    <a:lnTo>
                      <a:pt x="1700335" y="0"/>
                    </a:lnTo>
                    <a:lnTo>
                      <a:pt x="1703794" y="3459"/>
                    </a:lnTo>
                    <a:cubicBezTo>
                      <a:pt x="1712375" y="12040"/>
                      <a:pt x="1712375" y="25954"/>
                      <a:pt x="1703794" y="34535"/>
                    </a:cubicBezTo>
                    <a:lnTo>
                      <a:pt x="1664478" y="73851"/>
                    </a:lnTo>
                    <a:cubicBezTo>
                      <a:pt x="1655896" y="82433"/>
                      <a:pt x="1641983" y="82433"/>
                      <a:pt x="1633401" y="73852"/>
                    </a:cubicBezTo>
                    <a:lnTo>
                      <a:pt x="1592358" y="32808"/>
                    </a:lnTo>
                    <a:cubicBezTo>
                      <a:pt x="1583776" y="24227"/>
                      <a:pt x="1583777" y="10313"/>
                      <a:pt x="1592358" y="1732"/>
                    </a:cubicBezTo>
                    <a:close/>
                    <a:moveTo>
                      <a:pt x="1466149" y="0"/>
                    </a:moveTo>
                    <a:lnTo>
                      <a:pt x="1563509" y="0"/>
                    </a:lnTo>
                    <a:lnTo>
                      <a:pt x="1530367" y="33142"/>
                    </a:lnTo>
                    <a:cubicBezTo>
                      <a:pt x="1521785" y="41724"/>
                      <a:pt x="1507872" y="41724"/>
                      <a:pt x="1499291" y="33142"/>
                    </a:cubicBezTo>
                    <a:close/>
                    <a:moveTo>
                      <a:pt x="1422664" y="0"/>
                    </a:moveTo>
                    <a:lnTo>
                      <a:pt x="1442151" y="0"/>
                    </a:lnTo>
                    <a:lnTo>
                      <a:pt x="1447946" y="2400"/>
                    </a:lnTo>
                    <a:lnTo>
                      <a:pt x="1488990" y="43444"/>
                    </a:lnTo>
                    <a:cubicBezTo>
                      <a:pt x="1497570" y="52026"/>
                      <a:pt x="1497571" y="65939"/>
                      <a:pt x="1488990" y="74520"/>
                    </a:cubicBezTo>
                    <a:lnTo>
                      <a:pt x="1449673" y="113836"/>
                    </a:lnTo>
                    <a:cubicBezTo>
                      <a:pt x="1441091" y="122418"/>
                      <a:pt x="1427178" y="122418"/>
                      <a:pt x="1418597" y="113837"/>
                    </a:cubicBezTo>
                    <a:lnTo>
                      <a:pt x="1377553" y="72793"/>
                    </a:lnTo>
                    <a:cubicBezTo>
                      <a:pt x="1368972" y="64212"/>
                      <a:pt x="1368971" y="50298"/>
                      <a:pt x="1377553" y="41717"/>
                    </a:cubicBezTo>
                    <a:lnTo>
                      <a:pt x="1416870" y="2400"/>
                    </a:lnTo>
                    <a:close/>
                    <a:moveTo>
                      <a:pt x="1255070" y="0"/>
                    </a:moveTo>
                    <a:lnTo>
                      <a:pt x="1373944" y="0"/>
                    </a:lnTo>
                    <a:lnTo>
                      <a:pt x="1377019" y="7423"/>
                    </a:lnTo>
                    <a:cubicBezTo>
                      <a:pt x="1377019" y="13047"/>
                      <a:pt x="1374874" y="18671"/>
                      <a:pt x="1370583" y="22961"/>
                    </a:cubicBezTo>
                    <a:lnTo>
                      <a:pt x="1331266" y="62278"/>
                    </a:lnTo>
                    <a:cubicBezTo>
                      <a:pt x="1322685" y="70859"/>
                      <a:pt x="1308771" y="70859"/>
                      <a:pt x="1300190" y="62278"/>
                    </a:cubicBezTo>
                    <a:lnTo>
                      <a:pt x="1259146" y="21234"/>
                    </a:lnTo>
                    <a:cubicBezTo>
                      <a:pt x="1254856" y="16944"/>
                      <a:pt x="1252710" y="11320"/>
                      <a:pt x="1252710" y="5696"/>
                    </a:cubicBezTo>
                    <a:close/>
                    <a:moveTo>
                      <a:pt x="1144511" y="0"/>
                    </a:moveTo>
                    <a:lnTo>
                      <a:pt x="1218725" y="0"/>
                    </a:lnTo>
                    <a:lnTo>
                      <a:pt x="1197156" y="21569"/>
                    </a:lnTo>
                    <a:cubicBezTo>
                      <a:pt x="1188574" y="30151"/>
                      <a:pt x="1174661" y="30150"/>
                      <a:pt x="1166080" y="21569"/>
                    </a:cubicBezTo>
                    <a:close/>
                    <a:moveTo>
                      <a:pt x="1074485" y="0"/>
                    </a:moveTo>
                    <a:lnTo>
                      <a:pt x="1123909" y="0"/>
                    </a:lnTo>
                    <a:lnTo>
                      <a:pt x="1155779" y="31870"/>
                    </a:lnTo>
                    <a:cubicBezTo>
                      <a:pt x="1164360" y="40451"/>
                      <a:pt x="1164360" y="54365"/>
                      <a:pt x="1155779" y="62946"/>
                    </a:cubicBezTo>
                    <a:lnTo>
                      <a:pt x="1116462" y="102263"/>
                    </a:lnTo>
                    <a:cubicBezTo>
                      <a:pt x="1107880" y="110845"/>
                      <a:pt x="1093967" y="110844"/>
                      <a:pt x="1085386" y="102263"/>
                    </a:cubicBezTo>
                    <a:lnTo>
                      <a:pt x="1044342" y="61219"/>
                    </a:lnTo>
                    <a:cubicBezTo>
                      <a:pt x="1035761" y="52638"/>
                      <a:pt x="1035760" y="38725"/>
                      <a:pt x="1044342" y="30143"/>
                    </a:cubicBezTo>
                    <a:close/>
                    <a:moveTo>
                      <a:pt x="908531" y="0"/>
                    </a:moveTo>
                    <a:lnTo>
                      <a:pt x="1024923" y="0"/>
                    </a:lnTo>
                    <a:lnTo>
                      <a:pt x="1029239" y="10420"/>
                    </a:lnTo>
                    <a:cubicBezTo>
                      <a:pt x="1029239" y="16043"/>
                      <a:pt x="1027093" y="21667"/>
                      <a:pt x="1022803" y="25958"/>
                    </a:cubicBezTo>
                    <a:lnTo>
                      <a:pt x="983486" y="65274"/>
                    </a:lnTo>
                    <a:cubicBezTo>
                      <a:pt x="974905" y="73855"/>
                      <a:pt x="960991" y="73855"/>
                      <a:pt x="952410" y="65274"/>
                    </a:cubicBezTo>
                    <a:lnTo>
                      <a:pt x="911366" y="24230"/>
                    </a:lnTo>
                    <a:cubicBezTo>
                      <a:pt x="907076" y="19940"/>
                      <a:pt x="904931" y="14316"/>
                      <a:pt x="904930" y="8692"/>
                    </a:cubicBezTo>
                    <a:close/>
                    <a:moveTo>
                      <a:pt x="793735" y="0"/>
                    </a:moveTo>
                    <a:lnTo>
                      <a:pt x="873941" y="0"/>
                    </a:lnTo>
                    <a:lnTo>
                      <a:pt x="849376" y="24565"/>
                    </a:lnTo>
                    <a:cubicBezTo>
                      <a:pt x="840794" y="33147"/>
                      <a:pt x="826881" y="33146"/>
                      <a:pt x="818300" y="24565"/>
                    </a:cubicBezTo>
                    <a:close/>
                    <a:moveTo>
                      <a:pt x="729701" y="0"/>
                    </a:moveTo>
                    <a:lnTo>
                      <a:pt x="773132" y="0"/>
                    </a:lnTo>
                    <a:lnTo>
                      <a:pt x="807999" y="34866"/>
                    </a:lnTo>
                    <a:cubicBezTo>
                      <a:pt x="816579" y="43448"/>
                      <a:pt x="816579" y="57362"/>
                      <a:pt x="807998" y="65943"/>
                    </a:cubicBezTo>
                    <a:lnTo>
                      <a:pt x="768682" y="105259"/>
                    </a:lnTo>
                    <a:cubicBezTo>
                      <a:pt x="760101" y="113840"/>
                      <a:pt x="746187" y="113840"/>
                      <a:pt x="737606" y="105259"/>
                    </a:cubicBezTo>
                    <a:lnTo>
                      <a:pt x="696562" y="64215"/>
                    </a:lnTo>
                    <a:cubicBezTo>
                      <a:pt x="687981" y="55634"/>
                      <a:pt x="687981" y="41721"/>
                      <a:pt x="696562" y="33139"/>
                    </a:cubicBezTo>
                    <a:close/>
                    <a:moveTo>
                      <a:pt x="687530" y="0"/>
                    </a:moveTo>
                    <a:lnTo>
                      <a:pt x="691049" y="0"/>
                    </a:lnTo>
                    <a:lnTo>
                      <a:pt x="689289" y="729"/>
                    </a:lnTo>
                    <a:close/>
                    <a:moveTo>
                      <a:pt x="554881" y="0"/>
                    </a:moveTo>
                    <a:lnTo>
                      <a:pt x="658856" y="0"/>
                    </a:lnTo>
                    <a:lnTo>
                      <a:pt x="663450" y="4594"/>
                    </a:lnTo>
                    <a:cubicBezTo>
                      <a:pt x="672031" y="13175"/>
                      <a:pt x="672031" y="27089"/>
                      <a:pt x="663449" y="35670"/>
                    </a:cubicBezTo>
                    <a:lnTo>
                      <a:pt x="624133" y="74987"/>
                    </a:lnTo>
                    <a:cubicBezTo>
                      <a:pt x="615552" y="83568"/>
                      <a:pt x="601639" y="83568"/>
                      <a:pt x="593057" y="74987"/>
                    </a:cubicBezTo>
                    <a:lnTo>
                      <a:pt x="552014" y="33943"/>
                    </a:lnTo>
                    <a:cubicBezTo>
                      <a:pt x="543432" y="25362"/>
                      <a:pt x="543432" y="11449"/>
                      <a:pt x="552014" y="2867"/>
                    </a:cubicBezTo>
                    <a:close/>
                    <a:moveTo>
                      <a:pt x="424669" y="0"/>
                    </a:moveTo>
                    <a:lnTo>
                      <a:pt x="524301" y="0"/>
                    </a:lnTo>
                    <a:lnTo>
                      <a:pt x="490023" y="34278"/>
                    </a:lnTo>
                    <a:cubicBezTo>
                      <a:pt x="481441" y="42860"/>
                      <a:pt x="467528" y="42859"/>
                      <a:pt x="458947" y="34277"/>
                    </a:cubicBezTo>
                    <a:close/>
                    <a:moveTo>
                      <a:pt x="385061" y="0"/>
                    </a:moveTo>
                    <a:lnTo>
                      <a:pt x="399065" y="0"/>
                    </a:lnTo>
                    <a:lnTo>
                      <a:pt x="407602" y="3536"/>
                    </a:lnTo>
                    <a:lnTo>
                      <a:pt x="448644" y="44580"/>
                    </a:lnTo>
                    <a:cubicBezTo>
                      <a:pt x="457225" y="53161"/>
                      <a:pt x="457226" y="67074"/>
                      <a:pt x="448645" y="75656"/>
                    </a:cubicBezTo>
                    <a:lnTo>
                      <a:pt x="409329" y="114972"/>
                    </a:lnTo>
                    <a:cubicBezTo>
                      <a:pt x="400747" y="123554"/>
                      <a:pt x="386834" y="123553"/>
                      <a:pt x="378252" y="114972"/>
                    </a:cubicBezTo>
                    <a:lnTo>
                      <a:pt x="337209" y="73929"/>
                    </a:lnTo>
                    <a:cubicBezTo>
                      <a:pt x="328627" y="65348"/>
                      <a:pt x="328628" y="51434"/>
                      <a:pt x="337209" y="42853"/>
                    </a:cubicBezTo>
                    <a:lnTo>
                      <a:pt x="376525" y="3535"/>
                    </a:lnTo>
                    <a:close/>
                    <a:moveTo>
                      <a:pt x="332515" y="0"/>
                    </a:moveTo>
                    <a:lnTo>
                      <a:pt x="350503" y="0"/>
                    </a:lnTo>
                    <a:lnTo>
                      <a:pt x="341509" y="3726"/>
                    </a:lnTo>
                    <a:close/>
                    <a:moveTo>
                      <a:pt x="230669" y="0"/>
                    </a:moveTo>
                    <a:lnTo>
                      <a:pt x="308080" y="0"/>
                    </a:lnTo>
                    <a:lnTo>
                      <a:pt x="315670" y="7591"/>
                    </a:lnTo>
                    <a:cubicBezTo>
                      <a:pt x="324251" y="16172"/>
                      <a:pt x="324251" y="30086"/>
                      <a:pt x="315670" y="38667"/>
                    </a:cubicBezTo>
                    <a:lnTo>
                      <a:pt x="276353" y="77984"/>
                    </a:lnTo>
                    <a:cubicBezTo>
                      <a:pt x="267772" y="86565"/>
                      <a:pt x="253858" y="86565"/>
                      <a:pt x="245277" y="77984"/>
                    </a:cubicBezTo>
                    <a:lnTo>
                      <a:pt x="218792" y="51498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ED7D31">
                    <a:lumMod val="40000"/>
                    <a:lumOff val="6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45904E8F-5059-4FEA-98E1-8664E98447A0}"/>
                </a:ext>
              </a:extLst>
            </p:cNvPr>
            <p:cNvSpPr/>
            <p:nvPr/>
          </p:nvSpPr>
          <p:spPr>
            <a:xfrm>
              <a:off x="465005" y="4797424"/>
              <a:ext cx="3071362" cy="60654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A54A757E-CC08-4136-98C1-09D4C329FF53}"/>
                </a:ext>
              </a:extLst>
            </p:cNvPr>
            <p:cNvSpPr/>
            <p:nvPr/>
          </p:nvSpPr>
          <p:spPr>
            <a:xfrm>
              <a:off x="465005" y="5109048"/>
              <a:ext cx="3071362" cy="294925"/>
            </a:xfrm>
            <a:prstGeom prst="rect">
              <a:avLst/>
            </a:prstGeom>
            <a:pattFill prst="lgGrid">
              <a:fgClr>
                <a:srgbClr val="ED7D31">
                  <a:lumMod val="50000"/>
                </a:srgbClr>
              </a:fgClr>
              <a:bgClr>
                <a:srgbClr val="6633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C1CCAE79-FBF7-4400-B6AE-A2969C15DC45}"/>
                </a:ext>
              </a:extLst>
            </p:cNvPr>
            <p:cNvSpPr/>
            <p:nvPr/>
          </p:nvSpPr>
          <p:spPr>
            <a:xfrm>
              <a:off x="465005" y="5061344"/>
              <a:ext cx="3071362" cy="4571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9" name="台形 408">
              <a:extLst>
                <a:ext uri="{FF2B5EF4-FFF2-40B4-BE49-F238E27FC236}">
                  <a16:creationId xmlns:a16="http://schemas.microsoft.com/office/drawing/2014/main" id="{6EAEF15D-75BA-410F-B9A5-52858EE9A23E}"/>
                </a:ext>
              </a:extLst>
            </p:cNvPr>
            <p:cNvSpPr/>
            <p:nvPr/>
          </p:nvSpPr>
          <p:spPr>
            <a:xfrm flipV="1">
              <a:off x="210422" y="4840603"/>
              <a:ext cx="3580528" cy="45720"/>
            </a:xfrm>
            <a:prstGeom prst="trapezoid">
              <a:avLst>
                <a:gd name="adj" fmla="val 36960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/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0" name="台形 409">
              <a:extLst>
                <a:ext uri="{FF2B5EF4-FFF2-40B4-BE49-F238E27FC236}">
                  <a16:creationId xmlns:a16="http://schemas.microsoft.com/office/drawing/2014/main" id="{299AD94B-18EA-4CD0-A272-B592920CF33E}"/>
                </a:ext>
              </a:extLst>
            </p:cNvPr>
            <p:cNvSpPr/>
            <p:nvPr/>
          </p:nvSpPr>
          <p:spPr>
            <a:xfrm>
              <a:off x="162796" y="4553638"/>
              <a:ext cx="3675780" cy="294925"/>
            </a:xfrm>
            <a:prstGeom prst="trapezoid">
              <a:avLst>
                <a:gd name="adj" fmla="val 97300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正方形/長方形 410">
              <a:extLst>
                <a:ext uri="{FF2B5EF4-FFF2-40B4-BE49-F238E27FC236}">
                  <a16:creationId xmlns:a16="http://schemas.microsoft.com/office/drawing/2014/main" id="{300AF518-8ABA-417B-8101-DDB68C78BEE1}"/>
                </a:ext>
              </a:extLst>
            </p:cNvPr>
            <p:cNvSpPr/>
            <p:nvPr/>
          </p:nvSpPr>
          <p:spPr>
            <a:xfrm>
              <a:off x="465005" y="4292600"/>
              <a:ext cx="3071362" cy="25707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2B9DDD4D-58D2-4D13-BD09-83EED36C527A}"/>
                </a:ext>
              </a:extLst>
            </p:cNvPr>
            <p:cNvSpPr/>
            <p:nvPr/>
          </p:nvSpPr>
          <p:spPr>
            <a:xfrm>
              <a:off x="162796" y="3446232"/>
              <a:ext cx="3675780" cy="816544"/>
            </a:xfrm>
            <a:custGeom>
              <a:avLst/>
              <a:gdLst>
                <a:gd name="connsiteX0" fmla="*/ 369851 w 3675780"/>
                <a:gd name="connsiteY0" fmla="*/ 0 h 816544"/>
                <a:gd name="connsiteX1" fmla="*/ 3305929 w 3675780"/>
                <a:gd name="connsiteY1" fmla="*/ 0 h 816544"/>
                <a:gd name="connsiteX2" fmla="*/ 3411865 w 3675780"/>
                <a:gd name="connsiteY2" fmla="*/ 545306 h 816544"/>
                <a:gd name="connsiteX3" fmla="*/ 3675780 w 3675780"/>
                <a:gd name="connsiteY3" fmla="*/ 816544 h 816544"/>
                <a:gd name="connsiteX4" fmla="*/ 0 w 3675780"/>
                <a:gd name="connsiteY4" fmla="*/ 816544 h 816544"/>
                <a:gd name="connsiteX5" fmla="*/ 263915 w 3675780"/>
                <a:gd name="connsiteY5" fmla="*/ 545306 h 81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5780" h="816544">
                  <a:moveTo>
                    <a:pt x="369851" y="0"/>
                  </a:moveTo>
                  <a:lnTo>
                    <a:pt x="3305929" y="0"/>
                  </a:lnTo>
                  <a:lnTo>
                    <a:pt x="3411865" y="545306"/>
                  </a:lnTo>
                  <a:lnTo>
                    <a:pt x="3675780" y="816544"/>
                  </a:lnTo>
                  <a:lnTo>
                    <a:pt x="0" y="816544"/>
                  </a:lnTo>
                  <a:lnTo>
                    <a:pt x="263915" y="545306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30B4718C-1684-4D24-B572-06C7329BC8D8}"/>
                </a:ext>
              </a:extLst>
            </p:cNvPr>
            <p:cNvSpPr/>
            <p:nvPr/>
          </p:nvSpPr>
          <p:spPr>
            <a:xfrm>
              <a:off x="530850" y="3371752"/>
              <a:ext cx="2939672" cy="77137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17FC51C4-2EC2-4F2A-AFCA-81FD5507F249}"/>
                </a:ext>
              </a:extLst>
            </p:cNvPr>
            <p:cNvSpPr/>
            <p:nvPr/>
          </p:nvSpPr>
          <p:spPr>
            <a:xfrm>
              <a:off x="1120814" y="4318301"/>
              <a:ext cx="1759744" cy="186219"/>
            </a:xfrm>
            <a:custGeom>
              <a:avLst/>
              <a:gdLst>
                <a:gd name="connsiteX0" fmla="*/ 1728677 w 1759744"/>
                <a:gd name="connsiteY0" fmla="*/ 0 h 186219"/>
                <a:gd name="connsiteX1" fmla="*/ 1759744 w 1759744"/>
                <a:gd name="connsiteY1" fmla="*/ 0 h 186219"/>
                <a:gd name="connsiteX2" fmla="*/ 1759744 w 1759744"/>
                <a:gd name="connsiteY2" fmla="*/ 186219 h 186219"/>
                <a:gd name="connsiteX3" fmla="*/ 1728677 w 1759744"/>
                <a:gd name="connsiteY3" fmla="*/ 186219 h 186219"/>
                <a:gd name="connsiteX4" fmla="*/ 1671072 w 1759744"/>
                <a:gd name="connsiteY4" fmla="*/ 0 h 186219"/>
                <a:gd name="connsiteX5" fmla="*/ 1702139 w 1759744"/>
                <a:gd name="connsiteY5" fmla="*/ 0 h 186219"/>
                <a:gd name="connsiteX6" fmla="*/ 1702139 w 1759744"/>
                <a:gd name="connsiteY6" fmla="*/ 186219 h 186219"/>
                <a:gd name="connsiteX7" fmla="*/ 1671072 w 1759744"/>
                <a:gd name="connsiteY7" fmla="*/ 186219 h 186219"/>
                <a:gd name="connsiteX8" fmla="*/ 1613468 w 1759744"/>
                <a:gd name="connsiteY8" fmla="*/ 0 h 186219"/>
                <a:gd name="connsiteX9" fmla="*/ 1644535 w 1759744"/>
                <a:gd name="connsiteY9" fmla="*/ 0 h 186219"/>
                <a:gd name="connsiteX10" fmla="*/ 1644535 w 1759744"/>
                <a:gd name="connsiteY10" fmla="*/ 186219 h 186219"/>
                <a:gd name="connsiteX11" fmla="*/ 1613468 w 1759744"/>
                <a:gd name="connsiteY11" fmla="*/ 186219 h 186219"/>
                <a:gd name="connsiteX12" fmla="*/ 1555864 w 1759744"/>
                <a:gd name="connsiteY12" fmla="*/ 0 h 186219"/>
                <a:gd name="connsiteX13" fmla="*/ 1586931 w 1759744"/>
                <a:gd name="connsiteY13" fmla="*/ 0 h 186219"/>
                <a:gd name="connsiteX14" fmla="*/ 1586931 w 1759744"/>
                <a:gd name="connsiteY14" fmla="*/ 186219 h 186219"/>
                <a:gd name="connsiteX15" fmla="*/ 1555864 w 1759744"/>
                <a:gd name="connsiteY15" fmla="*/ 186219 h 186219"/>
                <a:gd name="connsiteX16" fmla="*/ 1498260 w 1759744"/>
                <a:gd name="connsiteY16" fmla="*/ 0 h 186219"/>
                <a:gd name="connsiteX17" fmla="*/ 1529327 w 1759744"/>
                <a:gd name="connsiteY17" fmla="*/ 0 h 186219"/>
                <a:gd name="connsiteX18" fmla="*/ 1529327 w 1759744"/>
                <a:gd name="connsiteY18" fmla="*/ 186219 h 186219"/>
                <a:gd name="connsiteX19" fmla="*/ 1498260 w 1759744"/>
                <a:gd name="connsiteY19" fmla="*/ 186219 h 186219"/>
                <a:gd name="connsiteX20" fmla="*/ 1440656 w 1759744"/>
                <a:gd name="connsiteY20" fmla="*/ 0 h 186219"/>
                <a:gd name="connsiteX21" fmla="*/ 1471723 w 1759744"/>
                <a:gd name="connsiteY21" fmla="*/ 0 h 186219"/>
                <a:gd name="connsiteX22" fmla="*/ 1471723 w 1759744"/>
                <a:gd name="connsiteY22" fmla="*/ 186219 h 186219"/>
                <a:gd name="connsiteX23" fmla="*/ 1440656 w 1759744"/>
                <a:gd name="connsiteY23" fmla="*/ 186219 h 186219"/>
                <a:gd name="connsiteX24" fmla="*/ 1008349 w 1759744"/>
                <a:gd name="connsiteY24" fmla="*/ 0 h 186219"/>
                <a:gd name="connsiteX25" fmla="*/ 1039416 w 1759744"/>
                <a:gd name="connsiteY25" fmla="*/ 0 h 186219"/>
                <a:gd name="connsiteX26" fmla="*/ 1039416 w 1759744"/>
                <a:gd name="connsiteY26" fmla="*/ 186219 h 186219"/>
                <a:gd name="connsiteX27" fmla="*/ 1008349 w 1759744"/>
                <a:gd name="connsiteY27" fmla="*/ 186219 h 186219"/>
                <a:gd name="connsiteX28" fmla="*/ 950744 w 1759744"/>
                <a:gd name="connsiteY28" fmla="*/ 0 h 186219"/>
                <a:gd name="connsiteX29" fmla="*/ 981810 w 1759744"/>
                <a:gd name="connsiteY29" fmla="*/ 0 h 186219"/>
                <a:gd name="connsiteX30" fmla="*/ 981810 w 1759744"/>
                <a:gd name="connsiteY30" fmla="*/ 186219 h 186219"/>
                <a:gd name="connsiteX31" fmla="*/ 950744 w 1759744"/>
                <a:gd name="connsiteY31" fmla="*/ 186219 h 186219"/>
                <a:gd name="connsiteX32" fmla="*/ 893140 w 1759744"/>
                <a:gd name="connsiteY32" fmla="*/ 0 h 186219"/>
                <a:gd name="connsiteX33" fmla="*/ 924206 w 1759744"/>
                <a:gd name="connsiteY33" fmla="*/ 0 h 186219"/>
                <a:gd name="connsiteX34" fmla="*/ 924206 w 1759744"/>
                <a:gd name="connsiteY34" fmla="*/ 186219 h 186219"/>
                <a:gd name="connsiteX35" fmla="*/ 893140 w 1759744"/>
                <a:gd name="connsiteY35" fmla="*/ 186219 h 186219"/>
                <a:gd name="connsiteX36" fmla="*/ 835536 w 1759744"/>
                <a:gd name="connsiteY36" fmla="*/ 0 h 186219"/>
                <a:gd name="connsiteX37" fmla="*/ 866603 w 1759744"/>
                <a:gd name="connsiteY37" fmla="*/ 0 h 186219"/>
                <a:gd name="connsiteX38" fmla="*/ 866603 w 1759744"/>
                <a:gd name="connsiteY38" fmla="*/ 186219 h 186219"/>
                <a:gd name="connsiteX39" fmla="*/ 835536 w 1759744"/>
                <a:gd name="connsiteY39" fmla="*/ 186219 h 186219"/>
                <a:gd name="connsiteX40" fmla="*/ 777932 w 1759744"/>
                <a:gd name="connsiteY40" fmla="*/ 0 h 186219"/>
                <a:gd name="connsiteX41" fmla="*/ 808999 w 1759744"/>
                <a:gd name="connsiteY41" fmla="*/ 0 h 186219"/>
                <a:gd name="connsiteX42" fmla="*/ 808999 w 1759744"/>
                <a:gd name="connsiteY42" fmla="*/ 186219 h 186219"/>
                <a:gd name="connsiteX43" fmla="*/ 777932 w 1759744"/>
                <a:gd name="connsiteY43" fmla="*/ 186219 h 186219"/>
                <a:gd name="connsiteX44" fmla="*/ 720328 w 1759744"/>
                <a:gd name="connsiteY44" fmla="*/ 0 h 186219"/>
                <a:gd name="connsiteX45" fmla="*/ 751395 w 1759744"/>
                <a:gd name="connsiteY45" fmla="*/ 0 h 186219"/>
                <a:gd name="connsiteX46" fmla="*/ 751395 w 1759744"/>
                <a:gd name="connsiteY46" fmla="*/ 186219 h 186219"/>
                <a:gd name="connsiteX47" fmla="*/ 720328 w 1759744"/>
                <a:gd name="connsiteY47" fmla="*/ 186219 h 186219"/>
                <a:gd name="connsiteX48" fmla="*/ 288021 w 1759744"/>
                <a:gd name="connsiteY48" fmla="*/ 0 h 186219"/>
                <a:gd name="connsiteX49" fmla="*/ 319088 w 1759744"/>
                <a:gd name="connsiteY49" fmla="*/ 0 h 186219"/>
                <a:gd name="connsiteX50" fmla="*/ 319088 w 1759744"/>
                <a:gd name="connsiteY50" fmla="*/ 186219 h 186219"/>
                <a:gd name="connsiteX51" fmla="*/ 288021 w 1759744"/>
                <a:gd name="connsiteY51" fmla="*/ 186219 h 186219"/>
                <a:gd name="connsiteX52" fmla="*/ 230416 w 1759744"/>
                <a:gd name="connsiteY52" fmla="*/ 0 h 186219"/>
                <a:gd name="connsiteX53" fmla="*/ 261482 w 1759744"/>
                <a:gd name="connsiteY53" fmla="*/ 0 h 186219"/>
                <a:gd name="connsiteX54" fmla="*/ 261482 w 1759744"/>
                <a:gd name="connsiteY54" fmla="*/ 186219 h 186219"/>
                <a:gd name="connsiteX55" fmla="*/ 230416 w 1759744"/>
                <a:gd name="connsiteY55" fmla="*/ 186219 h 186219"/>
                <a:gd name="connsiteX56" fmla="*/ 172812 w 1759744"/>
                <a:gd name="connsiteY56" fmla="*/ 0 h 186219"/>
                <a:gd name="connsiteX57" fmla="*/ 203878 w 1759744"/>
                <a:gd name="connsiteY57" fmla="*/ 0 h 186219"/>
                <a:gd name="connsiteX58" fmla="*/ 203878 w 1759744"/>
                <a:gd name="connsiteY58" fmla="*/ 186219 h 186219"/>
                <a:gd name="connsiteX59" fmla="*/ 172812 w 1759744"/>
                <a:gd name="connsiteY59" fmla="*/ 186219 h 186219"/>
                <a:gd name="connsiteX60" fmla="*/ 115208 w 1759744"/>
                <a:gd name="connsiteY60" fmla="*/ 0 h 186219"/>
                <a:gd name="connsiteX61" fmla="*/ 146275 w 1759744"/>
                <a:gd name="connsiteY61" fmla="*/ 0 h 186219"/>
                <a:gd name="connsiteX62" fmla="*/ 146275 w 1759744"/>
                <a:gd name="connsiteY62" fmla="*/ 186219 h 186219"/>
                <a:gd name="connsiteX63" fmla="*/ 115208 w 1759744"/>
                <a:gd name="connsiteY63" fmla="*/ 186219 h 186219"/>
                <a:gd name="connsiteX64" fmla="*/ 57604 w 1759744"/>
                <a:gd name="connsiteY64" fmla="*/ 0 h 186219"/>
                <a:gd name="connsiteX65" fmla="*/ 88671 w 1759744"/>
                <a:gd name="connsiteY65" fmla="*/ 0 h 186219"/>
                <a:gd name="connsiteX66" fmla="*/ 88671 w 1759744"/>
                <a:gd name="connsiteY66" fmla="*/ 186219 h 186219"/>
                <a:gd name="connsiteX67" fmla="*/ 57604 w 1759744"/>
                <a:gd name="connsiteY67" fmla="*/ 186219 h 186219"/>
                <a:gd name="connsiteX68" fmla="*/ 0 w 1759744"/>
                <a:gd name="connsiteY68" fmla="*/ 0 h 186219"/>
                <a:gd name="connsiteX69" fmla="*/ 31067 w 1759744"/>
                <a:gd name="connsiteY69" fmla="*/ 0 h 186219"/>
                <a:gd name="connsiteX70" fmla="*/ 31067 w 1759744"/>
                <a:gd name="connsiteY70" fmla="*/ 186219 h 186219"/>
                <a:gd name="connsiteX71" fmla="*/ 0 w 1759744"/>
                <a:gd name="connsiteY71" fmla="*/ 186219 h 18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759744" h="186219">
                  <a:moveTo>
                    <a:pt x="1728677" y="0"/>
                  </a:moveTo>
                  <a:lnTo>
                    <a:pt x="1759744" y="0"/>
                  </a:lnTo>
                  <a:lnTo>
                    <a:pt x="1759744" y="186219"/>
                  </a:lnTo>
                  <a:lnTo>
                    <a:pt x="1728677" y="186219"/>
                  </a:lnTo>
                  <a:close/>
                  <a:moveTo>
                    <a:pt x="1671072" y="0"/>
                  </a:moveTo>
                  <a:lnTo>
                    <a:pt x="1702139" y="0"/>
                  </a:lnTo>
                  <a:lnTo>
                    <a:pt x="1702139" y="186219"/>
                  </a:lnTo>
                  <a:lnTo>
                    <a:pt x="1671072" y="186219"/>
                  </a:lnTo>
                  <a:close/>
                  <a:moveTo>
                    <a:pt x="1613468" y="0"/>
                  </a:moveTo>
                  <a:lnTo>
                    <a:pt x="1644535" y="0"/>
                  </a:lnTo>
                  <a:lnTo>
                    <a:pt x="1644535" y="186219"/>
                  </a:lnTo>
                  <a:lnTo>
                    <a:pt x="1613468" y="186219"/>
                  </a:lnTo>
                  <a:close/>
                  <a:moveTo>
                    <a:pt x="1555864" y="0"/>
                  </a:moveTo>
                  <a:lnTo>
                    <a:pt x="1586931" y="0"/>
                  </a:lnTo>
                  <a:lnTo>
                    <a:pt x="1586931" y="186219"/>
                  </a:lnTo>
                  <a:lnTo>
                    <a:pt x="1555864" y="186219"/>
                  </a:lnTo>
                  <a:close/>
                  <a:moveTo>
                    <a:pt x="1498260" y="0"/>
                  </a:moveTo>
                  <a:lnTo>
                    <a:pt x="1529327" y="0"/>
                  </a:lnTo>
                  <a:lnTo>
                    <a:pt x="1529327" y="186219"/>
                  </a:lnTo>
                  <a:lnTo>
                    <a:pt x="1498260" y="186219"/>
                  </a:lnTo>
                  <a:close/>
                  <a:moveTo>
                    <a:pt x="1440656" y="0"/>
                  </a:moveTo>
                  <a:lnTo>
                    <a:pt x="1471723" y="0"/>
                  </a:lnTo>
                  <a:lnTo>
                    <a:pt x="1471723" y="186219"/>
                  </a:lnTo>
                  <a:lnTo>
                    <a:pt x="1440656" y="186219"/>
                  </a:lnTo>
                  <a:close/>
                  <a:moveTo>
                    <a:pt x="1008349" y="0"/>
                  </a:moveTo>
                  <a:lnTo>
                    <a:pt x="1039416" y="0"/>
                  </a:lnTo>
                  <a:lnTo>
                    <a:pt x="1039416" y="186219"/>
                  </a:lnTo>
                  <a:lnTo>
                    <a:pt x="1008349" y="186219"/>
                  </a:lnTo>
                  <a:close/>
                  <a:moveTo>
                    <a:pt x="950744" y="0"/>
                  </a:moveTo>
                  <a:lnTo>
                    <a:pt x="981810" y="0"/>
                  </a:lnTo>
                  <a:lnTo>
                    <a:pt x="981810" y="186219"/>
                  </a:lnTo>
                  <a:lnTo>
                    <a:pt x="950744" y="186219"/>
                  </a:lnTo>
                  <a:close/>
                  <a:moveTo>
                    <a:pt x="893140" y="0"/>
                  </a:moveTo>
                  <a:lnTo>
                    <a:pt x="924206" y="0"/>
                  </a:lnTo>
                  <a:lnTo>
                    <a:pt x="924206" y="186219"/>
                  </a:lnTo>
                  <a:lnTo>
                    <a:pt x="893140" y="186219"/>
                  </a:lnTo>
                  <a:close/>
                  <a:moveTo>
                    <a:pt x="835536" y="0"/>
                  </a:moveTo>
                  <a:lnTo>
                    <a:pt x="866603" y="0"/>
                  </a:lnTo>
                  <a:lnTo>
                    <a:pt x="866603" y="186219"/>
                  </a:lnTo>
                  <a:lnTo>
                    <a:pt x="835536" y="186219"/>
                  </a:lnTo>
                  <a:close/>
                  <a:moveTo>
                    <a:pt x="777932" y="0"/>
                  </a:moveTo>
                  <a:lnTo>
                    <a:pt x="808999" y="0"/>
                  </a:lnTo>
                  <a:lnTo>
                    <a:pt x="808999" y="186219"/>
                  </a:lnTo>
                  <a:lnTo>
                    <a:pt x="777932" y="186219"/>
                  </a:lnTo>
                  <a:close/>
                  <a:moveTo>
                    <a:pt x="720328" y="0"/>
                  </a:moveTo>
                  <a:lnTo>
                    <a:pt x="751395" y="0"/>
                  </a:lnTo>
                  <a:lnTo>
                    <a:pt x="751395" y="186219"/>
                  </a:lnTo>
                  <a:lnTo>
                    <a:pt x="720328" y="186219"/>
                  </a:lnTo>
                  <a:close/>
                  <a:moveTo>
                    <a:pt x="288021" y="0"/>
                  </a:moveTo>
                  <a:lnTo>
                    <a:pt x="319088" y="0"/>
                  </a:lnTo>
                  <a:lnTo>
                    <a:pt x="319088" y="186219"/>
                  </a:lnTo>
                  <a:lnTo>
                    <a:pt x="288021" y="186219"/>
                  </a:lnTo>
                  <a:close/>
                  <a:moveTo>
                    <a:pt x="230416" y="0"/>
                  </a:moveTo>
                  <a:lnTo>
                    <a:pt x="261482" y="0"/>
                  </a:lnTo>
                  <a:lnTo>
                    <a:pt x="261482" y="186219"/>
                  </a:lnTo>
                  <a:lnTo>
                    <a:pt x="230416" y="186219"/>
                  </a:lnTo>
                  <a:close/>
                  <a:moveTo>
                    <a:pt x="172812" y="0"/>
                  </a:moveTo>
                  <a:lnTo>
                    <a:pt x="203878" y="0"/>
                  </a:lnTo>
                  <a:lnTo>
                    <a:pt x="203878" y="186219"/>
                  </a:lnTo>
                  <a:lnTo>
                    <a:pt x="172812" y="186219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86219"/>
                  </a:lnTo>
                  <a:lnTo>
                    <a:pt x="115208" y="186219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86219"/>
                  </a:lnTo>
                  <a:lnTo>
                    <a:pt x="57604" y="186219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86219"/>
                  </a:lnTo>
                  <a:lnTo>
                    <a:pt x="0" y="1862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B9AD7CC0-9892-48D8-93B2-376759038384}"/>
                </a:ext>
              </a:extLst>
            </p:cNvPr>
            <p:cNvSpPr/>
            <p:nvPr/>
          </p:nvSpPr>
          <p:spPr>
            <a:xfrm>
              <a:off x="1120814" y="4946951"/>
              <a:ext cx="1759744" cy="186219"/>
            </a:xfrm>
            <a:custGeom>
              <a:avLst/>
              <a:gdLst>
                <a:gd name="connsiteX0" fmla="*/ 1728677 w 1759744"/>
                <a:gd name="connsiteY0" fmla="*/ 0 h 186219"/>
                <a:gd name="connsiteX1" fmla="*/ 1759744 w 1759744"/>
                <a:gd name="connsiteY1" fmla="*/ 0 h 186219"/>
                <a:gd name="connsiteX2" fmla="*/ 1759744 w 1759744"/>
                <a:gd name="connsiteY2" fmla="*/ 186219 h 186219"/>
                <a:gd name="connsiteX3" fmla="*/ 1728677 w 1759744"/>
                <a:gd name="connsiteY3" fmla="*/ 186219 h 186219"/>
                <a:gd name="connsiteX4" fmla="*/ 1671072 w 1759744"/>
                <a:gd name="connsiteY4" fmla="*/ 0 h 186219"/>
                <a:gd name="connsiteX5" fmla="*/ 1702139 w 1759744"/>
                <a:gd name="connsiteY5" fmla="*/ 0 h 186219"/>
                <a:gd name="connsiteX6" fmla="*/ 1702139 w 1759744"/>
                <a:gd name="connsiteY6" fmla="*/ 186219 h 186219"/>
                <a:gd name="connsiteX7" fmla="*/ 1671072 w 1759744"/>
                <a:gd name="connsiteY7" fmla="*/ 186219 h 186219"/>
                <a:gd name="connsiteX8" fmla="*/ 1613468 w 1759744"/>
                <a:gd name="connsiteY8" fmla="*/ 0 h 186219"/>
                <a:gd name="connsiteX9" fmla="*/ 1644535 w 1759744"/>
                <a:gd name="connsiteY9" fmla="*/ 0 h 186219"/>
                <a:gd name="connsiteX10" fmla="*/ 1644535 w 1759744"/>
                <a:gd name="connsiteY10" fmla="*/ 186219 h 186219"/>
                <a:gd name="connsiteX11" fmla="*/ 1613468 w 1759744"/>
                <a:gd name="connsiteY11" fmla="*/ 186219 h 186219"/>
                <a:gd name="connsiteX12" fmla="*/ 1555864 w 1759744"/>
                <a:gd name="connsiteY12" fmla="*/ 0 h 186219"/>
                <a:gd name="connsiteX13" fmla="*/ 1586931 w 1759744"/>
                <a:gd name="connsiteY13" fmla="*/ 0 h 186219"/>
                <a:gd name="connsiteX14" fmla="*/ 1586931 w 1759744"/>
                <a:gd name="connsiteY14" fmla="*/ 186219 h 186219"/>
                <a:gd name="connsiteX15" fmla="*/ 1555864 w 1759744"/>
                <a:gd name="connsiteY15" fmla="*/ 186219 h 186219"/>
                <a:gd name="connsiteX16" fmla="*/ 1498260 w 1759744"/>
                <a:gd name="connsiteY16" fmla="*/ 0 h 186219"/>
                <a:gd name="connsiteX17" fmla="*/ 1529327 w 1759744"/>
                <a:gd name="connsiteY17" fmla="*/ 0 h 186219"/>
                <a:gd name="connsiteX18" fmla="*/ 1529327 w 1759744"/>
                <a:gd name="connsiteY18" fmla="*/ 186219 h 186219"/>
                <a:gd name="connsiteX19" fmla="*/ 1498260 w 1759744"/>
                <a:gd name="connsiteY19" fmla="*/ 186219 h 186219"/>
                <a:gd name="connsiteX20" fmla="*/ 1440656 w 1759744"/>
                <a:gd name="connsiteY20" fmla="*/ 0 h 186219"/>
                <a:gd name="connsiteX21" fmla="*/ 1471723 w 1759744"/>
                <a:gd name="connsiteY21" fmla="*/ 0 h 186219"/>
                <a:gd name="connsiteX22" fmla="*/ 1471723 w 1759744"/>
                <a:gd name="connsiteY22" fmla="*/ 186219 h 186219"/>
                <a:gd name="connsiteX23" fmla="*/ 1440656 w 1759744"/>
                <a:gd name="connsiteY23" fmla="*/ 186219 h 186219"/>
                <a:gd name="connsiteX24" fmla="*/ 1008349 w 1759744"/>
                <a:gd name="connsiteY24" fmla="*/ 0 h 186219"/>
                <a:gd name="connsiteX25" fmla="*/ 1039416 w 1759744"/>
                <a:gd name="connsiteY25" fmla="*/ 0 h 186219"/>
                <a:gd name="connsiteX26" fmla="*/ 1039416 w 1759744"/>
                <a:gd name="connsiteY26" fmla="*/ 186219 h 186219"/>
                <a:gd name="connsiteX27" fmla="*/ 1008349 w 1759744"/>
                <a:gd name="connsiteY27" fmla="*/ 186219 h 186219"/>
                <a:gd name="connsiteX28" fmla="*/ 950744 w 1759744"/>
                <a:gd name="connsiteY28" fmla="*/ 0 h 186219"/>
                <a:gd name="connsiteX29" fmla="*/ 981810 w 1759744"/>
                <a:gd name="connsiteY29" fmla="*/ 0 h 186219"/>
                <a:gd name="connsiteX30" fmla="*/ 981810 w 1759744"/>
                <a:gd name="connsiteY30" fmla="*/ 186219 h 186219"/>
                <a:gd name="connsiteX31" fmla="*/ 950744 w 1759744"/>
                <a:gd name="connsiteY31" fmla="*/ 186219 h 186219"/>
                <a:gd name="connsiteX32" fmla="*/ 893140 w 1759744"/>
                <a:gd name="connsiteY32" fmla="*/ 0 h 186219"/>
                <a:gd name="connsiteX33" fmla="*/ 924206 w 1759744"/>
                <a:gd name="connsiteY33" fmla="*/ 0 h 186219"/>
                <a:gd name="connsiteX34" fmla="*/ 924206 w 1759744"/>
                <a:gd name="connsiteY34" fmla="*/ 186219 h 186219"/>
                <a:gd name="connsiteX35" fmla="*/ 893140 w 1759744"/>
                <a:gd name="connsiteY35" fmla="*/ 186219 h 186219"/>
                <a:gd name="connsiteX36" fmla="*/ 835536 w 1759744"/>
                <a:gd name="connsiteY36" fmla="*/ 0 h 186219"/>
                <a:gd name="connsiteX37" fmla="*/ 866603 w 1759744"/>
                <a:gd name="connsiteY37" fmla="*/ 0 h 186219"/>
                <a:gd name="connsiteX38" fmla="*/ 866603 w 1759744"/>
                <a:gd name="connsiteY38" fmla="*/ 186219 h 186219"/>
                <a:gd name="connsiteX39" fmla="*/ 835536 w 1759744"/>
                <a:gd name="connsiteY39" fmla="*/ 186219 h 186219"/>
                <a:gd name="connsiteX40" fmla="*/ 777932 w 1759744"/>
                <a:gd name="connsiteY40" fmla="*/ 0 h 186219"/>
                <a:gd name="connsiteX41" fmla="*/ 808999 w 1759744"/>
                <a:gd name="connsiteY41" fmla="*/ 0 h 186219"/>
                <a:gd name="connsiteX42" fmla="*/ 808999 w 1759744"/>
                <a:gd name="connsiteY42" fmla="*/ 186219 h 186219"/>
                <a:gd name="connsiteX43" fmla="*/ 777932 w 1759744"/>
                <a:gd name="connsiteY43" fmla="*/ 186219 h 186219"/>
                <a:gd name="connsiteX44" fmla="*/ 720328 w 1759744"/>
                <a:gd name="connsiteY44" fmla="*/ 0 h 186219"/>
                <a:gd name="connsiteX45" fmla="*/ 751395 w 1759744"/>
                <a:gd name="connsiteY45" fmla="*/ 0 h 186219"/>
                <a:gd name="connsiteX46" fmla="*/ 751395 w 1759744"/>
                <a:gd name="connsiteY46" fmla="*/ 186219 h 186219"/>
                <a:gd name="connsiteX47" fmla="*/ 720328 w 1759744"/>
                <a:gd name="connsiteY47" fmla="*/ 186219 h 186219"/>
                <a:gd name="connsiteX48" fmla="*/ 288021 w 1759744"/>
                <a:gd name="connsiteY48" fmla="*/ 0 h 186219"/>
                <a:gd name="connsiteX49" fmla="*/ 319088 w 1759744"/>
                <a:gd name="connsiteY49" fmla="*/ 0 h 186219"/>
                <a:gd name="connsiteX50" fmla="*/ 319088 w 1759744"/>
                <a:gd name="connsiteY50" fmla="*/ 186219 h 186219"/>
                <a:gd name="connsiteX51" fmla="*/ 288021 w 1759744"/>
                <a:gd name="connsiteY51" fmla="*/ 186219 h 186219"/>
                <a:gd name="connsiteX52" fmla="*/ 230416 w 1759744"/>
                <a:gd name="connsiteY52" fmla="*/ 0 h 186219"/>
                <a:gd name="connsiteX53" fmla="*/ 261482 w 1759744"/>
                <a:gd name="connsiteY53" fmla="*/ 0 h 186219"/>
                <a:gd name="connsiteX54" fmla="*/ 261482 w 1759744"/>
                <a:gd name="connsiteY54" fmla="*/ 186219 h 186219"/>
                <a:gd name="connsiteX55" fmla="*/ 230416 w 1759744"/>
                <a:gd name="connsiteY55" fmla="*/ 186219 h 186219"/>
                <a:gd name="connsiteX56" fmla="*/ 172812 w 1759744"/>
                <a:gd name="connsiteY56" fmla="*/ 0 h 186219"/>
                <a:gd name="connsiteX57" fmla="*/ 203878 w 1759744"/>
                <a:gd name="connsiteY57" fmla="*/ 0 h 186219"/>
                <a:gd name="connsiteX58" fmla="*/ 203878 w 1759744"/>
                <a:gd name="connsiteY58" fmla="*/ 186219 h 186219"/>
                <a:gd name="connsiteX59" fmla="*/ 172812 w 1759744"/>
                <a:gd name="connsiteY59" fmla="*/ 186219 h 186219"/>
                <a:gd name="connsiteX60" fmla="*/ 115208 w 1759744"/>
                <a:gd name="connsiteY60" fmla="*/ 0 h 186219"/>
                <a:gd name="connsiteX61" fmla="*/ 146275 w 1759744"/>
                <a:gd name="connsiteY61" fmla="*/ 0 h 186219"/>
                <a:gd name="connsiteX62" fmla="*/ 146275 w 1759744"/>
                <a:gd name="connsiteY62" fmla="*/ 186219 h 186219"/>
                <a:gd name="connsiteX63" fmla="*/ 115208 w 1759744"/>
                <a:gd name="connsiteY63" fmla="*/ 186219 h 186219"/>
                <a:gd name="connsiteX64" fmla="*/ 57604 w 1759744"/>
                <a:gd name="connsiteY64" fmla="*/ 0 h 186219"/>
                <a:gd name="connsiteX65" fmla="*/ 88671 w 1759744"/>
                <a:gd name="connsiteY65" fmla="*/ 0 h 186219"/>
                <a:gd name="connsiteX66" fmla="*/ 88671 w 1759744"/>
                <a:gd name="connsiteY66" fmla="*/ 186219 h 186219"/>
                <a:gd name="connsiteX67" fmla="*/ 57604 w 1759744"/>
                <a:gd name="connsiteY67" fmla="*/ 186219 h 186219"/>
                <a:gd name="connsiteX68" fmla="*/ 0 w 1759744"/>
                <a:gd name="connsiteY68" fmla="*/ 0 h 186219"/>
                <a:gd name="connsiteX69" fmla="*/ 31067 w 1759744"/>
                <a:gd name="connsiteY69" fmla="*/ 0 h 186219"/>
                <a:gd name="connsiteX70" fmla="*/ 31067 w 1759744"/>
                <a:gd name="connsiteY70" fmla="*/ 186219 h 186219"/>
                <a:gd name="connsiteX71" fmla="*/ 0 w 1759744"/>
                <a:gd name="connsiteY71" fmla="*/ 186219 h 18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759744" h="186219">
                  <a:moveTo>
                    <a:pt x="1728677" y="0"/>
                  </a:moveTo>
                  <a:lnTo>
                    <a:pt x="1759744" y="0"/>
                  </a:lnTo>
                  <a:lnTo>
                    <a:pt x="1759744" y="186219"/>
                  </a:lnTo>
                  <a:lnTo>
                    <a:pt x="1728677" y="186219"/>
                  </a:lnTo>
                  <a:close/>
                  <a:moveTo>
                    <a:pt x="1671072" y="0"/>
                  </a:moveTo>
                  <a:lnTo>
                    <a:pt x="1702139" y="0"/>
                  </a:lnTo>
                  <a:lnTo>
                    <a:pt x="1702139" y="186219"/>
                  </a:lnTo>
                  <a:lnTo>
                    <a:pt x="1671072" y="186219"/>
                  </a:lnTo>
                  <a:close/>
                  <a:moveTo>
                    <a:pt x="1613468" y="0"/>
                  </a:moveTo>
                  <a:lnTo>
                    <a:pt x="1644535" y="0"/>
                  </a:lnTo>
                  <a:lnTo>
                    <a:pt x="1644535" y="186219"/>
                  </a:lnTo>
                  <a:lnTo>
                    <a:pt x="1613468" y="186219"/>
                  </a:lnTo>
                  <a:close/>
                  <a:moveTo>
                    <a:pt x="1555864" y="0"/>
                  </a:moveTo>
                  <a:lnTo>
                    <a:pt x="1586931" y="0"/>
                  </a:lnTo>
                  <a:lnTo>
                    <a:pt x="1586931" y="186219"/>
                  </a:lnTo>
                  <a:lnTo>
                    <a:pt x="1555864" y="186219"/>
                  </a:lnTo>
                  <a:close/>
                  <a:moveTo>
                    <a:pt x="1498260" y="0"/>
                  </a:moveTo>
                  <a:lnTo>
                    <a:pt x="1529327" y="0"/>
                  </a:lnTo>
                  <a:lnTo>
                    <a:pt x="1529327" y="186219"/>
                  </a:lnTo>
                  <a:lnTo>
                    <a:pt x="1498260" y="186219"/>
                  </a:lnTo>
                  <a:close/>
                  <a:moveTo>
                    <a:pt x="1440656" y="0"/>
                  </a:moveTo>
                  <a:lnTo>
                    <a:pt x="1471723" y="0"/>
                  </a:lnTo>
                  <a:lnTo>
                    <a:pt x="1471723" y="186219"/>
                  </a:lnTo>
                  <a:lnTo>
                    <a:pt x="1440656" y="186219"/>
                  </a:lnTo>
                  <a:close/>
                  <a:moveTo>
                    <a:pt x="1008349" y="0"/>
                  </a:moveTo>
                  <a:lnTo>
                    <a:pt x="1039416" y="0"/>
                  </a:lnTo>
                  <a:lnTo>
                    <a:pt x="1039416" y="186219"/>
                  </a:lnTo>
                  <a:lnTo>
                    <a:pt x="1008349" y="186219"/>
                  </a:lnTo>
                  <a:close/>
                  <a:moveTo>
                    <a:pt x="950744" y="0"/>
                  </a:moveTo>
                  <a:lnTo>
                    <a:pt x="981810" y="0"/>
                  </a:lnTo>
                  <a:lnTo>
                    <a:pt x="981810" y="186219"/>
                  </a:lnTo>
                  <a:lnTo>
                    <a:pt x="950744" y="186219"/>
                  </a:lnTo>
                  <a:close/>
                  <a:moveTo>
                    <a:pt x="893140" y="0"/>
                  </a:moveTo>
                  <a:lnTo>
                    <a:pt x="924206" y="0"/>
                  </a:lnTo>
                  <a:lnTo>
                    <a:pt x="924206" y="186219"/>
                  </a:lnTo>
                  <a:lnTo>
                    <a:pt x="893140" y="186219"/>
                  </a:lnTo>
                  <a:close/>
                  <a:moveTo>
                    <a:pt x="835536" y="0"/>
                  </a:moveTo>
                  <a:lnTo>
                    <a:pt x="866603" y="0"/>
                  </a:lnTo>
                  <a:lnTo>
                    <a:pt x="866603" y="186219"/>
                  </a:lnTo>
                  <a:lnTo>
                    <a:pt x="835536" y="186219"/>
                  </a:lnTo>
                  <a:close/>
                  <a:moveTo>
                    <a:pt x="777932" y="0"/>
                  </a:moveTo>
                  <a:lnTo>
                    <a:pt x="808999" y="0"/>
                  </a:lnTo>
                  <a:lnTo>
                    <a:pt x="808999" y="186219"/>
                  </a:lnTo>
                  <a:lnTo>
                    <a:pt x="777932" y="186219"/>
                  </a:lnTo>
                  <a:close/>
                  <a:moveTo>
                    <a:pt x="720328" y="0"/>
                  </a:moveTo>
                  <a:lnTo>
                    <a:pt x="751395" y="0"/>
                  </a:lnTo>
                  <a:lnTo>
                    <a:pt x="751395" y="186219"/>
                  </a:lnTo>
                  <a:lnTo>
                    <a:pt x="720328" y="186219"/>
                  </a:lnTo>
                  <a:close/>
                  <a:moveTo>
                    <a:pt x="288021" y="0"/>
                  </a:moveTo>
                  <a:lnTo>
                    <a:pt x="319088" y="0"/>
                  </a:lnTo>
                  <a:lnTo>
                    <a:pt x="319088" y="186219"/>
                  </a:lnTo>
                  <a:lnTo>
                    <a:pt x="288021" y="186219"/>
                  </a:lnTo>
                  <a:close/>
                  <a:moveTo>
                    <a:pt x="230416" y="0"/>
                  </a:moveTo>
                  <a:lnTo>
                    <a:pt x="261482" y="0"/>
                  </a:lnTo>
                  <a:lnTo>
                    <a:pt x="261482" y="186219"/>
                  </a:lnTo>
                  <a:lnTo>
                    <a:pt x="230416" y="186219"/>
                  </a:lnTo>
                  <a:close/>
                  <a:moveTo>
                    <a:pt x="172812" y="0"/>
                  </a:moveTo>
                  <a:lnTo>
                    <a:pt x="203878" y="0"/>
                  </a:lnTo>
                  <a:lnTo>
                    <a:pt x="203878" y="186219"/>
                  </a:lnTo>
                  <a:lnTo>
                    <a:pt x="172812" y="186219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86219"/>
                  </a:lnTo>
                  <a:lnTo>
                    <a:pt x="115208" y="186219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86219"/>
                  </a:lnTo>
                  <a:lnTo>
                    <a:pt x="57604" y="186219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86219"/>
                  </a:lnTo>
                  <a:lnTo>
                    <a:pt x="0" y="1862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5F208F63-6695-44C4-BB09-5738D0C565D2}"/>
                </a:ext>
              </a:extLst>
            </p:cNvPr>
            <p:cNvSpPr/>
            <p:nvPr/>
          </p:nvSpPr>
          <p:spPr>
            <a:xfrm>
              <a:off x="1324847" y="3311123"/>
              <a:ext cx="1351678" cy="1523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5CB09FC2-FD6E-4005-905D-7173D36B17D7}"/>
                </a:ext>
              </a:extLst>
            </p:cNvPr>
            <p:cNvSpPr/>
            <p:nvPr/>
          </p:nvSpPr>
          <p:spPr>
            <a:xfrm>
              <a:off x="1324847" y="2798532"/>
              <a:ext cx="1351678" cy="5221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475C42D9-B1CE-4B2B-AED5-DD183E6ED506}"/>
                </a:ext>
              </a:extLst>
            </p:cNvPr>
            <p:cNvGrpSpPr/>
            <p:nvPr/>
          </p:nvGrpSpPr>
          <p:grpSpPr>
            <a:xfrm>
              <a:off x="2616995" y="2109374"/>
              <a:ext cx="133348" cy="149217"/>
              <a:chOff x="5140369" y="2492285"/>
              <a:chExt cx="2047831" cy="2150919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0E9EC8DD-57EA-48D9-A7C8-4E57D09994F3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9A9C63F1-C1C4-433B-997D-F8980E9BFDC5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</p:grpSpPr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D4F35C9C-E19E-4968-9D01-B367A00F6456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77B9675A-5EC3-43A7-B083-C1506BD5080B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56256D3B-FD36-44EB-824A-D751B6D073D5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2027B050-3A0B-4D5C-9387-7147E067BAE4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9C7034F0-4D2C-439F-BF6C-6B917BCC7E56}"/>
                </a:ext>
              </a:extLst>
            </p:cNvPr>
            <p:cNvSpPr/>
            <p:nvPr/>
          </p:nvSpPr>
          <p:spPr>
            <a:xfrm>
              <a:off x="1427564" y="2938463"/>
              <a:ext cx="261483" cy="201775"/>
            </a:xfrm>
            <a:custGeom>
              <a:avLst/>
              <a:gdLst>
                <a:gd name="connsiteX0" fmla="*/ 230416 w 261483"/>
                <a:gd name="connsiteY0" fmla="*/ 0 h 140975"/>
                <a:gd name="connsiteX1" fmla="*/ 261483 w 261483"/>
                <a:gd name="connsiteY1" fmla="*/ 0 h 140975"/>
                <a:gd name="connsiteX2" fmla="*/ 261483 w 261483"/>
                <a:gd name="connsiteY2" fmla="*/ 140975 h 140975"/>
                <a:gd name="connsiteX3" fmla="*/ 230416 w 261483"/>
                <a:gd name="connsiteY3" fmla="*/ 140975 h 140975"/>
                <a:gd name="connsiteX4" fmla="*/ 172812 w 261483"/>
                <a:gd name="connsiteY4" fmla="*/ 0 h 140975"/>
                <a:gd name="connsiteX5" fmla="*/ 203879 w 261483"/>
                <a:gd name="connsiteY5" fmla="*/ 0 h 140975"/>
                <a:gd name="connsiteX6" fmla="*/ 203879 w 261483"/>
                <a:gd name="connsiteY6" fmla="*/ 140975 h 140975"/>
                <a:gd name="connsiteX7" fmla="*/ 172812 w 261483"/>
                <a:gd name="connsiteY7" fmla="*/ 140975 h 140975"/>
                <a:gd name="connsiteX8" fmla="*/ 115208 w 261483"/>
                <a:gd name="connsiteY8" fmla="*/ 0 h 140975"/>
                <a:gd name="connsiteX9" fmla="*/ 146275 w 261483"/>
                <a:gd name="connsiteY9" fmla="*/ 0 h 140975"/>
                <a:gd name="connsiteX10" fmla="*/ 146275 w 261483"/>
                <a:gd name="connsiteY10" fmla="*/ 140975 h 140975"/>
                <a:gd name="connsiteX11" fmla="*/ 115208 w 261483"/>
                <a:gd name="connsiteY11" fmla="*/ 140975 h 140975"/>
                <a:gd name="connsiteX12" fmla="*/ 57604 w 261483"/>
                <a:gd name="connsiteY12" fmla="*/ 0 h 140975"/>
                <a:gd name="connsiteX13" fmla="*/ 88671 w 261483"/>
                <a:gd name="connsiteY13" fmla="*/ 0 h 140975"/>
                <a:gd name="connsiteX14" fmla="*/ 88671 w 261483"/>
                <a:gd name="connsiteY14" fmla="*/ 140975 h 140975"/>
                <a:gd name="connsiteX15" fmla="*/ 57604 w 261483"/>
                <a:gd name="connsiteY15" fmla="*/ 140975 h 140975"/>
                <a:gd name="connsiteX16" fmla="*/ 0 w 261483"/>
                <a:gd name="connsiteY16" fmla="*/ 0 h 140975"/>
                <a:gd name="connsiteX17" fmla="*/ 31067 w 261483"/>
                <a:gd name="connsiteY17" fmla="*/ 0 h 140975"/>
                <a:gd name="connsiteX18" fmla="*/ 31067 w 261483"/>
                <a:gd name="connsiteY18" fmla="*/ 140975 h 140975"/>
                <a:gd name="connsiteX19" fmla="*/ 0 w 261483"/>
                <a:gd name="connsiteY19" fmla="*/ 140975 h 14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1483" h="140975">
                  <a:moveTo>
                    <a:pt x="230416" y="0"/>
                  </a:moveTo>
                  <a:lnTo>
                    <a:pt x="261483" y="0"/>
                  </a:lnTo>
                  <a:lnTo>
                    <a:pt x="261483" y="140975"/>
                  </a:lnTo>
                  <a:lnTo>
                    <a:pt x="230416" y="140975"/>
                  </a:lnTo>
                  <a:close/>
                  <a:moveTo>
                    <a:pt x="172812" y="0"/>
                  </a:moveTo>
                  <a:lnTo>
                    <a:pt x="203879" y="0"/>
                  </a:lnTo>
                  <a:lnTo>
                    <a:pt x="203879" y="140975"/>
                  </a:lnTo>
                  <a:lnTo>
                    <a:pt x="172812" y="140975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40975"/>
                  </a:lnTo>
                  <a:lnTo>
                    <a:pt x="115208" y="140975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40975"/>
                  </a:lnTo>
                  <a:lnTo>
                    <a:pt x="57604" y="140975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40975"/>
                  </a:lnTo>
                  <a:lnTo>
                    <a:pt x="0" y="1409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B99C0305-5754-4970-82F8-A6B1FABD8F15}"/>
                </a:ext>
              </a:extLst>
            </p:cNvPr>
            <p:cNvSpPr/>
            <p:nvPr/>
          </p:nvSpPr>
          <p:spPr>
            <a:xfrm>
              <a:off x="2314977" y="2938463"/>
              <a:ext cx="261483" cy="201775"/>
            </a:xfrm>
            <a:custGeom>
              <a:avLst/>
              <a:gdLst>
                <a:gd name="connsiteX0" fmla="*/ 230416 w 261483"/>
                <a:gd name="connsiteY0" fmla="*/ 0 h 140975"/>
                <a:gd name="connsiteX1" fmla="*/ 261483 w 261483"/>
                <a:gd name="connsiteY1" fmla="*/ 0 h 140975"/>
                <a:gd name="connsiteX2" fmla="*/ 261483 w 261483"/>
                <a:gd name="connsiteY2" fmla="*/ 140975 h 140975"/>
                <a:gd name="connsiteX3" fmla="*/ 230416 w 261483"/>
                <a:gd name="connsiteY3" fmla="*/ 140975 h 140975"/>
                <a:gd name="connsiteX4" fmla="*/ 172812 w 261483"/>
                <a:gd name="connsiteY4" fmla="*/ 0 h 140975"/>
                <a:gd name="connsiteX5" fmla="*/ 203879 w 261483"/>
                <a:gd name="connsiteY5" fmla="*/ 0 h 140975"/>
                <a:gd name="connsiteX6" fmla="*/ 203879 w 261483"/>
                <a:gd name="connsiteY6" fmla="*/ 140975 h 140975"/>
                <a:gd name="connsiteX7" fmla="*/ 172812 w 261483"/>
                <a:gd name="connsiteY7" fmla="*/ 140975 h 140975"/>
                <a:gd name="connsiteX8" fmla="*/ 115208 w 261483"/>
                <a:gd name="connsiteY8" fmla="*/ 0 h 140975"/>
                <a:gd name="connsiteX9" fmla="*/ 146275 w 261483"/>
                <a:gd name="connsiteY9" fmla="*/ 0 h 140975"/>
                <a:gd name="connsiteX10" fmla="*/ 146275 w 261483"/>
                <a:gd name="connsiteY10" fmla="*/ 140975 h 140975"/>
                <a:gd name="connsiteX11" fmla="*/ 115208 w 261483"/>
                <a:gd name="connsiteY11" fmla="*/ 140975 h 140975"/>
                <a:gd name="connsiteX12" fmla="*/ 57604 w 261483"/>
                <a:gd name="connsiteY12" fmla="*/ 0 h 140975"/>
                <a:gd name="connsiteX13" fmla="*/ 88671 w 261483"/>
                <a:gd name="connsiteY13" fmla="*/ 0 h 140975"/>
                <a:gd name="connsiteX14" fmla="*/ 88671 w 261483"/>
                <a:gd name="connsiteY14" fmla="*/ 140975 h 140975"/>
                <a:gd name="connsiteX15" fmla="*/ 57604 w 261483"/>
                <a:gd name="connsiteY15" fmla="*/ 140975 h 140975"/>
                <a:gd name="connsiteX16" fmla="*/ 0 w 261483"/>
                <a:gd name="connsiteY16" fmla="*/ 0 h 140975"/>
                <a:gd name="connsiteX17" fmla="*/ 31067 w 261483"/>
                <a:gd name="connsiteY17" fmla="*/ 0 h 140975"/>
                <a:gd name="connsiteX18" fmla="*/ 31067 w 261483"/>
                <a:gd name="connsiteY18" fmla="*/ 140975 h 140975"/>
                <a:gd name="connsiteX19" fmla="*/ 0 w 261483"/>
                <a:gd name="connsiteY19" fmla="*/ 140975 h 14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1483" h="140975">
                  <a:moveTo>
                    <a:pt x="230416" y="0"/>
                  </a:moveTo>
                  <a:lnTo>
                    <a:pt x="261483" y="0"/>
                  </a:lnTo>
                  <a:lnTo>
                    <a:pt x="261483" y="140975"/>
                  </a:lnTo>
                  <a:lnTo>
                    <a:pt x="230416" y="140975"/>
                  </a:lnTo>
                  <a:close/>
                  <a:moveTo>
                    <a:pt x="172812" y="0"/>
                  </a:moveTo>
                  <a:lnTo>
                    <a:pt x="203879" y="0"/>
                  </a:lnTo>
                  <a:lnTo>
                    <a:pt x="203879" y="140975"/>
                  </a:lnTo>
                  <a:lnTo>
                    <a:pt x="172812" y="140975"/>
                  </a:lnTo>
                  <a:close/>
                  <a:moveTo>
                    <a:pt x="115208" y="0"/>
                  </a:moveTo>
                  <a:lnTo>
                    <a:pt x="146275" y="0"/>
                  </a:lnTo>
                  <a:lnTo>
                    <a:pt x="146275" y="140975"/>
                  </a:lnTo>
                  <a:lnTo>
                    <a:pt x="115208" y="140975"/>
                  </a:lnTo>
                  <a:close/>
                  <a:moveTo>
                    <a:pt x="57604" y="0"/>
                  </a:moveTo>
                  <a:lnTo>
                    <a:pt x="88671" y="0"/>
                  </a:lnTo>
                  <a:lnTo>
                    <a:pt x="88671" y="140975"/>
                  </a:lnTo>
                  <a:lnTo>
                    <a:pt x="57604" y="140975"/>
                  </a:lnTo>
                  <a:close/>
                  <a:moveTo>
                    <a:pt x="0" y="0"/>
                  </a:moveTo>
                  <a:lnTo>
                    <a:pt x="31067" y="0"/>
                  </a:lnTo>
                  <a:lnTo>
                    <a:pt x="31067" y="140975"/>
                  </a:lnTo>
                  <a:lnTo>
                    <a:pt x="0" y="1409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正方形/長方形 420">
              <a:extLst>
                <a:ext uri="{FF2B5EF4-FFF2-40B4-BE49-F238E27FC236}">
                  <a16:creationId xmlns:a16="http://schemas.microsoft.com/office/drawing/2014/main" id="{DAE48774-2A54-419E-AC15-328E805683D4}"/>
                </a:ext>
              </a:extLst>
            </p:cNvPr>
            <p:cNvSpPr/>
            <p:nvPr/>
          </p:nvSpPr>
          <p:spPr>
            <a:xfrm>
              <a:off x="1883647" y="2952652"/>
              <a:ext cx="234078" cy="35847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795CC948-C454-4A8E-9DB3-24EF392D1260}"/>
                </a:ext>
              </a:extLst>
            </p:cNvPr>
            <p:cNvSpPr/>
            <p:nvPr/>
          </p:nvSpPr>
          <p:spPr>
            <a:xfrm rot="5400000">
              <a:off x="1924602" y="2563738"/>
              <a:ext cx="148373" cy="1387223"/>
            </a:xfrm>
            <a:custGeom>
              <a:avLst/>
              <a:gdLst>
                <a:gd name="connsiteX0" fmla="*/ 68204 w 148373"/>
                <a:gd name="connsiteY0" fmla="*/ 50016 h 1696294"/>
                <a:gd name="connsiteX1" fmla="*/ 104724 w 148373"/>
                <a:gd name="connsiteY1" fmla="*/ 50016 h 1696294"/>
                <a:gd name="connsiteX2" fmla="*/ 104724 w 148373"/>
                <a:gd name="connsiteY2" fmla="*/ 18188 h 1696294"/>
                <a:gd name="connsiteX3" fmla="*/ 68204 w 148373"/>
                <a:gd name="connsiteY3" fmla="*/ 18188 h 1696294"/>
                <a:gd name="connsiteX4" fmla="*/ 68204 w 148373"/>
                <a:gd name="connsiteY4" fmla="*/ 203698 h 1696294"/>
                <a:gd name="connsiteX5" fmla="*/ 104724 w 148373"/>
                <a:gd name="connsiteY5" fmla="*/ 203698 h 1696294"/>
                <a:gd name="connsiteX6" fmla="*/ 104724 w 148373"/>
                <a:gd name="connsiteY6" fmla="*/ 68203 h 1696294"/>
                <a:gd name="connsiteX7" fmla="*/ 68204 w 148373"/>
                <a:gd name="connsiteY7" fmla="*/ 68203 h 1696294"/>
                <a:gd name="connsiteX8" fmla="*/ 68204 w 148373"/>
                <a:gd name="connsiteY8" fmla="*/ 253714 h 1696294"/>
                <a:gd name="connsiteX9" fmla="*/ 104724 w 148373"/>
                <a:gd name="connsiteY9" fmla="*/ 253714 h 1696294"/>
                <a:gd name="connsiteX10" fmla="*/ 104724 w 148373"/>
                <a:gd name="connsiteY10" fmla="*/ 221886 h 1696294"/>
                <a:gd name="connsiteX11" fmla="*/ 68204 w 148373"/>
                <a:gd name="connsiteY11" fmla="*/ 221886 h 1696294"/>
                <a:gd name="connsiteX12" fmla="*/ 68204 w 148373"/>
                <a:gd name="connsiteY12" fmla="*/ 407397 h 1696294"/>
                <a:gd name="connsiteX13" fmla="*/ 104724 w 148373"/>
                <a:gd name="connsiteY13" fmla="*/ 407397 h 1696294"/>
                <a:gd name="connsiteX14" fmla="*/ 104724 w 148373"/>
                <a:gd name="connsiteY14" fmla="*/ 271901 h 1696294"/>
                <a:gd name="connsiteX15" fmla="*/ 68204 w 148373"/>
                <a:gd name="connsiteY15" fmla="*/ 271901 h 1696294"/>
                <a:gd name="connsiteX16" fmla="*/ 68204 w 148373"/>
                <a:gd name="connsiteY16" fmla="*/ 457412 h 1696294"/>
                <a:gd name="connsiteX17" fmla="*/ 104724 w 148373"/>
                <a:gd name="connsiteY17" fmla="*/ 457412 h 1696294"/>
                <a:gd name="connsiteX18" fmla="*/ 104724 w 148373"/>
                <a:gd name="connsiteY18" fmla="*/ 425584 h 1696294"/>
                <a:gd name="connsiteX19" fmla="*/ 68204 w 148373"/>
                <a:gd name="connsiteY19" fmla="*/ 425584 h 1696294"/>
                <a:gd name="connsiteX20" fmla="*/ 68204 w 148373"/>
                <a:gd name="connsiteY20" fmla="*/ 609600 h 1696294"/>
                <a:gd name="connsiteX21" fmla="*/ 104723 w 148373"/>
                <a:gd name="connsiteY21" fmla="*/ 609600 h 1696294"/>
                <a:gd name="connsiteX22" fmla="*/ 104723 w 148373"/>
                <a:gd name="connsiteY22" fmla="*/ 475600 h 1696294"/>
                <a:gd name="connsiteX23" fmla="*/ 68204 w 148373"/>
                <a:gd name="connsiteY23" fmla="*/ 475600 h 1696294"/>
                <a:gd name="connsiteX24" fmla="*/ 68204 w 148373"/>
                <a:gd name="connsiteY24" fmla="*/ 659616 h 1696294"/>
                <a:gd name="connsiteX25" fmla="*/ 104723 w 148373"/>
                <a:gd name="connsiteY25" fmla="*/ 659616 h 1696294"/>
                <a:gd name="connsiteX26" fmla="*/ 104723 w 148373"/>
                <a:gd name="connsiteY26" fmla="*/ 629282 h 1696294"/>
                <a:gd name="connsiteX27" fmla="*/ 68204 w 148373"/>
                <a:gd name="connsiteY27" fmla="*/ 629282 h 1696294"/>
                <a:gd name="connsiteX28" fmla="*/ 68204 w 148373"/>
                <a:gd name="connsiteY28" fmla="*/ 813298 h 1696294"/>
                <a:gd name="connsiteX29" fmla="*/ 104723 w 148373"/>
                <a:gd name="connsiteY29" fmla="*/ 813298 h 1696294"/>
                <a:gd name="connsiteX30" fmla="*/ 104723 w 148373"/>
                <a:gd name="connsiteY30" fmla="*/ 679298 h 1696294"/>
                <a:gd name="connsiteX31" fmla="*/ 68204 w 148373"/>
                <a:gd name="connsiteY31" fmla="*/ 679298 h 1696294"/>
                <a:gd name="connsiteX32" fmla="*/ 68204 w 148373"/>
                <a:gd name="connsiteY32" fmla="*/ 863314 h 1696294"/>
                <a:gd name="connsiteX33" fmla="*/ 104723 w 148373"/>
                <a:gd name="connsiteY33" fmla="*/ 863314 h 1696294"/>
                <a:gd name="connsiteX34" fmla="*/ 104723 w 148373"/>
                <a:gd name="connsiteY34" fmla="*/ 832980 h 1696294"/>
                <a:gd name="connsiteX35" fmla="*/ 68204 w 148373"/>
                <a:gd name="connsiteY35" fmla="*/ 832980 h 1696294"/>
                <a:gd name="connsiteX36" fmla="*/ 68204 w 148373"/>
                <a:gd name="connsiteY36" fmla="*/ 1016997 h 1696294"/>
                <a:gd name="connsiteX37" fmla="*/ 104723 w 148373"/>
                <a:gd name="connsiteY37" fmla="*/ 1016997 h 1696294"/>
                <a:gd name="connsiteX38" fmla="*/ 104723 w 148373"/>
                <a:gd name="connsiteY38" fmla="*/ 882996 h 1696294"/>
                <a:gd name="connsiteX39" fmla="*/ 68204 w 148373"/>
                <a:gd name="connsiteY39" fmla="*/ 882996 h 1696294"/>
                <a:gd name="connsiteX40" fmla="*/ 68204 w 148373"/>
                <a:gd name="connsiteY40" fmla="*/ 1067012 h 1696294"/>
                <a:gd name="connsiteX41" fmla="*/ 104723 w 148373"/>
                <a:gd name="connsiteY41" fmla="*/ 1067012 h 1696294"/>
                <a:gd name="connsiteX42" fmla="*/ 104723 w 148373"/>
                <a:gd name="connsiteY42" fmla="*/ 1036679 h 1696294"/>
                <a:gd name="connsiteX43" fmla="*/ 68204 w 148373"/>
                <a:gd name="connsiteY43" fmla="*/ 1036679 h 1696294"/>
                <a:gd name="connsiteX44" fmla="*/ 68204 w 148373"/>
                <a:gd name="connsiteY44" fmla="*/ 1220695 h 1696294"/>
                <a:gd name="connsiteX45" fmla="*/ 104723 w 148373"/>
                <a:gd name="connsiteY45" fmla="*/ 1220695 h 1696294"/>
                <a:gd name="connsiteX46" fmla="*/ 104723 w 148373"/>
                <a:gd name="connsiteY46" fmla="*/ 1086694 h 1696294"/>
                <a:gd name="connsiteX47" fmla="*/ 68204 w 148373"/>
                <a:gd name="connsiteY47" fmla="*/ 1086694 h 1696294"/>
                <a:gd name="connsiteX48" fmla="*/ 68203 w 148373"/>
                <a:gd name="connsiteY48" fmla="*/ 1270711 h 1696294"/>
                <a:gd name="connsiteX49" fmla="*/ 104723 w 148373"/>
                <a:gd name="connsiteY49" fmla="*/ 1270711 h 1696294"/>
                <a:gd name="connsiteX50" fmla="*/ 104723 w 148373"/>
                <a:gd name="connsiteY50" fmla="*/ 1238882 h 1696294"/>
                <a:gd name="connsiteX51" fmla="*/ 68204 w 148373"/>
                <a:gd name="connsiteY51" fmla="*/ 1238882 h 1696294"/>
                <a:gd name="connsiteX52" fmla="*/ 68203 w 148373"/>
                <a:gd name="connsiteY52" fmla="*/ 1424393 h 1696294"/>
                <a:gd name="connsiteX53" fmla="*/ 104723 w 148373"/>
                <a:gd name="connsiteY53" fmla="*/ 1424393 h 1696294"/>
                <a:gd name="connsiteX54" fmla="*/ 104723 w 148373"/>
                <a:gd name="connsiteY54" fmla="*/ 1288898 h 1696294"/>
                <a:gd name="connsiteX55" fmla="*/ 68203 w 148373"/>
                <a:gd name="connsiteY55" fmla="*/ 1288898 h 1696294"/>
                <a:gd name="connsiteX56" fmla="*/ 68203 w 148373"/>
                <a:gd name="connsiteY56" fmla="*/ 1474409 h 1696294"/>
                <a:gd name="connsiteX57" fmla="*/ 104723 w 148373"/>
                <a:gd name="connsiteY57" fmla="*/ 1474409 h 1696294"/>
                <a:gd name="connsiteX58" fmla="*/ 104723 w 148373"/>
                <a:gd name="connsiteY58" fmla="*/ 1442580 h 1696294"/>
                <a:gd name="connsiteX59" fmla="*/ 68203 w 148373"/>
                <a:gd name="connsiteY59" fmla="*/ 1442580 h 1696294"/>
                <a:gd name="connsiteX60" fmla="*/ 68203 w 148373"/>
                <a:gd name="connsiteY60" fmla="*/ 1628091 h 1696294"/>
                <a:gd name="connsiteX61" fmla="*/ 104723 w 148373"/>
                <a:gd name="connsiteY61" fmla="*/ 1628091 h 1696294"/>
                <a:gd name="connsiteX62" fmla="*/ 104723 w 148373"/>
                <a:gd name="connsiteY62" fmla="*/ 1492596 h 1696294"/>
                <a:gd name="connsiteX63" fmla="*/ 68203 w 148373"/>
                <a:gd name="connsiteY63" fmla="*/ 1492596 h 1696294"/>
                <a:gd name="connsiteX64" fmla="*/ 68203 w 148373"/>
                <a:gd name="connsiteY64" fmla="*/ 1678107 h 1696294"/>
                <a:gd name="connsiteX65" fmla="*/ 104723 w 148373"/>
                <a:gd name="connsiteY65" fmla="*/ 1678107 h 1696294"/>
                <a:gd name="connsiteX66" fmla="*/ 104723 w 148373"/>
                <a:gd name="connsiteY66" fmla="*/ 1646279 h 1696294"/>
                <a:gd name="connsiteX67" fmla="*/ 68203 w 148373"/>
                <a:gd name="connsiteY67" fmla="*/ 1646279 h 1696294"/>
                <a:gd name="connsiteX68" fmla="*/ 18188 w 148373"/>
                <a:gd name="connsiteY68" fmla="*/ 50016 h 1696294"/>
                <a:gd name="connsiteX69" fmla="*/ 50017 w 148373"/>
                <a:gd name="connsiteY69" fmla="*/ 50016 h 1696294"/>
                <a:gd name="connsiteX70" fmla="*/ 50017 w 148373"/>
                <a:gd name="connsiteY70" fmla="*/ 18188 h 1696294"/>
                <a:gd name="connsiteX71" fmla="*/ 18188 w 148373"/>
                <a:gd name="connsiteY71" fmla="*/ 18188 h 1696294"/>
                <a:gd name="connsiteX72" fmla="*/ 18188 w 148373"/>
                <a:gd name="connsiteY72" fmla="*/ 203698 h 1696294"/>
                <a:gd name="connsiteX73" fmla="*/ 50017 w 148373"/>
                <a:gd name="connsiteY73" fmla="*/ 203698 h 1696294"/>
                <a:gd name="connsiteX74" fmla="*/ 50017 w 148373"/>
                <a:gd name="connsiteY74" fmla="*/ 68203 h 1696294"/>
                <a:gd name="connsiteX75" fmla="*/ 18188 w 148373"/>
                <a:gd name="connsiteY75" fmla="*/ 68203 h 1696294"/>
                <a:gd name="connsiteX76" fmla="*/ 18188 w 148373"/>
                <a:gd name="connsiteY76" fmla="*/ 253714 h 1696294"/>
                <a:gd name="connsiteX77" fmla="*/ 50017 w 148373"/>
                <a:gd name="connsiteY77" fmla="*/ 253714 h 1696294"/>
                <a:gd name="connsiteX78" fmla="*/ 50017 w 148373"/>
                <a:gd name="connsiteY78" fmla="*/ 221886 h 1696294"/>
                <a:gd name="connsiteX79" fmla="*/ 18188 w 148373"/>
                <a:gd name="connsiteY79" fmla="*/ 221886 h 1696294"/>
                <a:gd name="connsiteX80" fmla="*/ 18188 w 148373"/>
                <a:gd name="connsiteY80" fmla="*/ 407397 h 1696294"/>
                <a:gd name="connsiteX81" fmla="*/ 50017 w 148373"/>
                <a:gd name="connsiteY81" fmla="*/ 407397 h 1696294"/>
                <a:gd name="connsiteX82" fmla="*/ 50017 w 148373"/>
                <a:gd name="connsiteY82" fmla="*/ 271901 h 1696294"/>
                <a:gd name="connsiteX83" fmla="*/ 18188 w 148373"/>
                <a:gd name="connsiteY83" fmla="*/ 271901 h 1696294"/>
                <a:gd name="connsiteX84" fmla="*/ 18188 w 148373"/>
                <a:gd name="connsiteY84" fmla="*/ 457412 h 1696294"/>
                <a:gd name="connsiteX85" fmla="*/ 50017 w 148373"/>
                <a:gd name="connsiteY85" fmla="*/ 457412 h 1696294"/>
                <a:gd name="connsiteX86" fmla="*/ 50017 w 148373"/>
                <a:gd name="connsiteY86" fmla="*/ 425584 h 1696294"/>
                <a:gd name="connsiteX87" fmla="*/ 18188 w 148373"/>
                <a:gd name="connsiteY87" fmla="*/ 425584 h 1696294"/>
                <a:gd name="connsiteX88" fmla="*/ 18188 w 148373"/>
                <a:gd name="connsiteY88" fmla="*/ 609600 h 1696294"/>
                <a:gd name="connsiteX89" fmla="*/ 50016 w 148373"/>
                <a:gd name="connsiteY89" fmla="*/ 609600 h 1696294"/>
                <a:gd name="connsiteX90" fmla="*/ 50016 w 148373"/>
                <a:gd name="connsiteY90" fmla="*/ 475600 h 1696294"/>
                <a:gd name="connsiteX91" fmla="*/ 18188 w 148373"/>
                <a:gd name="connsiteY91" fmla="*/ 475600 h 1696294"/>
                <a:gd name="connsiteX92" fmla="*/ 18188 w 148373"/>
                <a:gd name="connsiteY92" fmla="*/ 659616 h 1696294"/>
                <a:gd name="connsiteX93" fmla="*/ 50015 w 148373"/>
                <a:gd name="connsiteY93" fmla="*/ 659616 h 1696294"/>
                <a:gd name="connsiteX94" fmla="*/ 50016 w 148373"/>
                <a:gd name="connsiteY94" fmla="*/ 629282 h 1696294"/>
                <a:gd name="connsiteX95" fmla="*/ 18188 w 148373"/>
                <a:gd name="connsiteY95" fmla="*/ 629282 h 1696294"/>
                <a:gd name="connsiteX96" fmla="*/ 18188 w 148373"/>
                <a:gd name="connsiteY96" fmla="*/ 813298 h 1696294"/>
                <a:gd name="connsiteX97" fmla="*/ 50015 w 148373"/>
                <a:gd name="connsiteY97" fmla="*/ 813298 h 1696294"/>
                <a:gd name="connsiteX98" fmla="*/ 50015 w 148373"/>
                <a:gd name="connsiteY98" fmla="*/ 679298 h 1696294"/>
                <a:gd name="connsiteX99" fmla="*/ 18188 w 148373"/>
                <a:gd name="connsiteY99" fmla="*/ 679298 h 1696294"/>
                <a:gd name="connsiteX100" fmla="*/ 18188 w 148373"/>
                <a:gd name="connsiteY100" fmla="*/ 863314 h 1696294"/>
                <a:gd name="connsiteX101" fmla="*/ 50015 w 148373"/>
                <a:gd name="connsiteY101" fmla="*/ 863314 h 1696294"/>
                <a:gd name="connsiteX102" fmla="*/ 50015 w 148373"/>
                <a:gd name="connsiteY102" fmla="*/ 832980 h 1696294"/>
                <a:gd name="connsiteX103" fmla="*/ 18188 w 148373"/>
                <a:gd name="connsiteY103" fmla="*/ 832980 h 1696294"/>
                <a:gd name="connsiteX104" fmla="*/ 18188 w 148373"/>
                <a:gd name="connsiteY104" fmla="*/ 1016997 h 1696294"/>
                <a:gd name="connsiteX105" fmla="*/ 50015 w 148373"/>
                <a:gd name="connsiteY105" fmla="*/ 1016997 h 1696294"/>
                <a:gd name="connsiteX106" fmla="*/ 50015 w 148373"/>
                <a:gd name="connsiteY106" fmla="*/ 882996 h 1696294"/>
                <a:gd name="connsiteX107" fmla="*/ 18188 w 148373"/>
                <a:gd name="connsiteY107" fmla="*/ 882996 h 1696294"/>
                <a:gd name="connsiteX108" fmla="*/ 18188 w 148373"/>
                <a:gd name="connsiteY108" fmla="*/ 1067012 h 1696294"/>
                <a:gd name="connsiteX109" fmla="*/ 50015 w 148373"/>
                <a:gd name="connsiteY109" fmla="*/ 1067012 h 1696294"/>
                <a:gd name="connsiteX110" fmla="*/ 50015 w 148373"/>
                <a:gd name="connsiteY110" fmla="*/ 1036679 h 1696294"/>
                <a:gd name="connsiteX111" fmla="*/ 18188 w 148373"/>
                <a:gd name="connsiteY111" fmla="*/ 1036679 h 1696294"/>
                <a:gd name="connsiteX112" fmla="*/ 18188 w 148373"/>
                <a:gd name="connsiteY112" fmla="*/ 1220695 h 1696294"/>
                <a:gd name="connsiteX113" fmla="*/ 50016 w 148373"/>
                <a:gd name="connsiteY113" fmla="*/ 1220695 h 1696294"/>
                <a:gd name="connsiteX114" fmla="*/ 50016 w 148373"/>
                <a:gd name="connsiteY114" fmla="*/ 1086694 h 1696294"/>
                <a:gd name="connsiteX115" fmla="*/ 18188 w 148373"/>
                <a:gd name="connsiteY115" fmla="*/ 1086694 h 1696294"/>
                <a:gd name="connsiteX116" fmla="*/ 18187 w 148373"/>
                <a:gd name="connsiteY116" fmla="*/ 1270711 h 1696294"/>
                <a:gd name="connsiteX117" fmla="*/ 50015 w 148373"/>
                <a:gd name="connsiteY117" fmla="*/ 1270711 h 1696294"/>
                <a:gd name="connsiteX118" fmla="*/ 50016 w 148373"/>
                <a:gd name="connsiteY118" fmla="*/ 1238882 h 1696294"/>
                <a:gd name="connsiteX119" fmla="*/ 18188 w 148373"/>
                <a:gd name="connsiteY119" fmla="*/ 1238882 h 1696294"/>
                <a:gd name="connsiteX120" fmla="*/ 18187 w 148373"/>
                <a:gd name="connsiteY120" fmla="*/ 1424393 h 1696294"/>
                <a:gd name="connsiteX121" fmla="*/ 50015 w 148373"/>
                <a:gd name="connsiteY121" fmla="*/ 1424393 h 1696294"/>
                <a:gd name="connsiteX122" fmla="*/ 50015 w 148373"/>
                <a:gd name="connsiteY122" fmla="*/ 1288898 h 1696294"/>
                <a:gd name="connsiteX123" fmla="*/ 18187 w 148373"/>
                <a:gd name="connsiteY123" fmla="*/ 1288898 h 1696294"/>
                <a:gd name="connsiteX124" fmla="*/ 18187 w 148373"/>
                <a:gd name="connsiteY124" fmla="*/ 1474409 h 1696294"/>
                <a:gd name="connsiteX125" fmla="*/ 50015 w 148373"/>
                <a:gd name="connsiteY125" fmla="*/ 1474409 h 1696294"/>
                <a:gd name="connsiteX126" fmla="*/ 50015 w 148373"/>
                <a:gd name="connsiteY126" fmla="*/ 1442580 h 1696294"/>
                <a:gd name="connsiteX127" fmla="*/ 18187 w 148373"/>
                <a:gd name="connsiteY127" fmla="*/ 1442580 h 1696294"/>
                <a:gd name="connsiteX128" fmla="*/ 18187 w 148373"/>
                <a:gd name="connsiteY128" fmla="*/ 1628091 h 1696294"/>
                <a:gd name="connsiteX129" fmla="*/ 50015 w 148373"/>
                <a:gd name="connsiteY129" fmla="*/ 1628091 h 1696294"/>
                <a:gd name="connsiteX130" fmla="*/ 50015 w 148373"/>
                <a:gd name="connsiteY130" fmla="*/ 1492596 h 1696294"/>
                <a:gd name="connsiteX131" fmla="*/ 18187 w 148373"/>
                <a:gd name="connsiteY131" fmla="*/ 1492596 h 1696294"/>
                <a:gd name="connsiteX132" fmla="*/ 18187 w 148373"/>
                <a:gd name="connsiteY132" fmla="*/ 1678107 h 1696294"/>
                <a:gd name="connsiteX133" fmla="*/ 50015 w 148373"/>
                <a:gd name="connsiteY133" fmla="*/ 1678107 h 1696294"/>
                <a:gd name="connsiteX134" fmla="*/ 50015 w 148373"/>
                <a:gd name="connsiteY134" fmla="*/ 1646279 h 1696294"/>
                <a:gd name="connsiteX135" fmla="*/ 18187 w 148373"/>
                <a:gd name="connsiteY135" fmla="*/ 1646279 h 1696294"/>
                <a:gd name="connsiteX136" fmla="*/ 0 w 148373"/>
                <a:gd name="connsiteY136" fmla="*/ 1696294 h 1696294"/>
                <a:gd name="connsiteX137" fmla="*/ 0 w 148373"/>
                <a:gd name="connsiteY137" fmla="*/ 1678107 h 1696294"/>
                <a:gd name="connsiteX138" fmla="*/ 0 w 148373"/>
                <a:gd name="connsiteY138" fmla="*/ 1646279 h 1696294"/>
                <a:gd name="connsiteX139" fmla="*/ 0 w 148373"/>
                <a:gd name="connsiteY139" fmla="*/ 1628091 h 1696294"/>
                <a:gd name="connsiteX140" fmla="*/ 0 w 148373"/>
                <a:gd name="connsiteY140" fmla="*/ 1492596 h 1696294"/>
                <a:gd name="connsiteX141" fmla="*/ 0 w 148373"/>
                <a:gd name="connsiteY141" fmla="*/ 1474409 h 1696294"/>
                <a:gd name="connsiteX142" fmla="*/ 0 w 148373"/>
                <a:gd name="connsiteY142" fmla="*/ 1442580 h 1696294"/>
                <a:gd name="connsiteX143" fmla="*/ 0 w 148373"/>
                <a:gd name="connsiteY143" fmla="*/ 1424393 h 1696294"/>
                <a:gd name="connsiteX144" fmla="*/ 0 w 148373"/>
                <a:gd name="connsiteY144" fmla="*/ 1288898 h 1696294"/>
                <a:gd name="connsiteX145" fmla="*/ 0 w 148373"/>
                <a:gd name="connsiteY145" fmla="*/ 1270711 h 1696294"/>
                <a:gd name="connsiteX146" fmla="*/ 1 w 148373"/>
                <a:gd name="connsiteY146" fmla="*/ 1238882 h 1696294"/>
                <a:gd name="connsiteX147" fmla="*/ 0 w 148373"/>
                <a:gd name="connsiteY147" fmla="*/ 1238882 h 1696294"/>
                <a:gd name="connsiteX148" fmla="*/ 0 w 148373"/>
                <a:gd name="connsiteY148" fmla="*/ 1220695 h 1696294"/>
                <a:gd name="connsiteX149" fmla="*/ 1 w 148373"/>
                <a:gd name="connsiteY149" fmla="*/ 1220695 h 1696294"/>
                <a:gd name="connsiteX150" fmla="*/ 1 w 148373"/>
                <a:gd name="connsiteY150" fmla="*/ 1086694 h 1696294"/>
                <a:gd name="connsiteX151" fmla="*/ 0 w 148373"/>
                <a:gd name="connsiteY151" fmla="*/ 1086694 h 1696294"/>
                <a:gd name="connsiteX152" fmla="*/ 0 w 148373"/>
                <a:gd name="connsiteY152" fmla="*/ 1085200 h 1696294"/>
                <a:gd name="connsiteX153" fmla="*/ 0 w 148373"/>
                <a:gd name="connsiteY153" fmla="*/ 1068507 h 1696294"/>
                <a:gd name="connsiteX154" fmla="*/ 0 w 148373"/>
                <a:gd name="connsiteY154" fmla="*/ 1067012 h 1696294"/>
                <a:gd name="connsiteX155" fmla="*/ 0 w 148373"/>
                <a:gd name="connsiteY155" fmla="*/ 1036679 h 1696294"/>
                <a:gd name="connsiteX156" fmla="*/ 0 w 148373"/>
                <a:gd name="connsiteY156" fmla="*/ 1035184 h 1696294"/>
                <a:gd name="connsiteX157" fmla="*/ 0 w 148373"/>
                <a:gd name="connsiteY157" fmla="*/ 1018491 h 1696294"/>
                <a:gd name="connsiteX158" fmla="*/ 0 w 148373"/>
                <a:gd name="connsiteY158" fmla="*/ 1016997 h 1696294"/>
                <a:gd name="connsiteX159" fmla="*/ 0 w 148373"/>
                <a:gd name="connsiteY159" fmla="*/ 882996 h 1696294"/>
                <a:gd name="connsiteX160" fmla="*/ 0 w 148373"/>
                <a:gd name="connsiteY160" fmla="*/ 881501 h 1696294"/>
                <a:gd name="connsiteX161" fmla="*/ 0 w 148373"/>
                <a:gd name="connsiteY161" fmla="*/ 864809 h 1696294"/>
                <a:gd name="connsiteX162" fmla="*/ 0 w 148373"/>
                <a:gd name="connsiteY162" fmla="*/ 863314 h 1696294"/>
                <a:gd name="connsiteX163" fmla="*/ 0 w 148373"/>
                <a:gd name="connsiteY163" fmla="*/ 832980 h 1696294"/>
                <a:gd name="connsiteX164" fmla="*/ 0 w 148373"/>
                <a:gd name="connsiteY164" fmla="*/ 831486 h 1696294"/>
                <a:gd name="connsiteX165" fmla="*/ 0 w 148373"/>
                <a:gd name="connsiteY165" fmla="*/ 814793 h 1696294"/>
                <a:gd name="connsiteX166" fmla="*/ 0 w 148373"/>
                <a:gd name="connsiteY166" fmla="*/ 813298 h 1696294"/>
                <a:gd name="connsiteX167" fmla="*/ 0 w 148373"/>
                <a:gd name="connsiteY167" fmla="*/ 679298 h 1696294"/>
                <a:gd name="connsiteX168" fmla="*/ 0 w 148373"/>
                <a:gd name="connsiteY168" fmla="*/ 677803 h 1696294"/>
                <a:gd name="connsiteX169" fmla="*/ 0 w 148373"/>
                <a:gd name="connsiteY169" fmla="*/ 661111 h 1696294"/>
                <a:gd name="connsiteX170" fmla="*/ 0 w 148373"/>
                <a:gd name="connsiteY170" fmla="*/ 659616 h 1696294"/>
                <a:gd name="connsiteX171" fmla="*/ 0 w 148373"/>
                <a:gd name="connsiteY171" fmla="*/ 659616 h 1696294"/>
                <a:gd name="connsiteX172" fmla="*/ 1 w 148373"/>
                <a:gd name="connsiteY172" fmla="*/ 629282 h 1696294"/>
                <a:gd name="connsiteX173" fmla="*/ 0 w 148373"/>
                <a:gd name="connsiteY173" fmla="*/ 629282 h 1696294"/>
                <a:gd name="connsiteX174" fmla="*/ 0 w 148373"/>
                <a:gd name="connsiteY174" fmla="*/ 627788 h 1696294"/>
                <a:gd name="connsiteX175" fmla="*/ 0 w 148373"/>
                <a:gd name="connsiteY175" fmla="*/ 611095 h 1696294"/>
                <a:gd name="connsiteX176" fmla="*/ 0 w 148373"/>
                <a:gd name="connsiteY176" fmla="*/ 609600 h 1696294"/>
                <a:gd name="connsiteX177" fmla="*/ 1 w 148373"/>
                <a:gd name="connsiteY177" fmla="*/ 609600 h 1696294"/>
                <a:gd name="connsiteX178" fmla="*/ 1 w 148373"/>
                <a:gd name="connsiteY178" fmla="*/ 475600 h 1696294"/>
                <a:gd name="connsiteX179" fmla="*/ 0 w 148373"/>
                <a:gd name="connsiteY179" fmla="*/ 475600 h 1696294"/>
                <a:gd name="connsiteX180" fmla="*/ 0 w 148373"/>
                <a:gd name="connsiteY180" fmla="*/ 457412 h 1696294"/>
                <a:gd name="connsiteX181" fmla="*/ 1 w 148373"/>
                <a:gd name="connsiteY181" fmla="*/ 457412 h 1696294"/>
                <a:gd name="connsiteX182" fmla="*/ 1 w 148373"/>
                <a:gd name="connsiteY182" fmla="*/ 425584 h 1696294"/>
                <a:gd name="connsiteX183" fmla="*/ 0 w 148373"/>
                <a:gd name="connsiteY183" fmla="*/ 425584 h 1696294"/>
                <a:gd name="connsiteX184" fmla="*/ 0 w 148373"/>
                <a:gd name="connsiteY184" fmla="*/ 407397 h 1696294"/>
                <a:gd name="connsiteX185" fmla="*/ 1 w 148373"/>
                <a:gd name="connsiteY185" fmla="*/ 407397 h 1696294"/>
                <a:gd name="connsiteX186" fmla="*/ 1 w 148373"/>
                <a:gd name="connsiteY186" fmla="*/ 271901 h 1696294"/>
                <a:gd name="connsiteX187" fmla="*/ 0 w 148373"/>
                <a:gd name="connsiteY187" fmla="*/ 271901 h 1696294"/>
                <a:gd name="connsiteX188" fmla="*/ 0 w 148373"/>
                <a:gd name="connsiteY188" fmla="*/ 253714 h 1696294"/>
                <a:gd name="connsiteX189" fmla="*/ 1 w 148373"/>
                <a:gd name="connsiteY189" fmla="*/ 253714 h 1696294"/>
                <a:gd name="connsiteX190" fmla="*/ 1 w 148373"/>
                <a:gd name="connsiteY190" fmla="*/ 221886 h 1696294"/>
                <a:gd name="connsiteX191" fmla="*/ 0 w 148373"/>
                <a:gd name="connsiteY191" fmla="*/ 221886 h 1696294"/>
                <a:gd name="connsiteX192" fmla="*/ 0 w 148373"/>
                <a:gd name="connsiteY192" fmla="*/ 203698 h 1696294"/>
                <a:gd name="connsiteX193" fmla="*/ 1 w 148373"/>
                <a:gd name="connsiteY193" fmla="*/ 203698 h 1696294"/>
                <a:gd name="connsiteX194" fmla="*/ 1 w 148373"/>
                <a:gd name="connsiteY194" fmla="*/ 68203 h 1696294"/>
                <a:gd name="connsiteX195" fmla="*/ 0 w 148373"/>
                <a:gd name="connsiteY195" fmla="*/ 68203 h 1696294"/>
                <a:gd name="connsiteX196" fmla="*/ 0 w 148373"/>
                <a:gd name="connsiteY196" fmla="*/ 50016 h 1696294"/>
                <a:gd name="connsiteX197" fmla="*/ 1 w 148373"/>
                <a:gd name="connsiteY197" fmla="*/ 50016 h 1696294"/>
                <a:gd name="connsiteX198" fmla="*/ 1 w 148373"/>
                <a:gd name="connsiteY198" fmla="*/ 18188 h 1696294"/>
                <a:gd name="connsiteX199" fmla="*/ 0 w 148373"/>
                <a:gd name="connsiteY199" fmla="*/ 18188 h 1696294"/>
                <a:gd name="connsiteX200" fmla="*/ 0 w 148373"/>
                <a:gd name="connsiteY200" fmla="*/ 0 h 1696294"/>
                <a:gd name="connsiteX201" fmla="*/ 127474 w 148373"/>
                <a:gd name="connsiteY201" fmla="*/ 0 h 1696294"/>
                <a:gd name="connsiteX202" fmla="*/ 127474 w 148373"/>
                <a:gd name="connsiteY202" fmla="*/ 497 h 1696294"/>
                <a:gd name="connsiteX203" fmla="*/ 148373 w 148373"/>
                <a:gd name="connsiteY203" fmla="*/ 497 h 1696294"/>
                <a:gd name="connsiteX204" fmla="*/ 148373 w 148373"/>
                <a:gd name="connsiteY204" fmla="*/ 610097 h 1696294"/>
                <a:gd name="connsiteX205" fmla="*/ 148373 w 148373"/>
                <a:gd name="connsiteY205" fmla="*/ 1086694 h 1696294"/>
                <a:gd name="connsiteX206" fmla="*/ 148373 w 148373"/>
                <a:gd name="connsiteY206" fmla="*/ 1696294 h 1696294"/>
                <a:gd name="connsiteX207" fmla="*/ 127474 w 148373"/>
                <a:gd name="connsiteY207" fmla="*/ 1696294 h 1696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</a:cxnLst>
              <a:rect l="l" t="t" r="r" b="b"/>
              <a:pathLst>
                <a:path w="148373" h="1696294">
                  <a:moveTo>
                    <a:pt x="68204" y="50016"/>
                  </a:moveTo>
                  <a:lnTo>
                    <a:pt x="104724" y="50016"/>
                  </a:lnTo>
                  <a:lnTo>
                    <a:pt x="104724" y="18188"/>
                  </a:lnTo>
                  <a:lnTo>
                    <a:pt x="68204" y="18188"/>
                  </a:lnTo>
                  <a:close/>
                  <a:moveTo>
                    <a:pt x="68204" y="203698"/>
                  </a:moveTo>
                  <a:lnTo>
                    <a:pt x="104724" y="203698"/>
                  </a:lnTo>
                  <a:lnTo>
                    <a:pt x="104724" y="68203"/>
                  </a:lnTo>
                  <a:lnTo>
                    <a:pt x="68204" y="68203"/>
                  </a:lnTo>
                  <a:close/>
                  <a:moveTo>
                    <a:pt x="68204" y="253714"/>
                  </a:moveTo>
                  <a:lnTo>
                    <a:pt x="104724" y="253714"/>
                  </a:lnTo>
                  <a:lnTo>
                    <a:pt x="104724" y="221886"/>
                  </a:lnTo>
                  <a:lnTo>
                    <a:pt x="68204" y="221886"/>
                  </a:lnTo>
                  <a:close/>
                  <a:moveTo>
                    <a:pt x="68204" y="407397"/>
                  </a:moveTo>
                  <a:lnTo>
                    <a:pt x="104724" y="407397"/>
                  </a:lnTo>
                  <a:lnTo>
                    <a:pt x="104724" y="271901"/>
                  </a:lnTo>
                  <a:lnTo>
                    <a:pt x="68204" y="271901"/>
                  </a:lnTo>
                  <a:close/>
                  <a:moveTo>
                    <a:pt x="68204" y="457412"/>
                  </a:moveTo>
                  <a:lnTo>
                    <a:pt x="104724" y="457412"/>
                  </a:lnTo>
                  <a:lnTo>
                    <a:pt x="104724" y="425584"/>
                  </a:lnTo>
                  <a:lnTo>
                    <a:pt x="68204" y="425584"/>
                  </a:lnTo>
                  <a:close/>
                  <a:moveTo>
                    <a:pt x="68204" y="609600"/>
                  </a:moveTo>
                  <a:lnTo>
                    <a:pt x="104723" y="609600"/>
                  </a:lnTo>
                  <a:lnTo>
                    <a:pt x="104723" y="475600"/>
                  </a:lnTo>
                  <a:lnTo>
                    <a:pt x="68204" y="475600"/>
                  </a:lnTo>
                  <a:close/>
                  <a:moveTo>
                    <a:pt x="68204" y="659616"/>
                  </a:moveTo>
                  <a:lnTo>
                    <a:pt x="104723" y="659616"/>
                  </a:lnTo>
                  <a:lnTo>
                    <a:pt x="104723" y="629282"/>
                  </a:lnTo>
                  <a:lnTo>
                    <a:pt x="68204" y="629282"/>
                  </a:lnTo>
                  <a:close/>
                  <a:moveTo>
                    <a:pt x="68204" y="813298"/>
                  </a:moveTo>
                  <a:lnTo>
                    <a:pt x="104723" y="813298"/>
                  </a:lnTo>
                  <a:lnTo>
                    <a:pt x="104723" y="679298"/>
                  </a:lnTo>
                  <a:lnTo>
                    <a:pt x="68204" y="679298"/>
                  </a:lnTo>
                  <a:close/>
                  <a:moveTo>
                    <a:pt x="68204" y="863314"/>
                  </a:moveTo>
                  <a:lnTo>
                    <a:pt x="104723" y="863314"/>
                  </a:lnTo>
                  <a:lnTo>
                    <a:pt x="104723" y="832980"/>
                  </a:lnTo>
                  <a:lnTo>
                    <a:pt x="68204" y="832980"/>
                  </a:lnTo>
                  <a:close/>
                  <a:moveTo>
                    <a:pt x="68204" y="1016997"/>
                  </a:moveTo>
                  <a:lnTo>
                    <a:pt x="104723" y="1016997"/>
                  </a:lnTo>
                  <a:lnTo>
                    <a:pt x="104723" y="882996"/>
                  </a:lnTo>
                  <a:lnTo>
                    <a:pt x="68204" y="882996"/>
                  </a:lnTo>
                  <a:close/>
                  <a:moveTo>
                    <a:pt x="68204" y="1067012"/>
                  </a:moveTo>
                  <a:lnTo>
                    <a:pt x="104723" y="1067012"/>
                  </a:lnTo>
                  <a:lnTo>
                    <a:pt x="104723" y="1036679"/>
                  </a:lnTo>
                  <a:lnTo>
                    <a:pt x="68204" y="1036679"/>
                  </a:lnTo>
                  <a:close/>
                  <a:moveTo>
                    <a:pt x="68204" y="1220695"/>
                  </a:moveTo>
                  <a:lnTo>
                    <a:pt x="104723" y="1220695"/>
                  </a:lnTo>
                  <a:lnTo>
                    <a:pt x="104723" y="1086694"/>
                  </a:lnTo>
                  <a:lnTo>
                    <a:pt x="68204" y="1086694"/>
                  </a:lnTo>
                  <a:close/>
                  <a:moveTo>
                    <a:pt x="68203" y="1270711"/>
                  </a:moveTo>
                  <a:lnTo>
                    <a:pt x="104723" y="1270711"/>
                  </a:lnTo>
                  <a:lnTo>
                    <a:pt x="104723" y="1238882"/>
                  </a:lnTo>
                  <a:lnTo>
                    <a:pt x="68204" y="1238882"/>
                  </a:lnTo>
                  <a:close/>
                  <a:moveTo>
                    <a:pt x="68203" y="1424393"/>
                  </a:moveTo>
                  <a:lnTo>
                    <a:pt x="104723" y="1424393"/>
                  </a:lnTo>
                  <a:lnTo>
                    <a:pt x="104723" y="1288898"/>
                  </a:lnTo>
                  <a:lnTo>
                    <a:pt x="68203" y="1288898"/>
                  </a:lnTo>
                  <a:close/>
                  <a:moveTo>
                    <a:pt x="68203" y="1474409"/>
                  </a:moveTo>
                  <a:lnTo>
                    <a:pt x="104723" y="1474409"/>
                  </a:lnTo>
                  <a:lnTo>
                    <a:pt x="104723" y="1442580"/>
                  </a:lnTo>
                  <a:lnTo>
                    <a:pt x="68203" y="1442580"/>
                  </a:lnTo>
                  <a:close/>
                  <a:moveTo>
                    <a:pt x="68203" y="1628091"/>
                  </a:moveTo>
                  <a:lnTo>
                    <a:pt x="104723" y="1628091"/>
                  </a:lnTo>
                  <a:lnTo>
                    <a:pt x="104723" y="1492596"/>
                  </a:lnTo>
                  <a:lnTo>
                    <a:pt x="68203" y="1492596"/>
                  </a:lnTo>
                  <a:close/>
                  <a:moveTo>
                    <a:pt x="68203" y="1678107"/>
                  </a:moveTo>
                  <a:lnTo>
                    <a:pt x="104723" y="1678107"/>
                  </a:lnTo>
                  <a:lnTo>
                    <a:pt x="104723" y="1646279"/>
                  </a:lnTo>
                  <a:lnTo>
                    <a:pt x="68203" y="1646279"/>
                  </a:lnTo>
                  <a:close/>
                  <a:moveTo>
                    <a:pt x="18188" y="50016"/>
                  </a:moveTo>
                  <a:lnTo>
                    <a:pt x="50017" y="50016"/>
                  </a:lnTo>
                  <a:lnTo>
                    <a:pt x="50017" y="18188"/>
                  </a:lnTo>
                  <a:lnTo>
                    <a:pt x="18188" y="18188"/>
                  </a:lnTo>
                  <a:close/>
                  <a:moveTo>
                    <a:pt x="18188" y="203698"/>
                  </a:moveTo>
                  <a:lnTo>
                    <a:pt x="50017" y="203698"/>
                  </a:lnTo>
                  <a:lnTo>
                    <a:pt x="50017" y="68203"/>
                  </a:lnTo>
                  <a:lnTo>
                    <a:pt x="18188" y="68203"/>
                  </a:lnTo>
                  <a:close/>
                  <a:moveTo>
                    <a:pt x="18188" y="253714"/>
                  </a:moveTo>
                  <a:lnTo>
                    <a:pt x="50017" y="253714"/>
                  </a:lnTo>
                  <a:lnTo>
                    <a:pt x="50017" y="221886"/>
                  </a:lnTo>
                  <a:lnTo>
                    <a:pt x="18188" y="221886"/>
                  </a:lnTo>
                  <a:close/>
                  <a:moveTo>
                    <a:pt x="18188" y="407397"/>
                  </a:moveTo>
                  <a:lnTo>
                    <a:pt x="50017" y="407397"/>
                  </a:lnTo>
                  <a:lnTo>
                    <a:pt x="50017" y="271901"/>
                  </a:lnTo>
                  <a:lnTo>
                    <a:pt x="18188" y="271901"/>
                  </a:lnTo>
                  <a:close/>
                  <a:moveTo>
                    <a:pt x="18188" y="457412"/>
                  </a:moveTo>
                  <a:lnTo>
                    <a:pt x="50017" y="457412"/>
                  </a:lnTo>
                  <a:lnTo>
                    <a:pt x="50017" y="425584"/>
                  </a:lnTo>
                  <a:lnTo>
                    <a:pt x="18188" y="425584"/>
                  </a:lnTo>
                  <a:close/>
                  <a:moveTo>
                    <a:pt x="18188" y="609600"/>
                  </a:moveTo>
                  <a:lnTo>
                    <a:pt x="50016" y="609600"/>
                  </a:lnTo>
                  <a:lnTo>
                    <a:pt x="50016" y="475600"/>
                  </a:lnTo>
                  <a:lnTo>
                    <a:pt x="18188" y="475600"/>
                  </a:lnTo>
                  <a:close/>
                  <a:moveTo>
                    <a:pt x="18188" y="659616"/>
                  </a:moveTo>
                  <a:lnTo>
                    <a:pt x="50015" y="659616"/>
                  </a:lnTo>
                  <a:lnTo>
                    <a:pt x="50016" y="629282"/>
                  </a:lnTo>
                  <a:lnTo>
                    <a:pt x="18188" y="629282"/>
                  </a:lnTo>
                  <a:close/>
                  <a:moveTo>
                    <a:pt x="18188" y="813298"/>
                  </a:moveTo>
                  <a:lnTo>
                    <a:pt x="50015" y="813298"/>
                  </a:lnTo>
                  <a:lnTo>
                    <a:pt x="50015" y="679298"/>
                  </a:lnTo>
                  <a:lnTo>
                    <a:pt x="18188" y="679298"/>
                  </a:lnTo>
                  <a:close/>
                  <a:moveTo>
                    <a:pt x="18188" y="863314"/>
                  </a:moveTo>
                  <a:lnTo>
                    <a:pt x="50015" y="863314"/>
                  </a:lnTo>
                  <a:lnTo>
                    <a:pt x="50015" y="832980"/>
                  </a:lnTo>
                  <a:lnTo>
                    <a:pt x="18188" y="832980"/>
                  </a:lnTo>
                  <a:close/>
                  <a:moveTo>
                    <a:pt x="18188" y="1016997"/>
                  </a:moveTo>
                  <a:lnTo>
                    <a:pt x="50015" y="1016997"/>
                  </a:lnTo>
                  <a:lnTo>
                    <a:pt x="50015" y="882996"/>
                  </a:lnTo>
                  <a:lnTo>
                    <a:pt x="18188" y="882996"/>
                  </a:lnTo>
                  <a:close/>
                  <a:moveTo>
                    <a:pt x="18188" y="1067012"/>
                  </a:moveTo>
                  <a:lnTo>
                    <a:pt x="50015" y="1067012"/>
                  </a:lnTo>
                  <a:lnTo>
                    <a:pt x="50015" y="1036679"/>
                  </a:lnTo>
                  <a:lnTo>
                    <a:pt x="18188" y="1036679"/>
                  </a:lnTo>
                  <a:close/>
                  <a:moveTo>
                    <a:pt x="18188" y="1220695"/>
                  </a:moveTo>
                  <a:lnTo>
                    <a:pt x="50016" y="1220695"/>
                  </a:lnTo>
                  <a:lnTo>
                    <a:pt x="50016" y="1086694"/>
                  </a:lnTo>
                  <a:lnTo>
                    <a:pt x="18188" y="1086694"/>
                  </a:lnTo>
                  <a:close/>
                  <a:moveTo>
                    <a:pt x="18187" y="1270711"/>
                  </a:moveTo>
                  <a:lnTo>
                    <a:pt x="50015" y="1270711"/>
                  </a:lnTo>
                  <a:lnTo>
                    <a:pt x="50016" y="1238882"/>
                  </a:lnTo>
                  <a:lnTo>
                    <a:pt x="18188" y="1238882"/>
                  </a:lnTo>
                  <a:close/>
                  <a:moveTo>
                    <a:pt x="18187" y="1424393"/>
                  </a:moveTo>
                  <a:lnTo>
                    <a:pt x="50015" y="1424393"/>
                  </a:lnTo>
                  <a:lnTo>
                    <a:pt x="50015" y="1288898"/>
                  </a:lnTo>
                  <a:lnTo>
                    <a:pt x="18187" y="1288898"/>
                  </a:lnTo>
                  <a:close/>
                  <a:moveTo>
                    <a:pt x="18187" y="1474409"/>
                  </a:moveTo>
                  <a:lnTo>
                    <a:pt x="50015" y="1474409"/>
                  </a:lnTo>
                  <a:lnTo>
                    <a:pt x="50015" y="1442580"/>
                  </a:lnTo>
                  <a:lnTo>
                    <a:pt x="18187" y="1442580"/>
                  </a:lnTo>
                  <a:close/>
                  <a:moveTo>
                    <a:pt x="18187" y="1628091"/>
                  </a:moveTo>
                  <a:lnTo>
                    <a:pt x="50015" y="1628091"/>
                  </a:lnTo>
                  <a:lnTo>
                    <a:pt x="50015" y="1492596"/>
                  </a:lnTo>
                  <a:lnTo>
                    <a:pt x="18187" y="1492596"/>
                  </a:lnTo>
                  <a:close/>
                  <a:moveTo>
                    <a:pt x="18187" y="1678107"/>
                  </a:moveTo>
                  <a:lnTo>
                    <a:pt x="50015" y="1678107"/>
                  </a:lnTo>
                  <a:lnTo>
                    <a:pt x="50015" y="1646279"/>
                  </a:lnTo>
                  <a:lnTo>
                    <a:pt x="18187" y="1646279"/>
                  </a:lnTo>
                  <a:close/>
                  <a:moveTo>
                    <a:pt x="0" y="1696294"/>
                  </a:moveTo>
                  <a:lnTo>
                    <a:pt x="0" y="1678107"/>
                  </a:lnTo>
                  <a:lnTo>
                    <a:pt x="0" y="1646279"/>
                  </a:lnTo>
                  <a:lnTo>
                    <a:pt x="0" y="1628091"/>
                  </a:lnTo>
                  <a:lnTo>
                    <a:pt x="0" y="1492596"/>
                  </a:lnTo>
                  <a:lnTo>
                    <a:pt x="0" y="1474409"/>
                  </a:lnTo>
                  <a:lnTo>
                    <a:pt x="0" y="1442580"/>
                  </a:lnTo>
                  <a:lnTo>
                    <a:pt x="0" y="1424393"/>
                  </a:lnTo>
                  <a:lnTo>
                    <a:pt x="0" y="1288898"/>
                  </a:lnTo>
                  <a:lnTo>
                    <a:pt x="0" y="1270711"/>
                  </a:lnTo>
                  <a:lnTo>
                    <a:pt x="1" y="1238882"/>
                  </a:lnTo>
                  <a:lnTo>
                    <a:pt x="0" y="1238882"/>
                  </a:lnTo>
                  <a:lnTo>
                    <a:pt x="0" y="1220695"/>
                  </a:lnTo>
                  <a:lnTo>
                    <a:pt x="1" y="1220695"/>
                  </a:lnTo>
                  <a:lnTo>
                    <a:pt x="1" y="1086694"/>
                  </a:lnTo>
                  <a:lnTo>
                    <a:pt x="0" y="1086694"/>
                  </a:lnTo>
                  <a:lnTo>
                    <a:pt x="0" y="1085200"/>
                  </a:lnTo>
                  <a:lnTo>
                    <a:pt x="0" y="1068507"/>
                  </a:lnTo>
                  <a:lnTo>
                    <a:pt x="0" y="1067012"/>
                  </a:lnTo>
                  <a:lnTo>
                    <a:pt x="0" y="1036679"/>
                  </a:lnTo>
                  <a:lnTo>
                    <a:pt x="0" y="1035184"/>
                  </a:lnTo>
                  <a:lnTo>
                    <a:pt x="0" y="1018491"/>
                  </a:lnTo>
                  <a:lnTo>
                    <a:pt x="0" y="1016997"/>
                  </a:lnTo>
                  <a:lnTo>
                    <a:pt x="0" y="882996"/>
                  </a:lnTo>
                  <a:lnTo>
                    <a:pt x="0" y="881501"/>
                  </a:lnTo>
                  <a:lnTo>
                    <a:pt x="0" y="864809"/>
                  </a:lnTo>
                  <a:lnTo>
                    <a:pt x="0" y="863314"/>
                  </a:lnTo>
                  <a:lnTo>
                    <a:pt x="0" y="832980"/>
                  </a:lnTo>
                  <a:lnTo>
                    <a:pt x="0" y="831486"/>
                  </a:lnTo>
                  <a:lnTo>
                    <a:pt x="0" y="814793"/>
                  </a:lnTo>
                  <a:lnTo>
                    <a:pt x="0" y="813298"/>
                  </a:lnTo>
                  <a:lnTo>
                    <a:pt x="0" y="679298"/>
                  </a:lnTo>
                  <a:lnTo>
                    <a:pt x="0" y="677803"/>
                  </a:lnTo>
                  <a:lnTo>
                    <a:pt x="0" y="661111"/>
                  </a:lnTo>
                  <a:lnTo>
                    <a:pt x="0" y="659616"/>
                  </a:lnTo>
                  <a:lnTo>
                    <a:pt x="0" y="659616"/>
                  </a:lnTo>
                  <a:lnTo>
                    <a:pt x="1" y="629282"/>
                  </a:lnTo>
                  <a:lnTo>
                    <a:pt x="0" y="629282"/>
                  </a:lnTo>
                  <a:lnTo>
                    <a:pt x="0" y="627788"/>
                  </a:lnTo>
                  <a:lnTo>
                    <a:pt x="0" y="611095"/>
                  </a:lnTo>
                  <a:lnTo>
                    <a:pt x="0" y="609600"/>
                  </a:lnTo>
                  <a:lnTo>
                    <a:pt x="1" y="609600"/>
                  </a:lnTo>
                  <a:lnTo>
                    <a:pt x="1" y="475600"/>
                  </a:lnTo>
                  <a:lnTo>
                    <a:pt x="0" y="475600"/>
                  </a:lnTo>
                  <a:lnTo>
                    <a:pt x="0" y="457412"/>
                  </a:lnTo>
                  <a:lnTo>
                    <a:pt x="1" y="457412"/>
                  </a:lnTo>
                  <a:lnTo>
                    <a:pt x="1" y="425584"/>
                  </a:lnTo>
                  <a:lnTo>
                    <a:pt x="0" y="425584"/>
                  </a:lnTo>
                  <a:lnTo>
                    <a:pt x="0" y="407397"/>
                  </a:lnTo>
                  <a:lnTo>
                    <a:pt x="1" y="407397"/>
                  </a:lnTo>
                  <a:lnTo>
                    <a:pt x="1" y="271901"/>
                  </a:lnTo>
                  <a:lnTo>
                    <a:pt x="0" y="271901"/>
                  </a:lnTo>
                  <a:lnTo>
                    <a:pt x="0" y="253714"/>
                  </a:lnTo>
                  <a:lnTo>
                    <a:pt x="1" y="253714"/>
                  </a:lnTo>
                  <a:lnTo>
                    <a:pt x="1" y="221886"/>
                  </a:lnTo>
                  <a:lnTo>
                    <a:pt x="0" y="221886"/>
                  </a:lnTo>
                  <a:lnTo>
                    <a:pt x="0" y="203698"/>
                  </a:lnTo>
                  <a:lnTo>
                    <a:pt x="1" y="203698"/>
                  </a:lnTo>
                  <a:lnTo>
                    <a:pt x="1" y="68203"/>
                  </a:lnTo>
                  <a:lnTo>
                    <a:pt x="0" y="68203"/>
                  </a:lnTo>
                  <a:lnTo>
                    <a:pt x="0" y="50016"/>
                  </a:lnTo>
                  <a:lnTo>
                    <a:pt x="1" y="50016"/>
                  </a:lnTo>
                  <a:lnTo>
                    <a:pt x="1" y="18188"/>
                  </a:lnTo>
                  <a:lnTo>
                    <a:pt x="0" y="18188"/>
                  </a:lnTo>
                  <a:lnTo>
                    <a:pt x="0" y="0"/>
                  </a:lnTo>
                  <a:lnTo>
                    <a:pt x="127474" y="0"/>
                  </a:lnTo>
                  <a:lnTo>
                    <a:pt x="127474" y="497"/>
                  </a:lnTo>
                  <a:lnTo>
                    <a:pt x="148373" y="497"/>
                  </a:lnTo>
                  <a:lnTo>
                    <a:pt x="148373" y="610097"/>
                  </a:lnTo>
                  <a:lnTo>
                    <a:pt x="148373" y="1086694"/>
                  </a:lnTo>
                  <a:lnTo>
                    <a:pt x="148373" y="1696294"/>
                  </a:lnTo>
                  <a:lnTo>
                    <a:pt x="127474" y="1696294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3642B5C5-9620-4793-88BF-AAC9891E22CD}"/>
                </a:ext>
              </a:extLst>
            </p:cNvPr>
            <p:cNvGrpSpPr/>
            <p:nvPr/>
          </p:nvGrpSpPr>
          <p:grpSpPr>
            <a:xfrm>
              <a:off x="1111416" y="3266969"/>
              <a:ext cx="1778541" cy="764367"/>
              <a:chOff x="4026066" y="3609869"/>
              <a:chExt cx="1778541" cy="764367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D582E40-0C26-4DC9-B6DB-6BC3D4896745}"/>
                  </a:ext>
                </a:extLst>
              </p:cNvPr>
              <p:cNvGrpSpPr/>
              <p:nvPr/>
            </p:nvGrpSpPr>
            <p:grpSpPr>
              <a:xfrm>
                <a:off x="4026066" y="3609869"/>
                <a:ext cx="1778541" cy="764367"/>
                <a:chOff x="7725199" y="2414677"/>
                <a:chExt cx="974928" cy="454701"/>
              </a:xfrm>
            </p:grpSpPr>
            <p:sp>
              <p:nvSpPr>
                <p:cNvPr id="437" name="二等辺三角形 436">
                  <a:extLst>
                    <a:ext uri="{FF2B5EF4-FFF2-40B4-BE49-F238E27FC236}">
                      <a16:creationId xmlns:a16="http://schemas.microsoft.com/office/drawing/2014/main" id="{1C6CD0C2-3BCC-4FD6-9DCB-E356F73F06CD}"/>
                    </a:ext>
                  </a:extLst>
                </p:cNvPr>
                <p:cNvSpPr/>
                <p:nvPr/>
              </p:nvSpPr>
              <p:spPr bwMode="auto">
                <a:xfrm>
                  <a:off x="7725199" y="2414677"/>
                  <a:ext cx="974928" cy="454701"/>
                </a:xfrm>
                <a:prstGeom prst="triangle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8" name="二等辺三角形 437">
                  <a:extLst>
                    <a:ext uri="{FF2B5EF4-FFF2-40B4-BE49-F238E27FC236}">
                      <a16:creationId xmlns:a16="http://schemas.microsoft.com/office/drawing/2014/main" id="{2E76B65A-4130-426B-B233-F34CFF4B1E48}"/>
                    </a:ext>
                  </a:extLst>
                </p:cNvPr>
                <p:cNvSpPr/>
                <p:nvPr/>
              </p:nvSpPr>
              <p:spPr bwMode="auto">
                <a:xfrm>
                  <a:off x="7815686" y="2510060"/>
                  <a:ext cx="793954" cy="357368"/>
                </a:xfrm>
                <a:prstGeom prst="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83D8A7B8-5518-46C2-8336-D50E58E814B2}"/>
                    </a:ext>
                  </a:extLst>
                </p:cNvPr>
                <p:cNvSpPr/>
                <p:nvPr/>
              </p:nvSpPr>
              <p:spPr>
                <a:xfrm>
                  <a:off x="7865526" y="2647224"/>
                  <a:ext cx="694274" cy="222154"/>
                </a:xfrm>
                <a:custGeom>
                  <a:avLst/>
                  <a:gdLst>
                    <a:gd name="connsiteX0" fmla="*/ 261399 w 694274"/>
                    <a:gd name="connsiteY0" fmla="*/ 0 h 187826"/>
                    <a:gd name="connsiteX1" fmla="*/ 317975 w 694274"/>
                    <a:gd name="connsiteY1" fmla="*/ 0 h 187826"/>
                    <a:gd name="connsiteX2" fmla="*/ 313621 w 694274"/>
                    <a:gd name="connsiteY2" fmla="*/ 10510 h 187826"/>
                    <a:gd name="connsiteX3" fmla="*/ 347137 w 694274"/>
                    <a:gd name="connsiteY3" fmla="*/ 44026 h 187826"/>
                    <a:gd name="connsiteX4" fmla="*/ 380653 w 694274"/>
                    <a:gd name="connsiteY4" fmla="*/ 10510 h 187826"/>
                    <a:gd name="connsiteX5" fmla="*/ 376300 w 694274"/>
                    <a:gd name="connsiteY5" fmla="*/ 0 h 187826"/>
                    <a:gd name="connsiteX6" fmla="*/ 432875 w 694274"/>
                    <a:gd name="connsiteY6" fmla="*/ 0 h 187826"/>
                    <a:gd name="connsiteX7" fmla="*/ 694274 w 694274"/>
                    <a:gd name="connsiteY7" fmla="*/ 187826 h 187826"/>
                    <a:gd name="connsiteX8" fmla="*/ 0 w 694274"/>
                    <a:gd name="connsiteY8" fmla="*/ 187826 h 18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4274" h="187826">
                      <a:moveTo>
                        <a:pt x="261399" y="0"/>
                      </a:moveTo>
                      <a:lnTo>
                        <a:pt x="317975" y="0"/>
                      </a:lnTo>
                      <a:lnTo>
                        <a:pt x="313621" y="10510"/>
                      </a:lnTo>
                      <a:cubicBezTo>
                        <a:pt x="313621" y="29020"/>
                        <a:pt x="328627" y="44026"/>
                        <a:pt x="347137" y="44026"/>
                      </a:cubicBezTo>
                      <a:cubicBezTo>
                        <a:pt x="365647" y="44026"/>
                        <a:pt x="380653" y="29020"/>
                        <a:pt x="380653" y="10510"/>
                      </a:cubicBezTo>
                      <a:lnTo>
                        <a:pt x="376300" y="0"/>
                      </a:lnTo>
                      <a:lnTo>
                        <a:pt x="432875" y="0"/>
                      </a:lnTo>
                      <a:lnTo>
                        <a:pt x="694274" y="187826"/>
                      </a:lnTo>
                      <a:lnTo>
                        <a:pt x="0" y="18782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239EB9E9-1473-4E25-B089-A851D2720ACE}"/>
                  </a:ext>
                </a:extLst>
              </p:cNvPr>
              <p:cNvSpPr/>
              <p:nvPr/>
            </p:nvSpPr>
            <p:spPr>
              <a:xfrm>
                <a:off x="4755792" y="4124626"/>
                <a:ext cx="319088" cy="140975"/>
              </a:xfrm>
              <a:custGeom>
                <a:avLst/>
                <a:gdLst>
                  <a:gd name="connsiteX0" fmla="*/ 423862 w 469581"/>
                  <a:gd name="connsiteY0" fmla="*/ 0 h 189583"/>
                  <a:gd name="connsiteX1" fmla="*/ 469581 w 469581"/>
                  <a:gd name="connsiteY1" fmla="*/ 0 h 189583"/>
                  <a:gd name="connsiteX2" fmla="*/ 469581 w 469581"/>
                  <a:gd name="connsiteY2" fmla="*/ 189583 h 189583"/>
                  <a:gd name="connsiteX3" fmla="*/ 423862 w 469581"/>
                  <a:gd name="connsiteY3" fmla="*/ 189583 h 189583"/>
                  <a:gd name="connsiteX4" fmla="*/ 339088 w 469581"/>
                  <a:gd name="connsiteY4" fmla="*/ 0 h 189583"/>
                  <a:gd name="connsiteX5" fmla="*/ 384807 w 469581"/>
                  <a:gd name="connsiteY5" fmla="*/ 0 h 189583"/>
                  <a:gd name="connsiteX6" fmla="*/ 384807 w 469581"/>
                  <a:gd name="connsiteY6" fmla="*/ 189583 h 189583"/>
                  <a:gd name="connsiteX7" fmla="*/ 339088 w 469581"/>
                  <a:gd name="connsiteY7" fmla="*/ 189583 h 189583"/>
                  <a:gd name="connsiteX8" fmla="*/ 254316 w 469581"/>
                  <a:gd name="connsiteY8" fmla="*/ 0 h 189583"/>
                  <a:gd name="connsiteX9" fmla="*/ 300035 w 469581"/>
                  <a:gd name="connsiteY9" fmla="*/ 0 h 189583"/>
                  <a:gd name="connsiteX10" fmla="*/ 300035 w 469581"/>
                  <a:gd name="connsiteY10" fmla="*/ 189583 h 189583"/>
                  <a:gd name="connsiteX11" fmla="*/ 254316 w 469581"/>
                  <a:gd name="connsiteY11" fmla="*/ 189583 h 189583"/>
                  <a:gd name="connsiteX12" fmla="*/ 169544 w 469581"/>
                  <a:gd name="connsiteY12" fmla="*/ 0 h 189583"/>
                  <a:gd name="connsiteX13" fmla="*/ 215263 w 469581"/>
                  <a:gd name="connsiteY13" fmla="*/ 0 h 189583"/>
                  <a:gd name="connsiteX14" fmla="*/ 215263 w 469581"/>
                  <a:gd name="connsiteY14" fmla="*/ 189583 h 189583"/>
                  <a:gd name="connsiteX15" fmla="*/ 169544 w 469581"/>
                  <a:gd name="connsiteY15" fmla="*/ 189583 h 189583"/>
                  <a:gd name="connsiteX16" fmla="*/ 84772 w 469581"/>
                  <a:gd name="connsiteY16" fmla="*/ 0 h 189583"/>
                  <a:gd name="connsiteX17" fmla="*/ 130491 w 469581"/>
                  <a:gd name="connsiteY17" fmla="*/ 0 h 189583"/>
                  <a:gd name="connsiteX18" fmla="*/ 130491 w 469581"/>
                  <a:gd name="connsiteY18" fmla="*/ 189583 h 189583"/>
                  <a:gd name="connsiteX19" fmla="*/ 84772 w 469581"/>
                  <a:gd name="connsiteY19" fmla="*/ 189583 h 189583"/>
                  <a:gd name="connsiteX20" fmla="*/ 0 w 469581"/>
                  <a:gd name="connsiteY20" fmla="*/ 0 h 189583"/>
                  <a:gd name="connsiteX21" fmla="*/ 45719 w 469581"/>
                  <a:gd name="connsiteY21" fmla="*/ 0 h 189583"/>
                  <a:gd name="connsiteX22" fmla="*/ 45719 w 469581"/>
                  <a:gd name="connsiteY22" fmla="*/ 189583 h 189583"/>
                  <a:gd name="connsiteX23" fmla="*/ 0 w 469581"/>
                  <a:gd name="connsiteY23" fmla="*/ 189583 h 189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69581" h="189583">
                    <a:moveTo>
                      <a:pt x="423862" y="0"/>
                    </a:moveTo>
                    <a:lnTo>
                      <a:pt x="469581" y="0"/>
                    </a:lnTo>
                    <a:lnTo>
                      <a:pt x="469581" y="189583"/>
                    </a:lnTo>
                    <a:lnTo>
                      <a:pt x="423862" y="189583"/>
                    </a:lnTo>
                    <a:close/>
                    <a:moveTo>
                      <a:pt x="339088" y="0"/>
                    </a:moveTo>
                    <a:lnTo>
                      <a:pt x="384807" y="0"/>
                    </a:lnTo>
                    <a:lnTo>
                      <a:pt x="384807" y="189583"/>
                    </a:lnTo>
                    <a:lnTo>
                      <a:pt x="339088" y="189583"/>
                    </a:lnTo>
                    <a:close/>
                    <a:moveTo>
                      <a:pt x="254316" y="0"/>
                    </a:moveTo>
                    <a:lnTo>
                      <a:pt x="300035" y="0"/>
                    </a:lnTo>
                    <a:lnTo>
                      <a:pt x="300035" y="189583"/>
                    </a:lnTo>
                    <a:lnTo>
                      <a:pt x="254316" y="189583"/>
                    </a:lnTo>
                    <a:close/>
                    <a:moveTo>
                      <a:pt x="169544" y="0"/>
                    </a:moveTo>
                    <a:lnTo>
                      <a:pt x="215263" y="0"/>
                    </a:lnTo>
                    <a:lnTo>
                      <a:pt x="215263" y="189583"/>
                    </a:lnTo>
                    <a:lnTo>
                      <a:pt x="169544" y="189583"/>
                    </a:lnTo>
                    <a:close/>
                    <a:moveTo>
                      <a:pt x="84772" y="0"/>
                    </a:moveTo>
                    <a:lnTo>
                      <a:pt x="130491" y="0"/>
                    </a:lnTo>
                    <a:lnTo>
                      <a:pt x="130491" y="189583"/>
                    </a:lnTo>
                    <a:lnTo>
                      <a:pt x="84772" y="189583"/>
                    </a:ln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189583"/>
                    </a:lnTo>
                    <a:lnTo>
                      <a:pt x="0" y="18958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F3201975-DADA-4284-95F0-1136E49F306F}"/>
                </a:ext>
              </a:extLst>
            </p:cNvPr>
            <p:cNvGrpSpPr/>
            <p:nvPr/>
          </p:nvGrpSpPr>
          <p:grpSpPr>
            <a:xfrm>
              <a:off x="1134347" y="2297342"/>
              <a:ext cx="1732678" cy="548119"/>
              <a:chOff x="3077446" y="2365145"/>
              <a:chExt cx="3675780" cy="857236"/>
            </a:xfrm>
          </p:grpSpPr>
          <p:sp>
            <p:nvSpPr>
              <p:cNvPr id="433" name="台形 432">
                <a:extLst>
                  <a:ext uri="{FF2B5EF4-FFF2-40B4-BE49-F238E27FC236}">
                    <a16:creationId xmlns:a16="http://schemas.microsoft.com/office/drawing/2014/main" id="{B77319B8-F1EA-4F85-89F2-79331E827889}"/>
                  </a:ext>
                </a:extLst>
              </p:cNvPr>
              <p:cNvSpPr/>
              <p:nvPr/>
            </p:nvSpPr>
            <p:spPr>
              <a:xfrm flipV="1">
                <a:off x="3125072" y="3176661"/>
                <a:ext cx="3580528" cy="45720"/>
              </a:xfrm>
              <a:prstGeom prst="trapezoid">
                <a:avLst>
                  <a:gd name="adj" fmla="val 36960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131D3F8-0A6C-4CB2-9299-610773A42392}"/>
                  </a:ext>
                </a:extLst>
              </p:cNvPr>
              <p:cNvSpPr/>
              <p:nvPr/>
            </p:nvSpPr>
            <p:spPr>
              <a:xfrm>
                <a:off x="3077446" y="2365145"/>
                <a:ext cx="3675780" cy="816544"/>
              </a:xfrm>
              <a:custGeom>
                <a:avLst/>
                <a:gdLst>
                  <a:gd name="connsiteX0" fmla="*/ 369851 w 3675780"/>
                  <a:gd name="connsiteY0" fmla="*/ 0 h 816544"/>
                  <a:gd name="connsiteX1" fmla="*/ 3305929 w 3675780"/>
                  <a:gd name="connsiteY1" fmla="*/ 0 h 816544"/>
                  <a:gd name="connsiteX2" fmla="*/ 3411865 w 3675780"/>
                  <a:gd name="connsiteY2" fmla="*/ 545306 h 816544"/>
                  <a:gd name="connsiteX3" fmla="*/ 3675780 w 3675780"/>
                  <a:gd name="connsiteY3" fmla="*/ 816544 h 816544"/>
                  <a:gd name="connsiteX4" fmla="*/ 0 w 3675780"/>
                  <a:gd name="connsiteY4" fmla="*/ 816544 h 816544"/>
                  <a:gd name="connsiteX5" fmla="*/ 263915 w 3675780"/>
                  <a:gd name="connsiteY5" fmla="*/ 545306 h 816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5780" h="816544">
                    <a:moveTo>
                      <a:pt x="369851" y="0"/>
                    </a:moveTo>
                    <a:lnTo>
                      <a:pt x="3305929" y="0"/>
                    </a:lnTo>
                    <a:lnTo>
                      <a:pt x="3411865" y="545306"/>
                    </a:lnTo>
                    <a:lnTo>
                      <a:pt x="3675780" y="816544"/>
                    </a:lnTo>
                    <a:lnTo>
                      <a:pt x="0" y="816544"/>
                    </a:lnTo>
                    <a:lnTo>
                      <a:pt x="263915" y="545306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33334794-E88C-470B-8B12-F6144712AF39}"/>
                </a:ext>
              </a:extLst>
            </p:cNvPr>
            <p:cNvGrpSpPr/>
            <p:nvPr/>
          </p:nvGrpSpPr>
          <p:grpSpPr>
            <a:xfrm flipH="1">
              <a:off x="1251663" y="2109374"/>
              <a:ext cx="133348" cy="149217"/>
              <a:chOff x="5140369" y="2492285"/>
              <a:chExt cx="2047831" cy="2150919"/>
            </a:xfrm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7849BB47-D07B-4E90-BB06-D105316FA8E2}"/>
                  </a:ext>
                </a:extLst>
              </p:cNvPr>
              <p:cNvSpPr/>
              <p:nvPr/>
            </p:nvSpPr>
            <p:spPr>
              <a:xfrm>
                <a:off x="5140369" y="2492285"/>
                <a:ext cx="1906976" cy="2150919"/>
              </a:xfrm>
              <a:custGeom>
                <a:avLst/>
                <a:gdLst>
                  <a:gd name="connsiteX0" fmla="*/ 1647408 w 1906976"/>
                  <a:gd name="connsiteY0" fmla="*/ 538 h 2150919"/>
                  <a:gd name="connsiteX1" fmla="*/ 1671444 w 1906976"/>
                  <a:gd name="connsiteY1" fmla="*/ 68405 h 2150919"/>
                  <a:gd name="connsiteX2" fmla="*/ 1737897 w 1906976"/>
                  <a:gd name="connsiteY2" fmla="*/ 44369 h 2150919"/>
                  <a:gd name="connsiteX3" fmla="*/ 1780314 w 1906976"/>
                  <a:gd name="connsiteY3" fmla="*/ 52852 h 2150919"/>
                  <a:gd name="connsiteX4" fmla="*/ 1767588 w 1906976"/>
                  <a:gd name="connsiteY4" fmla="*/ 127788 h 2150919"/>
                  <a:gd name="connsiteX5" fmla="*/ 1851007 w 1906976"/>
                  <a:gd name="connsiteY5" fmla="*/ 163135 h 2150919"/>
                  <a:gd name="connsiteX6" fmla="*/ 1903321 w 1906976"/>
                  <a:gd name="connsiteY6" fmla="*/ 252210 h 2150919"/>
                  <a:gd name="connsiteX7" fmla="*/ 1763347 w 1906976"/>
                  <a:gd name="connsiteY7" fmla="*/ 240899 h 2150919"/>
                  <a:gd name="connsiteX8" fmla="*/ 1569644 w 1906976"/>
                  <a:gd name="connsiteY8" fmla="*/ 307351 h 2150919"/>
                  <a:gd name="connsiteX9" fmla="*/ 1390082 w 1906976"/>
                  <a:gd name="connsiteY9" fmla="*/ 482673 h 2150919"/>
                  <a:gd name="connsiteX10" fmla="*/ 1371318 w 1906976"/>
                  <a:gd name="connsiteY10" fmla="*/ 515761 h 2150919"/>
                  <a:gd name="connsiteX11" fmla="*/ 1403922 w 1906976"/>
                  <a:gd name="connsiteY11" fmla="*/ 537159 h 2150919"/>
                  <a:gd name="connsiteX12" fmla="*/ 1476375 w 1906976"/>
                  <a:gd name="connsiteY12" fmla="*/ 618139 h 2150919"/>
                  <a:gd name="connsiteX13" fmla="*/ 1507371 w 1906976"/>
                  <a:gd name="connsiteY13" fmla="*/ 673520 h 2150919"/>
                  <a:gd name="connsiteX14" fmla="*/ 1530938 w 1906976"/>
                  <a:gd name="connsiteY14" fmla="*/ 659950 h 2150919"/>
                  <a:gd name="connsiteX15" fmla="*/ 1558332 w 1906976"/>
                  <a:gd name="connsiteY15" fmla="*/ 648098 h 2150919"/>
                  <a:gd name="connsiteX16" fmla="*/ 1597921 w 1906976"/>
                  <a:gd name="connsiteY16" fmla="*/ 682030 h 2150919"/>
                  <a:gd name="connsiteX17" fmla="*/ 1583782 w 1906976"/>
                  <a:gd name="connsiteY17" fmla="*/ 738585 h 2150919"/>
                  <a:gd name="connsiteX18" fmla="*/ 1626199 w 1906976"/>
                  <a:gd name="connsiteY18" fmla="*/ 720206 h 2150919"/>
                  <a:gd name="connsiteX19" fmla="*/ 1679926 w 1906976"/>
                  <a:gd name="connsiteY19" fmla="*/ 708894 h 2150919"/>
                  <a:gd name="connsiteX20" fmla="*/ 1674271 w 1906976"/>
                  <a:gd name="connsiteY20" fmla="*/ 776760 h 2150919"/>
                  <a:gd name="connsiteX21" fmla="*/ 1746380 w 1906976"/>
                  <a:gd name="connsiteY21" fmla="*/ 755552 h 2150919"/>
                  <a:gd name="connsiteX22" fmla="*/ 1715274 w 1906976"/>
                  <a:gd name="connsiteY22" fmla="*/ 840385 h 2150919"/>
                  <a:gd name="connsiteX23" fmla="*/ 1781727 w 1906976"/>
                  <a:gd name="connsiteY23" fmla="*/ 819177 h 2150919"/>
                  <a:gd name="connsiteX24" fmla="*/ 1838282 w 1906976"/>
                  <a:gd name="connsiteY24" fmla="*/ 850283 h 2150919"/>
                  <a:gd name="connsiteX25" fmla="*/ 1761931 w 1906976"/>
                  <a:gd name="connsiteY25" fmla="*/ 894113 h 2150919"/>
                  <a:gd name="connsiteX26" fmla="*/ 1686996 w 1906976"/>
                  <a:gd name="connsiteY26" fmla="*/ 1007223 h 2150919"/>
                  <a:gd name="connsiteX27" fmla="*/ 1611971 w 1906976"/>
                  <a:gd name="connsiteY27" fmla="*/ 1104251 h 2150919"/>
                  <a:gd name="connsiteX28" fmla="*/ 1600838 w 1906976"/>
                  <a:gd name="connsiteY28" fmla="*/ 1116128 h 2150919"/>
                  <a:gd name="connsiteX29" fmla="*/ 1600844 w 1906976"/>
                  <a:gd name="connsiteY29" fmla="*/ 1116312 h 2150919"/>
                  <a:gd name="connsiteX30" fmla="*/ 1550614 w 1906976"/>
                  <a:gd name="connsiteY30" fmla="*/ 1425194 h 2150919"/>
                  <a:gd name="connsiteX31" fmla="*/ 1178982 w 1906976"/>
                  <a:gd name="connsiteY31" fmla="*/ 1998221 h 2150919"/>
                  <a:gd name="connsiteX32" fmla="*/ 1125059 w 1906976"/>
                  <a:gd name="connsiteY32" fmla="*/ 2036167 h 2150919"/>
                  <a:gd name="connsiteX33" fmla="*/ 710632 w 1906976"/>
                  <a:gd name="connsiteY33" fmla="*/ 2146735 h 2150919"/>
                  <a:gd name="connsiteX34" fmla="*/ 194061 w 1906976"/>
                  <a:gd name="connsiteY34" fmla="*/ 2025314 h 2150919"/>
                  <a:gd name="connsiteX35" fmla="*/ 209091 w 1906976"/>
                  <a:gd name="connsiteY35" fmla="*/ 1998832 h 2150919"/>
                  <a:gd name="connsiteX36" fmla="*/ 214001 w 1906976"/>
                  <a:gd name="connsiteY36" fmla="*/ 2000355 h 2150919"/>
                  <a:gd name="connsiteX37" fmla="*/ 214001 w 1906976"/>
                  <a:gd name="connsiteY37" fmla="*/ 1984298 h 2150919"/>
                  <a:gd name="connsiteX38" fmla="*/ 219717 w 1906976"/>
                  <a:gd name="connsiteY38" fmla="*/ 1970499 h 2150919"/>
                  <a:gd name="connsiteX39" fmla="*/ 218737 w 1906976"/>
                  <a:gd name="connsiteY39" fmla="*/ 1970094 h 2150919"/>
                  <a:gd name="connsiteX40" fmla="*/ 214001 w 1906976"/>
                  <a:gd name="connsiteY40" fmla="*/ 1958661 h 2150919"/>
                  <a:gd name="connsiteX41" fmla="*/ 214001 w 1906976"/>
                  <a:gd name="connsiteY41" fmla="*/ 1933397 h 2150919"/>
                  <a:gd name="connsiteX42" fmla="*/ 239776 w 1906976"/>
                  <a:gd name="connsiteY42" fmla="*/ 1907622 h 2150919"/>
                  <a:gd name="connsiteX43" fmla="*/ 284978 w 1906976"/>
                  <a:gd name="connsiteY43" fmla="*/ 1907622 h 2150919"/>
                  <a:gd name="connsiteX44" fmla="*/ 303204 w 1906976"/>
                  <a:gd name="connsiteY44" fmla="*/ 1915173 h 2150919"/>
                  <a:gd name="connsiteX45" fmla="*/ 310009 w 1906976"/>
                  <a:gd name="connsiteY45" fmla="*/ 1931601 h 2150919"/>
                  <a:gd name="connsiteX46" fmla="*/ 316815 w 1906976"/>
                  <a:gd name="connsiteY46" fmla="*/ 1915173 h 2150919"/>
                  <a:gd name="connsiteX47" fmla="*/ 335040 w 1906976"/>
                  <a:gd name="connsiteY47" fmla="*/ 1907622 h 2150919"/>
                  <a:gd name="connsiteX48" fmla="*/ 380242 w 1906976"/>
                  <a:gd name="connsiteY48" fmla="*/ 1907623 h 2150919"/>
                  <a:gd name="connsiteX49" fmla="*/ 398468 w 1906976"/>
                  <a:gd name="connsiteY49" fmla="*/ 1915173 h 2150919"/>
                  <a:gd name="connsiteX50" fmla="*/ 404300 w 1906976"/>
                  <a:gd name="connsiteY50" fmla="*/ 1929251 h 2150919"/>
                  <a:gd name="connsiteX51" fmla="*/ 410132 w 1906976"/>
                  <a:gd name="connsiteY51" fmla="*/ 1915173 h 2150919"/>
                  <a:gd name="connsiteX52" fmla="*/ 428357 w 1906976"/>
                  <a:gd name="connsiteY52" fmla="*/ 1907623 h 2150919"/>
                  <a:gd name="connsiteX53" fmla="*/ 473559 w 1906976"/>
                  <a:gd name="connsiteY53" fmla="*/ 1907623 h 2150919"/>
                  <a:gd name="connsiteX54" fmla="*/ 491786 w 1906976"/>
                  <a:gd name="connsiteY54" fmla="*/ 1915172 h 2150919"/>
                  <a:gd name="connsiteX55" fmla="*/ 499334 w 1906976"/>
                  <a:gd name="connsiteY55" fmla="*/ 1933396 h 2150919"/>
                  <a:gd name="connsiteX56" fmla="*/ 506883 w 1906976"/>
                  <a:gd name="connsiteY56" fmla="*/ 1915172 h 2150919"/>
                  <a:gd name="connsiteX57" fmla="*/ 525108 w 1906976"/>
                  <a:gd name="connsiteY57" fmla="*/ 1907623 h 2150919"/>
                  <a:gd name="connsiteX58" fmla="*/ 570311 w 1906976"/>
                  <a:gd name="connsiteY58" fmla="*/ 1907622 h 2150919"/>
                  <a:gd name="connsiteX59" fmla="*/ 588537 w 1906976"/>
                  <a:gd name="connsiteY59" fmla="*/ 1915172 h 2150919"/>
                  <a:gd name="connsiteX60" fmla="*/ 594665 w 1906976"/>
                  <a:gd name="connsiteY60" fmla="*/ 1929966 h 2150919"/>
                  <a:gd name="connsiteX61" fmla="*/ 613098 w 1906976"/>
                  <a:gd name="connsiteY61" fmla="*/ 1917418 h 2150919"/>
                  <a:gd name="connsiteX62" fmla="*/ 621506 w 1906976"/>
                  <a:gd name="connsiteY62" fmla="*/ 1891091 h 2150919"/>
                  <a:gd name="connsiteX63" fmla="*/ 536042 w 1906976"/>
                  <a:gd name="connsiteY63" fmla="*/ 1807911 h 2150919"/>
                  <a:gd name="connsiteX64" fmla="*/ 513354 w 1906976"/>
                  <a:gd name="connsiteY64" fmla="*/ 1817144 h 2150919"/>
                  <a:gd name="connsiteX65" fmla="*/ 518807 w 1906976"/>
                  <a:gd name="connsiteY65" fmla="*/ 1837494 h 2150919"/>
                  <a:gd name="connsiteX66" fmla="*/ 502479 w 1906976"/>
                  <a:gd name="connsiteY66" fmla="*/ 1865775 h 2150919"/>
                  <a:gd name="connsiteX67" fmla="*/ 400447 w 1906976"/>
                  <a:gd name="connsiteY67" fmla="*/ 1893113 h 2150919"/>
                  <a:gd name="connsiteX68" fmla="*/ 372166 w 1906976"/>
                  <a:gd name="connsiteY68" fmla="*/ 1876786 h 2150919"/>
                  <a:gd name="connsiteX69" fmla="*/ 363732 w 1906976"/>
                  <a:gd name="connsiteY69" fmla="*/ 1845311 h 2150919"/>
                  <a:gd name="connsiteX70" fmla="*/ 363588 w 1906976"/>
                  <a:gd name="connsiteY70" fmla="*/ 1846409 h 2150919"/>
                  <a:gd name="connsiteX71" fmla="*/ 349207 w 1906976"/>
                  <a:gd name="connsiteY71" fmla="*/ 1857444 h 2150919"/>
                  <a:gd name="connsiteX72" fmla="*/ 244556 w 1906976"/>
                  <a:gd name="connsiteY72" fmla="*/ 1885485 h 2150919"/>
                  <a:gd name="connsiteX73" fmla="*/ 215549 w 1906976"/>
                  <a:gd name="connsiteY73" fmla="*/ 1868738 h 2150919"/>
                  <a:gd name="connsiteX74" fmla="*/ 183306 w 1906976"/>
                  <a:gd name="connsiteY74" fmla="*/ 1748405 h 2150919"/>
                  <a:gd name="connsiteX75" fmla="*/ 163597 w 1906976"/>
                  <a:gd name="connsiteY75" fmla="*/ 1736563 h 2150919"/>
                  <a:gd name="connsiteX76" fmla="*/ 113002 w 1906976"/>
                  <a:gd name="connsiteY76" fmla="*/ 1704536 h 2150919"/>
                  <a:gd name="connsiteX77" fmla="*/ 5507 w 1906976"/>
                  <a:gd name="connsiteY77" fmla="*/ 1509124 h 2150919"/>
                  <a:gd name="connsiteX78" fmla="*/ 156253 w 1906976"/>
                  <a:gd name="connsiteY78" fmla="*/ 1438373 h 2150919"/>
                  <a:gd name="connsiteX79" fmla="*/ 356674 w 1906976"/>
                  <a:gd name="connsiteY79" fmla="*/ 1467393 h 2150919"/>
                  <a:gd name="connsiteX80" fmla="*/ 376902 w 1906976"/>
                  <a:gd name="connsiteY80" fmla="*/ 1474376 h 2150919"/>
                  <a:gd name="connsiteX81" fmla="*/ 383237 w 1906976"/>
                  <a:gd name="connsiteY81" fmla="*/ 1460742 h 2150919"/>
                  <a:gd name="connsiteX82" fmla="*/ 677664 w 1906976"/>
                  <a:gd name="connsiteY82" fmla="*/ 1330365 h 2150919"/>
                  <a:gd name="connsiteX83" fmla="*/ 903612 w 1906976"/>
                  <a:gd name="connsiteY83" fmla="*/ 1392888 h 2150919"/>
                  <a:gd name="connsiteX84" fmla="*/ 905982 w 1906976"/>
                  <a:gd name="connsiteY84" fmla="*/ 1394808 h 2150919"/>
                  <a:gd name="connsiteX85" fmla="*/ 953336 w 1906976"/>
                  <a:gd name="connsiteY85" fmla="*/ 1391191 h 2150919"/>
                  <a:gd name="connsiteX86" fmla="*/ 999337 w 1906976"/>
                  <a:gd name="connsiteY86" fmla="*/ 1346466 h 2150919"/>
                  <a:gd name="connsiteX87" fmla="*/ 988171 w 1906976"/>
                  <a:gd name="connsiteY87" fmla="*/ 1336294 h 2150919"/>
                  <a:gd name="connsiteX88" fmla="*/ 886917 w 1906976"/>
                  <a:gd name="connsiteY88" fmla="*/ 1115303 h 2150919"/>
                  <a:gd name="connsiteX89" fmla="*/ 1040487 w 1906976"/>
                  <a:gd name="connsiteY89" fmla="*/ 1158545 h 2150919"/>
                  <a:gd name="connsiteX90" fmla="*/ 1054688 w 1906976"/>
                  <a:gd name="connsiteY90" fmla="*/ 1170765 h 2150919"/>
                  <a:gd name="connsiteX91" fmla="*/ 1021534 w 1906976"/>
                  <a:gd name="connsiteY91" fmla="*/ 1132255 h 2150919"/>
                  <a:gd name="connsiteX92" fmla="*/ 978079 w 1906976"/>
                  <a:gd name="connsiteY92" fmla="*/ 978897 h 2150919"/>
                  <a:gd name="connsiteX93" fmla="*/ 1013955 w 1906976"/>
                  <a:gd name="connsiteY93" fmla="*/ 968344 h 2150919"/>
                  <a:gd name="connsiteX94" fmla="*/ 1148246 w 1906976"/>
                  <a:gd name="connsiteY94" fmla="*/ 1035149 h 2150919"/>
                  <a:gd name="connsiteX95" fmla="*/ 1161695 w 1906976"/>
                  <a:gd name="connsiteY95" fmla="*/ 1047173 h 2150919"/>
                  <a:gd name="connsiteX96" fmla="*/ 1163378 w 1906976"/>
                  <a:gd name="connsiteY96" fmla="*/ 1038785 h 2150919"/>
                  <a:gd name="connsiteX97" fmla="*/ 1104763 w 1906976"/>
                  <a:gd name="connsiteY97" fmla="*/ 1003730 h 2150919"/>
                  <a:gd name="connsiteX98" fmla="*/ 1013935 w 1906976"/>
                  <a:gd name="connsiteY98" fmla="*/ 893687 h 2150919"/>
                  <a:gd name="connsiteX99" fmla="*/ 1039770 w 1906976"/>
                  <a:gd name="connsiteY99" fmla="*/ 880853 h 2150919"/>
                  <a:gd name="connsiteX100" fmla="*/ 1174569 w 1906976"/>
                  <a:gd name="connsiteY100" fmla="*/ 913168 h 2150919"/>
                  <a:gd name="connsiteX101" fmla="*/ 1180147 w 1906976"/>
                  <a:gd name="connsiteY101" fmla="*/ 915798 h 2150919"/>
                  <a:gd name="connsiteX102" fmla="*/ 1180162 w 1906976"/>
                  <a:gd name="connsiteY102" fmla="*/ 915301 h 2150919"/>
                  <a:gd name="connsiteX103" fmla="*/ 1165511 w 1906976"/>
                  <a:gd name="connsiteY103" fmla="*/ 908262 h 2150919"/>
                  <a:gd name="connsiteX104" fmla="*/ 1002626 w 1906976"/>
                  <a:gd name="connsiteY104" fmla="*/ 755126 h 2150919"/>
                  <a:gd name="connsiteX105" fmla="*/ 1078195 w 1906976"/>
                  <a:gd name="connsiteY105" fmla="*/ 746821 h 2150919"/>
                  <a:gd name="connsiteX106" fmla="*/ 1136930 w 1906976"/>
                  <a:gd name="connsiteY106" fmla="*/ 764801 h 2150919"/>
                  <a:gd name="connsiteX107" fmla="*/ 1084038 w 1906976"/>
                  <a:gd name="connsiteY107" fmla="*/ 723025 h 2150919"/>
                  <a:gd name="connsiteX108" fmla="*/ 1047870 w 1906976"/>
                  <a:gd name="connsiteY108" fmla="*/ 656154 h 2150919"/>
                  <a:gd name="connsiteX109" fmla="*/ 1073705 w 1906976"/>
                  <a:gd name="connsiteY109" fmla="*/ 643320 h 2150919"/>
                  <a:gd name="connsiteX110" fmla="*/ 1109150 w 1906976"/>
                  <a:gd name="connsiteY110" fmla="*/ 645172 h 2150919"/>
                  <a:gd name="connsiteX111" fmla="*/ 1135109 w 1906976"/>
                  <a:gd name="connsiteY111" fmla="*/ 651381 h 2150919"/>
                  <a:gd name="connsiteX112" fmla="*/ 1132045 w 1906976"/>
                  <a:gd name="connsiteY112" fmla="*/ 642448 h 2150919"/>
                  <a:gd name="connsiteX113" fmla="*/ 1122538 w 1906976"/>
                  <a:gd name="connsiteY113" fmla="*/ 627504 h 2150919"/>
                  <a:gd name="connsiteX114" fmla="*/ 1096623 w 1906976"/>
                  <a:gd name="connsiteY114" fmla="*/ 619488 h 2150919"/>
                  <a:gd name="connsiteX115" fmla="*/ 913602 w 1906976"/>
                  <a:gd name="connsiteY115" fmla="*/ 539228 h 2150919"/>
                  <a:gd name="connsiteX116" fmla="*/ 685967 w 1906976"/>
                  <a:gd name="connsiteY116" fmla="*/ 592955 h 2150919"/>
                  <a:gd name="connsiteX117" fmla="*/ 598307 w 1906976"/>
                  <a:gd name="connsiteY117" fmla="*/ 691928 h 2150919"/>
                  <a:gd name="connsiteX118" fmla="*/ 567201 w 1906976"/>
                  <a:gd name="connsiteY118" fmla="*/ 607094 h 2150919"/>
                  <a:gd name="connsiteX119" fmla="*/ 615273 w 1906976"/>
                  <a:gd name="connsiteY119" fmla="*/ 522262 h 2150919"/>
                  <a:gd name="connsiteX120" fmla="*/ 670414 w 1906976"/>
                  <a:gd name="connsiteY120" fmla="*/ 482673 h 2150919"/>
                  <a:gd name="connsiteX121" fmla="*/ 632239 w 1906976"/>
                  <a:gd name="connsiteY121" fmla="*/ 450153 h 2150919"/>
                  <a:gd name="connsiteX122" fmla="*/ 697278 w 1906976"/>
                  <a:gd name="connsiteY122" fmla="*/ 407737 h 2150919"/>
                  <a:gd name="connsiteX123" fmla="*/ 777869 w 1906976"/>
                  <a:gd name="connsiteY123" fmla="*/ 407737 h 2150919"/>
                  <a:gd name="connsiteX124" fmla="*/ 758075 w 1906976"/>
                  <a:gd name="connsiteY124" fmla="*/ 351182 h 2150919"/>
                  <a:gd name="connsiteX125" fmla="*/ 852806 w 1906976"/>
                  <a:gd name="connsiteY125" fmla="*/ 344112 h 2150919"/>
                  <a:gd name="connsiteX126" fmla="*/ 858461 w 1906976"/>
                  <a:gd name="connsiteY126" fmla="*/ 276246 h 2150919"/>
                  <a:gd name="connsiteX127" fmla="*/ 941880 w 1906976"/>
                  <a:gd name="connsiteY127" fmla="*/ 264935 h 2150919"/>
                  <a:gd name="connsiteX128" fmla="*/ 1023886 w 1906976"/>
                  <a:gd name="connsiteY128" fmla="*/ 294626 h 2150919"/>
                  <a:gd name="connsiteX129" fmla="*/ 963088 w 1906976"/>
                  <a:gd name="connsiteY129" fmla="*/ 187171 h 2150919"/>
                  <a:gd name="connsiteX130" fmla="*/ 1080441 w 1906976"/>
                  <a:gd name="connsiteY130" fmla="*/ 182930 h 2150919"/>
                  <a:gd name="connsiteX131" fmla="*/ 1206276 w 1906976"/>
                  <a:gd name="connsiteY131" fmla="*/ 238071 h 2150919"/>
                  <a:gd name="connsiteX132" fmla="*/ 1284040 w 1906976"/>
                  <a:gd name="connsiteY132" fmla="*/ 157479 h 2150919"/>
                  <a:gd name="connsiteX133" fmla="*/ 1339182 w 1906976"/>
                  <a:gd name="connsiteY133" fmla="*/ 93855 h 2150919"/>
                  <a:gd name="connsiteX134" fmla="*/ 1377356 w 1906976"/>
                  <a:gd name="connsiteY134" fmla="*/ 78302 h 2150919"/>
                  <a:gd name="connsiteX135" fmla="*/ 1392909 w 1906976"/>
                  <a:gd name="connsiteY135" fmla="*/ 147582 h 2150919"/>
                  <a:gd name="connsiteX136" fmla="*/ 1440981 w 1906976"/>
                  <a:gd name="connsiteY136" fmla="*/ 68405 h 2150919"/>
                  <a:gd name="connsiteX137" fmla="*/ 1489053 w 1906976"/>
                  <a:gd name="connsiteY137" fmla="*/ 42955 h 2150919"/>
                  <a:gd name="connsiteX138" fmla="*/ 1507434 w 1906976"/>
                  <a:gd name="connsiteY138" fmla="*/ 102338 h 2150919"/>
                  <a:gd name="connsiteX139" fmla="*/ 1563989 w 1906976"/>
                  <a:gd name="connsiteY139" fmla="*/ 40127 h 2150919"/>
                  <a:gd name="connsiteX140" fmla="*/ 1647408 w 1906976"/>
                  <a:gd name="connsiteY140" fmla="*/ 538 h 215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906976" h="2150919">
                    <a:moveTo>
                      <a:pt x="1647408" y="538"/>
                    </a:moveTo>
                    <a:cubicBezTo>
                      <a:pt x="1665318" y="5251"/>
                      <a:pt x="1656363" y="61100"/>
                      <a:pt x="1671444" y="68405"/>
                    </a:cubicBezTo>
                    <a:cubicBezTo>
                      <a:pt x="1686525" y="75709"/>
                      <a:pt x="1719752" y="46960"/>
                      <a:pt x="1737897" y="44369"/>
                    </a:cubicBezTo>
                    <a:cubicBezTo>
                      <a:pt x="1756042" y="41776"/>
                      <a:pt x="1775365" y="38949"/>
                      <a:pt x="1780314" y="52852"/>
                    </a:cubicBezTo>
                    <a:cubicBezTo>
                      <a:pt x="1785262" y="66756"/>
                      <a:pt x="1755806" y="109408"/>
                      <a:pt x="1767588" y="127788"/>
                    </a:cubicBezTo>
                    <a:cubicBezTo>
                      <a:pt x="1779371" y="146168"/>
                      <a:pt x="1815661" y="143812"/>
                      <a:pt x="1851007" y="163135"/>
                    </a:cubicBezTo>
                    <a:cubicBezTo>
                      <a:pt x="1886354" y="182458"/>
                      <a:pt x="1917931" y="239249"/>
                      <a:pt x="1903321" y="252210"/>
                    </a:cubicBezTo>
                    <a:cubicBezTo>
                      <a:pt x="1888711" y="265170"/>
                      <a:pt x="1818959" y="231708"/>
                      <a:pt x="1763347" y="240899"/>
                    </a:cubicBezTo>
                    <a:cubicBezTo>
                      <a:pt x="1707734" y="250089"/>
                      <a:pt x="1631855" y="267055"/>
                      <a:pt x="1569644" y="307351"/>
                    </a:cubicBezTo>
                    <a:cubicBezTo>
                      <a:pt x="1507434" y="347647"/>
                      <a:pt x="1428963" y="434836"/>
                      <a:pt x="1390082" y="482673"/>
                    </a:cubicBezTo>
                    <a:lnTo>
                      <a:pt x="1371318" y="515761"/>
                    </a:lnTo>
                    <a:lnTo>
                      <a:pt x="1403922" y="537159"/>
                    </a:lnTo>
                    <a:cubicBezTo>
                      <a:pt x="1430565" y="560360"/>
                      <a:pt x="1454769" y="587531"/>
                      <a:pt x="1476375" y="618139"/>
                    </a:cubicBezTo>
                    <a:lnTo>
                      <a:pt x="1507371" y="673520"/>
                    </a:lnTo>
                    <a:lnTo>
                      <a:pt x="1530938" y="659950"/>
                    </a:lnTo>
                    <a:cubicBezTo>
                      <a:pt x="1541955" y="654902"/>
                      <a:pt x="1551734" y="651219"/>
                      <a:pt x="1558332" y="648098"/>
                    </a:cubicBezTo>
                    <a:cubicBezTo>
                      <a:pt x="1613003" y="632780"/>
                      <a:pt x="1603576" y="661294"/>
                      <a:pt x="1597921" y="682030"/>
                    </a:cubicBezTo>
                    <a:cubicBezTo>
                      <a:pt x="1592266" y="702768"/>
                      <a:pt x="1579069" y="732223"/>
                      <a:pt x="1583782" y="738585"/>
                    </a:cubicBezTo>
                    <a:cubicBezTo>
                      <a:pt x="1588495" y="744948"/>
                      <a:pt x="1610175" y="725154"/>
                      <a:pt x="1626199" y="720206"/>
                    </a:cubicBezTo>
                    <a:cubicBezTo>
                      <a:pt x="1642222" y="715257"/>
                      <a:pt x="1671914" y="699469"/>
                      <a:pt x="1679926" y="708894"/>
                    </a:cubicBezTo>
                    <a:cubicBezTo>
                      <a:pt x="1687939" y="718321"/>
                      <a:pt x="1663195" y="768984"/>
                      <a:pt x="1674271" y="776760"/>
                    </a:cubicBezTo>
                    <a:cubicBezTo>
                      <a:pt x="1685347" y="784537"/>
                      <a:pt x="1739545" y="744948"/>
                      <a:pt x="1746380" y="755552"/>
                    </a:cubicBezTo>
                    <a:cubicBezTo>
                      <a:pt x="1753213" y="766156"/>
                      <a:pt x="1709383" y="829781"/>
                      <a:pt x="1715274" y="840385"/>
                    </a:cubicBezTo>
                    <a:cubicBezTo>
                      <a:pt x="1721165" y="850989"/>
                      <a:pt x="1761225" y="817528"/>
                      <a:pt x="1781727" y="819177"/>
                    </a:cubicBezTo>
                    <a:cubicBezTo>
                      <a:pt x="1802228" y="820827"/>
                      <a:pt x="1841580" y="837794"/>
                      <a:pt x="1838282" y="850283"/>
                    </a:cubicBezTo>
                    <a:cubicBezTo>
                      <a:pt x="1834983" y="862772"/>
                      <a:pt x="1787146" y="867956"/>
                      <a:pt x="1761931" y="894113"/>
                    </a:cubicBezTo>
                    <a:cubicBezTo>
                      <a:pt x="1736717" y="920270"/>
                      <a:pt x="1724700" y="966221"/>
                      <a:pt x="1686996" y="1007223"/>
                    </a:cubicBezTo>
                    <a:cubicBezTo>
                      <a:pt x="1668144" y="1027724"/>
                      <a:pt x="1640161" y="1071084"/>
                      <a:pt x="1611971" y="1104251"/>
                    </a:cubicBezTo>
                    <a:lnTo>
                      <a:pt x="1600838" y="1116128"/>
                    </a:lnTo>
                    <a:lnTo>
                      <a:pt x="1600844" y="1116312"/>
                    </a:lnTo>
                    <a:cubicBezTo>
                      <a:pt x="1597439" y="1215471"/>
                      <a:pt x="1581116" y="1319852"/>
                      <a:pt x="1550614" y="1425194"/>
                    </a:cubicBezTo>
                    <a:cubicBezTo>
                      <a:pt x="1477406" y="1678016"/>
                      <a:pt x="1338114" y="1882518"/>
                      <a:pt x="1178982" y="1998221"/>
                    </a:cubicBezTo>
                    <a:lnTo>
                      <a:pt x="1125059" y="2036167"/>
                    </a:lnTo>
                    <a:cubicBezTo>
                      <a:pt x="1037559" y="2090484"/>
                      <a:pt x="885638" y="2133392"/>
                      <a:pt x="710632" y="2146735"/>
                    </a:cubicBezTo>
                    <a:cubicBezTo>
                      <a:pt x="448124" y="2166748"/>
                      <a:pt x="226872" y="2113134"/>
                      <a:pt x="194061" y="2025314"/>
                    </a:cubicBezTo>
                    <a:lnTo>
                      <a:pt x="209091" y="1998832"/>
                    </a:lnTo>
                    <a:lnTo>
                      <a:pt x="214001" y="2000355"/>
                    </a:lnTo>
                    <a:lnTo>
                      <a:pt x="214001" y="1984298"/>
                    </a:lnTo>
                    <a:lnTo>
                      <a:pt x="219717" y="1970499"/>
                    </a:lnTo>
                    <a:lnTo>
                      <a:pt x="218737" y="1970094"/>
                    </a:lnTo>
                    <a:cubicBezTo>
                      <a:pt x="215811" y="1967167"/>
                      <a:pt x="214001" y="1963126"/>
                      <a:pt x="214001" y="1958661"/>
                    </a:cubicBezTo>
                    <a:lnTo>
                      <a:pt x="214001" y="1933397"/>
                    </a:lnTo>
                    <a:cubicBezTo>
                      <a:pt x="214001" y="1919162"/>
                      <a:pt x="225541" y="1907623"/>
                      <a:pt x="239776" y="1907622"/>
                    </a:cubicBezTo>
                    <a:lnTo>
                      <a:pt x="284978" y="1907622"/>
                    </a:lnTo>
                    <a:cubicBezTo>
                      <a:pt x="292096" y="1907622"/>
                      <a:pt x="298540" y="1910508"/>
                      <a:pt x="303204" y="1915173"/>
                    </a:cubicBezTo>
                    <a:lnTo>
                      <a:pt x="310009" y="1931601"/>
                    </a:lnTo>
                    <a:lnTo>
                      <a:pt x="316815" y="1915173"/>
                    </a:lnTo>
                    <a:cubicBezTo>
                      <a:pt x="321479" y="1910507"/>
                      <a:pt x="327923" y="1907622"/>
                      <a:pt x="335040" y="1907622"/>
                    </a:cubicBezTo>
                    <a:lnTo>
                      <a:pt x="380242" y="1907623"/>
                    </a:lnTo>
                    <a:cubicBezTo>
                      <a:pt x="387360" y="1907622"/>
                      <a:pt x="393804" y="1910507"/>
                      <a:pt x="398468" y="1915173"/>
                    </a:cubicBezTo>
                    <a:lnTo>
                      <a:pt x="404300" y="1929251"/>
                    </a:lnTo>
                    <a:lnTo>
                      <a:pt x="410132" y="1915173"/>
                    </a:lnTo>
                    <a:cubicBezTo>
                      <a:pt x="414796" y="1910508"/>
                      <a:pt x="421240" y="1907622"/>
                      <a:pt x="428357" y="1907623"/>
                    </a:cubicBezTo>
                    <a:lnTo>
                      <a:pt x="473559" y="1907623"/>
                    </a:lnTo>
                    <a:cubicBezTo>
                      <a:pt x="480677" y="1907622"/>
                      <a:pt x="487121" y="1910508"/>
                      <a:pt x="491786" y="1915172"/>
                    </a:cubicBezTo>
                    <a:lnTo>
                      <a:pt x="499334" y="1933396"/>
                    </a:lnTo>
                    <a:lnTo>
                      <a:pt x="506883" y="1915172"/>
                    </a:lnTo>
                    <a:cubicBezTo>
                      <a:pt x="511547" y="1910507"/>
                      <a:pt x="517990" y="1907623"/>
                      <a:pt x="525108" y="1907623"/>
                    </a:cubicBezTo>
                    <a:lnTo>
                      <a:pt x="570311" y="1907622"/>
                    </a:lnTo>
                    <a:cubicBezTo>
                      <a:pt x="577429" y="1907623"/>
                      <a:pt x="583872" y="1910507"/>
                      <a:pt x="588537" y="1915172"/>
                    </a:cubicBezTo>
                    <a:lnTo>
                      <a:pt x="594665" y="1929966"/>
                    </a:lnTo>
                    <a:lnTo>
                      <a:pt x="613098" y="1917418"/>
                    </a:lnTo>
                    <a:cubicBezTo>
                      <a:pt x="618045" y="1911303"/>
                      <a:pt x="621206" y="1902971"/>
                      <a:pt x="621506" y="1891091"/>
                    </a:cubicBezTo>
                    <a:cubicBezTo>
                      <a:pt x="622710" y="1843571"/>
                      <a:pt x="574428" y="1798876"/>
                      <a:pt x="536042" y="1807911"/>
                    </a:cubicBezTo>
                    <a:lnTo>
                      <a:pt x="513354" y="1817144"/>
                    </a:lnTo>
                    <a:lnTo>
                      <a:pt x="518807" y="1837494"/>
                    </a:lnTo>
                    <a:cubicBezTo>
                      <a:pt x="522108" y="1849812"/>
                      <a:pt x="514798" y="1862474"/>
                      <a:pt x="502479" y="1865775"/>
                    </a:cubicBezTo>
                    <a:lnTo>
                      <a:pt x="400447" y="1893113"/>
                    </a:lnTo>
                    <a:cubicBezTo>
                      <a:pt x="388128" y="1896415"/>
                      <a:pt x="375467" y="1889105"/>
                      <a:pt x="372166" y="1876786"/>
                    </a:cubicBezTo>
                    <a:lnTo>
                      <a:pt x="363732" y="1845311"/>
                    </a:lnTo>
                    <a:lnTo>
                      <a:pt x="363588" y="1846409"/>
                    </a:lnTo>
                    <a:cubicBezTo>
                      <a:pt x="360557" y="1851658"/>
                      <a:pt x="355524" y="1855751"/>
                      <a:pt x="349207" y="1857444"/>
                    </a:cubicBezTo>
                    <a:lnTo>
                      <a:pt x="244556" y="1885485"/>
                    </a:lnTo>
                    <a:cubicBezTo>
                      <a:pt x="231921" y="1888871"/>
                      <a:pt x="218934" y="1881372"/>
                      <a:pt x="215549" y="1868738"/>
                    </a:cubicBezTo>
                    <a:lnTo>
                      <a:pt x="183306" y="1748405"/>
                    </a:lnTo>
                    <a:lnTo>
                      <a:pt x="163597" y="1736563"/>
                    </a:lnTo>
                    <a:lnTo>
                      <a:pt x="113002" y="1704536"/>
                    </a:lnTo>
                    <a:cubicBezTo>
                      <a:pt x="27929" y="1637749"/>
                      <a:pt x="-16263" y="1564157"/>
                      <a:pt x="5507" y="1509124"/>
                    </a:cubicBezTo>
                    <a:cubicBezTo>
                      <a:pt x="22922" y="1465096"/>
                      <a:pt x="79254" y="1441283"/>
                      <a:pt x="156253" y="1438373"/>
                    </a:cubicBezTo>
                    <a:cubicBezTo>
                      <a:pt x="214002" y="1436191"/>
                      <a:pt x="283375" y="1445769"/>
                      <a:pt x="356674" y="1467393"/>
                    </a:cubicBezTo>
                    <a:lnTo>
                      <a:pt x="376902" y="1474376"/>
                    </a:lnTo>
                    <a:lnTo>
                      <a:pt x="383237" y="1460742"/>
                    </a:lnTo>
                    <a:cubicBezTo>
                      <a:pt x="431745" y="1384124"/>
                      <a:pt x="545307" y="1330365"/>
                      <a:pt x="677664" y="1330365"/>
                    </a:cubicBezTo>
                    <a:cubicBezTo>
                      <a:pt x="765903" y="1330364"/>
                      <a:pt x="845787" y="1354258"/>
                      <a:pt x="903612" y="1392888"/>
                    </a:cubicBezTo>
                    <a:lnTo>
                      <a:pt x="905982" y="1394808"/>
                    </a:lnTo>
                    <a:lnTo>
                      <a:pt x="953336" y="1391191"/>
                    </a:lnTo>
                    <a:lnTo>
                      <a:pt x="999337" y="1346466"/>
                    </a:lnTo>
                    <a:lnTo>
                      <a:pt x="988171" y="1336294"/>
                    </a:lnTo>
                    <a:cubicBezTo>
                      <a:pt x="899186" y="1247308"/>
                      <a:pt x="853853" y="1148367"/>
                      <a:pt x="886917" y="1115303"/>
                    </a:cubicBezTo>
                    <a:cubicBezTo>
                      <a:pt x="911716" y="1090504"/>
                      <a:pt x="973570" y="1109805"/>
                      <a:pt x="1040487" y="1158545"/>
                    </a:cubicBezTo>
                    <a:lnTo>
                      <a:pt x="1054688" y="1170765"/>
                    </a:lnTo>
                    <a:lnTo>
                      <a:pt x="1021534" y="1132255"/>
                    </a:lnTo>
                    <a:cubicBezTo>
                      <a:pt x="972758" y="1065372"/>
                      <a:pt x="953376" y="1003601"/>
                      <a:pt x="978079" y="978897"/>
                    </a:cubicBezTo>
                    <a:cubicBezTo>
                      <a:pt x="986314" y="970662"/>
                      <a:pt x="998667" y="967327"/>
                      <a:pt x="1013955" y="968344"/>
                    </a:cubicBezTo>
                    <a:cubicBezTo>
                      <a:pt x="1048354" y="970635"/>
                      <a:pt x="1097611" y="994970"/>
                      <a:pt x="1148246" y="1035149"/>
                    </a:cubicBezTo>
                    <a:lnTo>
                      <a:pt x="1161695" y="1047173"/>
                    </a:lnTo>
                    <a:lnTo>
                      <a:pt x="1163378" y="1038785"/>
                    </a:lnTo>
                    <a:lnTo>
                      <a:pt x="1104763" y="1003730"/>
                    </a:lnTo>
                    <a:cubicBezTo>
                      <a:pt x="1040530" y="959776"/>
                      <a:pt x="1002394" y="915706"/>
                      <a:pt x="1013935" y="893687"/>
                    </a:cubicBezTo>
                    <a:cubicBezTo>
                      <a:pt x="1017782" y="886348"/>
                      <a:pt x="1026784" y="882153"/>
                      <a:pt x="1039770" y="880853"/>
                    </a:cubicBezTo>
                    <a:cubicBezTo>
                      <a:pt x="1068988" y="877927"/>
                      <a:pt x="1118372" y="889651"/>
                      <a:pt x="1174569" y="913168"/>
                    </a:cubicBezTo>
                    <a:lnTo>
                      <a:pt x="1180147" y="915798"/>
                    </a:lnTo>
                    <a:lnTo>
                      <a:pt x="1180162" y="915301"/>
                    </a:lnTo>
                    <a:lnTo>
                      <a:pt x="1165511" y="908262"/>
                    </a:lnTo>
                    <a:cubicBezTo>
                      <a:pt x="1060164" y="853046"/>
                      <a:pt x="987237" y="784484"/>
                      <a:pt x="1002626" y="755126"/>
                    </a:cubicBezTo>
                    <a:cubicBezTo>
                      <a:pt x="1010319" y="740447"/>
                      <a:pt x="1038635" y="738349"/>
                      <a:pt x="1078195" y="746821"/>
                    </a:cubicBezTo>
                    <a:lnTo>
                      <a:pt x="1136930" y="764801"/>
                    </a:lnTo>
                    <a:lnTo>
                      <a:pt x="1084038" y="723025"/>
                    </a:lnTo>
                    <a:cubicBezTo>
                      <a:pt x="1054561" y="695313"/>
                      <a:pt x="1040176" y="670834"/>
                      <a:pt x="1047870" y="656154"/>
                    </a:cubicBezTo>
                    <a:cubicBezTo>
                      <a:pt x="1051717" y="648815"/>
                      <a:pt x="1060719" y="644621"/>
                      <a:pt x="1073705" y="643320"/>
                    </a:cubicBezTo>
                    <a:cubicBezTo>
                      <a:pt x="1083444" y="642344"/>
                      <a:pt x="1095424" y="642997"/>
                      <a:pt x="1109150" y="645172"/>
                    </a:cubicBezTo>
                    <a:lnTo>
                      <a:pt x="1135109" y="651381"/>
                    </a:lnTo>
                    <a:lnTo>
                      <a:pt x="1132045" y="642448"/>
                    </a:lnTo>
                    <a:lnTo>
                      <a:pt x="1122538" y="627504"/>
                    </a:lnTo>
                    <a:lnTo>
                      <a:pt x="1096623" y="619488"/>
                    </a:lnTo>
                    <a:cubicBezTo>
                      <a:pt x="1038068" y="593795"/>
                      <a:pt x="972985" y="548949"/>
                      <a:pt x="913602" y="539228"/>
                    </a:cubicBezTo>
                    <a:cubicBezTo>
                      <a:pt x="834425" y="526268"/>
                      <a:pt x="742758" y="553366"/>
                      <a:pt x="685967" y="592955"/>
                    </a:cubicBezTo>
                    <a:cubicBezTo>
                      <a:pt x="629176" y="632544"/>
                      <a:pt x="618101" y="689571"/>
                      <a:pt x="598307" y="691928"/>
                    </a:cubicBezTo>
                    <a:cubicBezTo>
                      <a:pt x="578513" y="694284"/>
                      <a:pt x="567201" y="645269"/>
                      <a:pt x="567201" y="607094"/>
                    </a:cubicBezTo>
                    <a:cubicBezTo>
                      <a:pt x="567200" y="568920"/>
                      <a:pt x="598071" y="542999"/>
                      <a:pt x="615273" y="522262"/>
                    </a:cubicBezTo>
                    <a:cubicBezTo>
                      <a:pt x="632476" y="501525"/>
                      <a:pt x="667587" y="494691"/>
                      <a:pt x="670414" y="482673"/>
                    </a:cubicBezTo>
                    <a:cubicBezTo>
                      <a:pt x="673242" y="470655"/>
                      <a:pt x="627762" y="462643"/>
                      <a:pt x="632239" y="450153"/>
                    </a:cubicBezTo>
                    <a:cubicBezTo>
                      <a:pt x="636717" y="437664"/>
                      <a:pt x="664523" y="416220"/>
                      <a:pt x="697278" y="407737"/>
                    </a:cubicBezTo>
                    <a:cubicBezTo>
                      <a:pt x="730033" y="399253"/>
                      <a:pt x="767736" y="417163"/>
                      <a:pt x="777869" y="407737"/>
                    </a:cubicBezTo>
                    <a:cubicBezTo>
                      <a:pt x="788002" y="398311"/>
                      <a:pt x="735689" y="361786"/>
                      <a:pt x="758075" y="351182"/>
                    </a:cubicBezTo>
                    <a:cubicBezTo>
                      <a:pt x="780462" y="340578"/>
                      <a:pt x="810625" y="341049"/>
                      <a:pt x="852806" y="344112"/>
                    </a:cubicBezTo>
                    <a:cubicBezTo>
                      <a:pt x="894987" y="347175"/>
                      <a:pt x="832304" y="302167"/>
                      <a:pt x="858461" y="276246"/>
                    </a:cubicBezTo>
                    <a:cubicBezTo>
                      <a:pt x="884618" y="250325"/>
                      <a:pt x="914309" y="261871"/>
                      <a:pt x="941880" y="264935"/>
                    </a:cubicBezTo>
                    <a:cubicBezTo>
                      <a:pt x="969450" y="267998"/>
                      <a:pt x="1020351" y="307586"/>
                      <a:pt x="1023886" y="294626"/>
                    </a:cubicBezTo>
                    <a:cubicBezTo>
                      <a:pt x="1027420" y="281665"/>
                      <a:pt x="929627" y="217098"/>
                      <a:pt x="963088" y="187171"/>
                    </a:cubicBezTo>
                    <a:cubicBezTo>
                      <a:pt x="996550" y="157244"/>
                      <a:pt x="1035668" y="164550"/>
                      <a:pt x="1080441" y="182930"/>
                    </a:cubicBezTo>
                    <a:cubicBezTo>
                      <a:pt x="1125214" y="201309"/>
                      <a:pt x="1172343" y="242312"/>
                      <a:pt x="1206276" y="238071"/>
                    </a:cubicBezTo>
                    <a:cubicBezTo>
                      <a:pt x="1240210" y="233829"/>
                      <a:pt x="1261889" y="181515"/>
                      <a:pt x="1284040" y="157479"/>
                    </a:cubicBezTo>
                    <a:cubicBezTo>
                      <a:pt x="1306191" y="133443"/>
                      <a:pt x="1323629" y="107051"/>
                      <a:pt x="1339182" y="93855"/>
                    </a:cubicBezTo>
                    <a:cubicBezTo>
                      <a:pt x="1354735" y="80658"/>
                      <a:pt x="1368402" y="69347"/>
                      <a:pt x="1377356" y="78302"/>
                    </a:cubicBezTo>
                    <a:cubicBezTo>
                      <a:pt x="1386311" y="87256"/>
                      <a:pt x="1382305" y="149231"/>
                      <a:pt x="1392909" y="147582"/>
                    </a:cubicBezTo>
                    <a:cubicBezTo>
                      <a:pt x="1403513" y="145933"/>
                      <a:pt x="1424957" y="85843"/>
                      <a:pt x="1440981" y="68405"/>
                    </a:cubicBezTo>
                    <a:cubicBezTo>
                      <a:pt x="1457006" y="50966"/>
                      <a:pt x="1477978" y="37299"/>
                      <a:pt x="1489053" y="42955"/>
                    </a:cubicBezTo>
                    <a:cubicBezTo>
                      <a:pt x="1500129" y="48610"/>
                      <a:pt x="1494944" y="102809"/>
                      <a:pt x="1507434" y="102338"/>
                    </a:cubicBezTo>
                    <a:cubicBezTo>
                      <a:pt x="1519923" y="101866"/>
                      <a:pt x="1540660" y="57093"/>
                      <a:pt x="1563989" y="40127"/>
                    </a:cubicBezTo>
                    <a:cubicBezTo>
                      <a:pt x="1587318" y="23160"/>
                      <a:pt x="1629499" y="-4175"/>
                      <a:pt x="1647408" y="538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D12807BC-E796-42CA-BCC4-21B1BC6B0DF4}"/>
                  </a:ext>
                </a:extLst>
              </p:cNvPr>
              <p:cNvGrpSpPr/>
              <p:nvPr/>
            </p:nvGrpSpPr>
            <p:grpSpPr>
              <a:xfrm>
                <a:off x="5648056" y="4074965"/>
                <a:ext cx="337918" cy="173235"/>
                <a:chOff x="4528920" y="3686176"/>
                <a:chExt cx="569118" cy="291760"/>
              </a:xfr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</p:grpSpPr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3DB2C754-51F4-4D8D-9F31-8F5A764C1E9E}"/>
                    </a:ext>
                  </a:extLst>
                </p:cNvPr>
                <p:cNvSpPr/>
                <p:nvPr/>
              </p:nvSpPr>
              <p:spPr>
                <a:xfrm>
                  <a:off x="4528920" y="3686176"/>
                  <a:ext cx="569118" cy="29176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F717604E-E9DB-40F9-BD26-6545550CCE7D}"/>
                    </a:ext>
                  </a:extLst>
                </p:cNvPr>
                <p:cNvSpPr/>
                <p:nvPr/>
              </p:nvSpPr>
              <p:spPr>
                <a:xfrm>
                  <a:off x="4605338" y="3775977"/>
                  <a:ext cx="148828" cy="14882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81D7E74-1656-4617-9E45-B856C56B7FF1}"/>
                  </a:ext>
                </a:extLst>
              </p:cNvPr>
              <p:cNvSpPr/>
              <p:nvPr/>
            </p:nvSpPr>
            <p:spPr>
              <a:xfrm>
                <a:off x="6188289" y="3729850"/>
                <a:ext cx="999911" cy="724536"/>
              </a:xfrm>
              <a:custGeom>
                <a:avLst/>
                <a:gdLst>
                  <a:gd name="connsiteX0" fmla="*/ 763498 w 999911"/>
                  <a:gd name="connsiteY0" fmla="*/ 122 h 724536"/>
                  <a:gd name="connsiteX1" fmla="*/ 774809 w 999911"/>
                  <a:gd name="connsiteY1" fmla="*/ 150936 h 724536"/>
                  <a:gd name="connsiteX2" fmla="*/ 901116 w 999911"/>
                  <a:gd name="connsiteY2" fmla="*/ 28400 h 724536"/>
                  <a:gd name="connsiteX3" fmla="*/ 999145 w 999911"/>
                  <a:gd name="connsiteY3" fmla="*/ 34055 h 724536"/>
                  <a:gd name="connsiteX4" fmla="*/ 944475 w 999911"/>
                  <a:gd name="connsiteY4" fmla="*/ 124544 h 724536"/>
                  <a:gd name="connsiteX5" fmla="*/ 903001 w 999911"/>
                  <a:gd name="connsiteY5" fmla="*/ 237655 h 724536"/>
                  <a:gd name="connsiteX6" fmla="*/ 620224 w 999911"/>
                  <a:gd name="connsiteY6" fmla="*/ 435599 h 724536"/>
                  <a:gd name="connsiteX7" fmla="*/ 318007 w 999911"/>
                  <a:gd name="connsiteY7" fmla="*/ 530638 h 724536"/>
                  <a:gd name="connsiteX8" fmla="*/ 280388 w 999911"/>
                  <a:gd name="connsiteY8" fmla="*/ 537715 h 724536"/>
                  <a:gd name="connsiteX9" fmla="*/ 288938 w 999911"/>
                  <a:gd name="connsiteY9" fmla="*/ 580067 h 724536"/>
                  <a:gd name="connsiteX10" fmla="*/ 144469 w 999911"/>
                  <a:gd name="connsiteY10" fmla="*/ 724536 h 724536"/>
                  <a:gd name="connsiteX11" fmla="*/ 0 w 999911"/>
                  <a:gd name="connsiteY11" fmla="*/ 580067 h 724536"/>
                  <a:gd name="connsiteX12" fmla="*/ 88235 w 999911"/>
                  <a:gd name="connsiteY12" fmla="*/ 446951 h 724536"/>
                  <a:gd name="connsiteX13" fmla="*/ 136050 w 999911"/>
                  <a:gd name="connsiteY13" fmla="*/ 437298 h 724536"/>
                  <a:gd name="connsiteX14" fmla="*/ 133966 w 999911"/>
                  <a:gd name="connsiteY14" fmla="*/ 433463 h 724536"/>
                  <a:gd name="connsiteX15" fmla="*/ 90489 w 999911"/>
                  <a:gd name="connsiteY15" fmla="*/ 290440 h 724536"/>
                  <a:gd name="connsiteX16" fmla="*/ 154585 w 999911"/>
                  <a:gd name="connsiteY16" fmla="*/ 126429 h 724536"/>
                  <a:gd name="connsiteX17" fmla="*/ 197944 w 999911"/>
                  <a:gd name="connsiteY17" fmla="*/ 182984 h 724536"/>
                  <a:gd name="connsiteX18" fmla="*/ 299744 w 999911"/>
                  <a:gd name="connsiteY18" fmla="*/ 60448 h 724536"/>
                  <a:gd name="connsiteX19" fmla="*/ 309170 w 999911"/>
                  <a:gd name="connsiteY19" fmla="*/ 169788 h 724536"/>
                  <a:gd name="connsiteX20" fmla="*/ 403429 w 999911"/>
                  <a:gd name="connsiteY20" fmla="*/ 45366 h 724536"/>
                  <a:gd name="connsiteX21" fmla="*/ 410970 w 999911"/>
                  <a:gd name="connsiteY21" fmla="*/ 181099 h 724536"/>
                  <a:gd name="connsiteX22" fmla="*/ 563669 w 999911"/>
                  <a:gd name="connsiteY22" fmla="*/ 34055 h 724536"/>
                  <a:gd name="connsiteX23" fmla="*/ 574980 w 999911"/>
                  <a:gd name="connsiteY23" fmla="*/ 181099 h 724536"/>
                  <a:gd name="connsiteX24" fmla="*/ 763498 w 999911"/>
                  <a:gd name="connsiteY24" fmla="*/ 122 h 72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99911" h="724536">
                    <a:moveTo>
                      <a:pt x="763498" y="122"/>
                    </a:moveTo>
                    <a:cubicBezTo>
                      <a:pt x="823667" y="-4905"/>
                      <a:pt x="751873" y="146223"/>
                      <a:pt x="774809" y="150936"/>
                    </a:cubicBezTo>
                    <a:cubicBezTo>
                      <a:pt x="797745" y="155649"/>
                      <a:pt x="863727" y="47880"/>
                      <a:pt x="901116" y="28400"/>
                    </a:cubicBezTo>
                    <a:cubicBezTo>
                      <a:pt x="938505" y="8920"/>
                      <a:pt x="991919" y="18031"/>
                      <a:pt x="999145" y="34055"/>
                    </a:cubicBezTo>
                    <a:cubicBezTo>
                      <a:pt x="1006372" y="50079"/>
                      <a:pt x="960499" y="90611"/>
                      <a:pt x="944475" y="124544"/>
                    </a:cubicBezTo>
                    <a:cubicBezTo>
                      <a:pt x="928451" y="158477"/>
                      <a:pt x="957043" y="185813"/>
                      <a:pt x="903001" y="237655"/>
                    </a:cubicBezTo>
                    <a:cubicBezTo>
                      <a:pt x="848959" y="289497"/>
                      <a:pt x="730508" y="384699"/>
                      <a:pt x="620224" y="435599"/>
                    </a:cubicBezTo>
                    <a:cubicBezTo>
                      <a:pt x="537512" y="473774"/>
                      <a:pt x="409732" y="511419"/>
                      <a:pt x="318007" y="530638"/>
                    </a:cubicBezTo>
                    <a:lnTo>
                      <a:pt x="280388" y="537715"/>
                    </a:lnTo>
                    <a:lnTo>
                      <a:pt x="288938" y="580067"/>
                    </a:lnTo>
                    <a:cubicBezTo>
                      <a:pt x="288938" y="659855"/>
                      <a:pt x="224257" y="724536"/>
                      <a:pt x="144469" y="724536"/>
                    </a:cubicBezTo>
                    <a:cubicBezTo>
                      <a:pt x="64681" y="724536"/>
                      <a:pt x="0" y="659855"/>
                      <a:pt x="0" y="580067"/>
                    </a:cubicBezTo>
                    <a:cubicBezTo>
                      <a:pt x="0" y="520226"/>
                      <a:pt x="36383" y="468883"/>
                      <a:pt x="88235" y="446951"/>
                    </a:cubicBezTo>
                    <a:lnTo>
                      <a:pt x="136050" y="437298"/>
                    </a:lnTo>
                    <a:lnTo>
                      <a:pt x="133966" y="433463"/>
                    </a:lnTo>
                    <a:cubicBezTo>
                      <a:pt x="112405" y="390118"/>
                      <a:pt x="90489" y="333563"/>
                      <a:pt x="90489" y="290440"/>
                    </a:cubicBezTo>
                    <a:cubicBezTo>
                      <a:pt x="90489" y="232942"/>
                      <a:pt x="110284" y="153764"/>
                      <a:pt x="154585" y="126429"/>
                    </a:cubicBezTo>
                    <a:cubicBezTo>
                      <a:pt x="198887" y="99094"/>
                      <a:pt x="158670" y="193981"/>
                      <a:pt x="197944" y="182984"/>
                    </a:cubicBezTo>
                    <a:cubicBezTo>
                      <a:pt x="237219" y="171987"/>
                      <a:pt x="260469" y="70188"/>
                      <a:pt x="299744" y="60448"/>
                    </a:cubicBezTo>
                    <a:cubicBezTo>
                      <a:pt x="339019" y="50708"/>
                      <a:pt x="278693" y="174187"/>
                      <a:pt x="309170" y="169788"/>
                    </a:cubicBezTo>
                    <a:cubicBezTo>
                      <a:pt x="339647" y="165390"/>
                      <a:pt x="363840" y="43481"/>
                      <a:pt x="403429" y="45366"/>
                    </a:cubicBezTo>
                    <a:cubicBezTo>
                      <a:pt x="443018" y="47252"/>
                      <a:pt x="374837" y="186755"/>
                      <a:pt x="410970" y="181099"/>
                    </a:cubicBezTo>
                    <a:cubicBezTo>
                      <a:pt x="447102" y="175444"/>
                      <a:pt x="510885" y="39711"/>
                      <a:pt x="563669" y="34055"/>
                    </a:cubicBezTo>
                    <a:cubicBezTo>
                      <a:pt x="616453" y="28400"/>
                      <a:pt x="532249" y="186755"/>
                      <a:pt x="574980" y="181099"/>
                    </a:cubicBezTo>
                    <a:cubicBezTo>
                      <a:pt x="617711" y="175444"/>
                      <a:pt x="703329" y="5150"/>
                      <a:pt x="763498" y="122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0A882456-9FAF-44C1-AA80-B56379BC1052}"/>
                  </a:ext>
                </a:extLst>
              </p:cNvPr>
              <p:cNvSpPr/>
              <p:nvPr/>
            </p:nvSpPr>
            <p:spPr>
              <a:xfrm>
                <a:off x="6337373" y="2753388"/>
                <a:ext cx="494238" cy="724993"/>
              </a:xfrm>
              <a:custGeom>
                <a:avLst/>
                <a:gdLst>
                  <a:gd name="connsiteX0" fmla="*/ 448989 w 494238"/>
                  <a:gd name="connsiteY0" fmla="*/ 1004 h 724993"/>
                  <a:gd name="connsiteX1" fmla="*/ 492820 w 494238"/>
                  <a:gd name="connsiteY1" fmla="*/ 176326 h 724993"/>
                  <a:gd name="connsiteX2" fmla="*/ 407987 w 494238"/>
                  <a:gd name="connsiteY2" fmla="*/ 385581 h 724993"/>
                  <a:gd name="connsiteX3" fmla="*/ 323418 w 494238"/>
                  <a:gd name="connsiteY3" fmla="*/ 486762 h 724993"/>
                  <a:gd name="connsiteX4" fmla="*/ 286056 w 494238"/>
                  <a:gd name="connsiteY4" fmla="*/ 523215 h 724993"/>
                  <a:gd name="connsiteX5" fmla="*/ 308210 w 494238"/>
                  <a:gd name="connsiteY5" fmla="*/ 556073 h 724993"/>
                  <a:gd name="connsiteX6" fmla="*/ 317765 w 494238"/>
                  <a:gd name="connsiteY6" fmla="*/ 603402 h 724993"/>
                  <a:gd name="connsiteX7" fmla="*/ 196174 w 494238"/>
                  <a:gd name="connsiteY7" fmla="*/ 724993 h 724993"/>
                  <a:gd name="connsiteX8" fmla="*/ 74583 w 494238"/>
                  <a:gd name="connsiteY8" fmla="*/ 603402 h 724993"/>
                  <a:gd name="connsiteX9" fmla="*/ 110196 w 494238"/>
                  <a:gd name="connsiteY9" fmla="*/ 517424 h 724993"/>
                  <a:gd name="connsiteX10" fmla="*/ 124510 w 494238"/>
                  <a:gd name="connsiteY10" fmla="*/ 507774 h 724993"/>
                  <a:gd name="connsiteX11" fmla="*/ 99583 w 494238"/>
                  <a:gd name="connsiteY11" fmla="*/ 484730 h 724993"/>
                  <a:gd name="connsiteX12" fmla="*/ 17754 w 494238"/>
                  <a:gd name="connsiteY12" fmla="*/ 392650 h 724993"/>
                  <a:gd name="connsiteX13" fmla="*/ 23409 w 494238"/>
                  <a:gd name="connsiteY13" fmla="*/ 289437 h 724993"/>
                  <a:gd name="connsiteX14" fmla="*/ 84206 w 494238"/>
                  <a:gd name="connsiteY14" fmla="*/ 347406 h 724993"/>
                  <a:gd name="connsiteX15" fmla="*/ 91276 w 494238"/>
                  <a:gd name="connsiteY15" fmla="*/ 211672 h 724993"/>
                  <a:gd name="connsiteX16" fmla="*/ 154901 w 494238"/>
                  <a:gd name="connsiteY16" fmla="*/ 255504 h 724993"/>
                  <a:gd name="connsiteX17" fmla="*/ 181765 w 494238"/>
                  <a:gd name="connsiteY17" fmla="*/ 160773 h 724993"/>
                  <a:gd name="connsiteX18" fmla="*/ 232665 w 494238"/>
                  <a:gd name="connsiteY18" fmla="*/ 217329 h 724993"/>
                  <a:gd name="connsiteX19" fmla="*/ 260943 w 494238"/>
                  <a:gd name="connsiteY19" fmla="*/ 115529 h 724993"/>
                  <a:gd name="connsiteX20" fmla="*/ 306187 w 494238"/>
                  <a:gd name="connsiteY20" fmla="*/ 172084 h 724993"/>
                  <a:gd name="connsiteX21" fmla="*/ 331636 w 494238"/>
                  <a:gd name="connsiteY21" fmla="*/ 71698 h 724993"/>
                  <a:gd name="connsiteX22" fmla="*/ 400917 w 494238"/>
                  <a:gd name="connsiteY22" fmla="*/ 129667 h 724993"/>
                  <a:gd name="connsiteX23" fmla="*/ 448989 w 494238"/>
                  <a:gd name="connsiteY23" fmla="*/ 1004 h 7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4238" h="724993">
                    <a:moveTo>
                      <a:pt x="448989" y="1004"/>
                    </a:moveTo>
                    <a:cubicBezTo>
                      <a:pt x="481273" y="-12428"/>
                      <a:pt x="499653" y="112230"/>
                      <a:pt x="492820" y="176326"/>
                    </a:cubicBezTo>
                    <a:cubicBezTo>
                      <a:pt x="485986" y="240422"/>
                      <a:pt x="449696" y="321249"/>
                      <a:pt x="407987" y="385581"/>
                    </a:cubicBezTo>
                    <a:cubicBezTo>
                      <a:pt x="387132" y="417747"/>
                      <a:pt x="354966" y="454390"/>
                      <a:pt x="323418" y="486762"/>
                    </a:cubicBezTo>
                    <a:lnTo>
                      <a:pt x="286056" y="523215"/>
                    </a:lnTo>
                    <a:lnTo>
                      <a:pt x="308210" y="556073"/>
                    </a:lnTo>
                    <a:cubicBezTo>
                      <a:pt x="314363" y="570620"/>
                      <a:pt x="317765" y="586614"/>
                      <a:pt x="317765" y="603402"/>
                    </a:cubicBezTo>
                    <a:cubicBezTo>
                      <a:pt x="317765" y="670555"/>
                      <a:pt x="263327" y="724993"/>
                      <a:pt x="196174" y="724993"/>
                    </a:cubicBezTo>
                    <a:cubicBezTo>
                      <a:pt x="129021" y="724993"/>
                      <a:pt x="74583" y="670555"/>
                      <a:pt x="74583" y="603402"/>
                    </a:cubicBezTo>
                    <a:cubicBezTo>
                      <a:pt x="74583" y="569826"/>
                      <a:pt x="88193" y="539428"/>
                      <a:pt x="110196" y="517424"/>
                    </a:cubicBezTo>
                    <a:lnTo>
                      <a:pt x="124510" y="507774"/>
                    </a:lnTo>
                    <a:lnTo>
                      <a:pt x="99583" y="484730"/>
                    </a:lnTo>
                    <a:cubicBezTo>
                      <a:pt x="64942" y="451209"/>
                      <a:pt x="31539" y="415508"/>
                      <a:pt x="17754" y="392650"/>
                    </a:cubicBezTo>
                    <a:cubicBezTo>
                      <a:pt x="-9817" y="346935"/>
                      <a:pt x="-3220" y="294150"/>
                      <a:pt x="23409" y="289437"/>
                    </a:cubicBezTo>
                    <a:cubicBezTo>
                      <a:pt x="50038" y="284724"/>
                      <a:pt x="72895" y="360367"/>
                      <a:pt x="84206" y="347406"/>
                    </a:cubicBezTo>
                    <a:cubicBezTo>
                      <a:pt x="95517" y="334445"/>
                      <a:pt x="58285" y="224162"/>
                      <a:pt x="91276" y="211672"/>
                    </a:cubicBezTo>
                    <a:cubicBezTo>
                      <a:pt x="124267" y="199183"/>
                      <a:pt x="139820" y="263987"/>
                      <a:pt x="154901" y="255504"/>
                    </a:cubicBezTo>
                    <a:cubicBezTo>
                      <a:pt x="169982" y="247021"/>
                      <a:pt x="165977" y="174205"/>
                      <a:pt x="181765" y="160773"/>
                    </a:cubicBezTo>
                    <a:cubicBezTo>
                      <a:pt x="197553" y="147341"/>
                      <a:pt x="219469" y="224869"/>
                      <a:pt x="232665" y="217329"/>
                    </a:cubicBezTo>
                    <a:cubicBezTo>
                      <a:pt x="245861" y="209788"/>
                      <a:pt x="248689" y="123070"/>
                      <a:pt x="260943" y="115529"/>
                    </a:cubicBezTo>
                    <a:cubicBezTo>
                      <a:pt x="273196" y="107988"/>
                      <a:pt x="294404" y="179389"/>
                      <a:pt x="306187" y="172084"/>
                    </a:cubicBezTo>
                    <a:cubicBezTo>
                      <a:pt x="317969" y="164779"/>
                      <a:pt x="311607" y="88665"/>
                      <a:pt x="331636" y="71698"/>
                    </a:cubicBezTo>
                    <a:cubicBezTo>
                      <a:pt x="351666" y="54732"/>
                      <a:pt x="368633" y="144277"/>
                      <a:pt x="400917" y="129667"/>
                    </a:cubicBezTo>
                    <a:cubicBezTo>
                      <a:pt x="433201" y="115057"/>
                      <a:pt x="416705" y="14436"/>
                      <a:pt x="448989" y="1004"/>
                    </a:cubicBezTo>
                    <a:close/>
                  </a:path>
                </a:pathLst>
              </a:custGeom>
              <a:gradFill>
                <a:gsLst>
                  <a:gs pos="75000">
                    <a:srgbClr val="FFFF00"/>
                  </a:gs>
                  <a:gs pos="25000">
                    <a:srgbClr val="FFC000"/>
                  </a:gs>
                  <a:gs pos="100000">
                    <a:srgbClr val="FFC000"/>
                  </a:gs>
                  <a:gs pos="0">
                    <a:srgbClr val="FBE4AE"/>
                  </a:gs>
                  <a:gs pos="48000">
                    <a:srgbClr val="FBE4AE"/>
                  </a:gs>
                  <a:gs pos="52000">
                    <a:srgbClr val="FFC000"/>
                  </a:gs>
                </a:gsLst>
                <a:lin ang="27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E06E6DF3-3474-4850-8EF2-ED8E237B284F}"/>
                </a:ext>
              </a:extLst>
            </p:cNvPr>
            <p:cNvSpPr/>
            <p:nvPr/>
          </p:nvSpPr>
          <p:spPr>
            <a:xfrm>
              <a:off x="1305797" y="2257549"/>
              <a:ext cx="1389778" cy="4572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BF9C09FB-8338-4F5C-8387-A16D87A554E3}"/>
              </a:ext>
            </a:extLst>
          </p:cNvPr>
          <p:cNvGrpSpPr/>
          <p:nvPr/>
        </p:nvGrpSpPr>
        <p:grpSpPr>
          <a:xfrm>
            <a:off x="1080691" y="1039965"/>
            <a:ext cx="1861088" cy="2427222"/>
            <a:chOff x="1298216" y="756551"/>
            <a:chExt cx="2615409" cy="3411006"/>
          </a:xfrm>
        </p:grpSpPr>
        <p:sp>
          <p:nvSpPr>
            <p:cNvPr id="449" name="二等辺三角形 6">
              <a:extLst>
                <a:ext uri="{FF2B5EF4-FFF2-40B4-BE49-F238E27FC236}">
                  <a16:creationId xmlns:a16="http://schemas.microsoft.com/office/drawing/2014/main" id="{CA6186F8-3DF8-40ED-B057-F75C6F512700}"/>
                </a:ext>
              </a:extLst>
            </p:cNvPr>
            <p:cNvSpPr/>
            <p:nvPr/>
          </p:nvSpPr>
          <p:spPr>
            <a:xfrm rot="14400000" flipH="1">
              <a:off x="1467045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0" name="二等辺三角形 6">
              <a:extLst>
                <a:ext uri="{FF2B5EF4-FFF2-40B4-BE49-F238E27FC236}">
                  <a16:creationId xmlns:a16="http://schemas.microsoft.com/office/drawing/2014/main" id="{340525CD-1CED-4160-9DD3-ADEAAB5CF863}"/>
                </a:ext>
              </a:extLst>
            </p:cNvPr>
            <p:cNvSpPr/>
            <p:nvPr/>
          </p:nvSpPr>
          <p:spPr>
            <a:xfrm rot="7200000">
              <a:off x="2842186" y="3185681"/>
              <a:ext cx="813047" cy="1150705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1" name="二等辺三角形 6">
              <a:extLst>
                <a:ext uri="{FF2B5EF4-FFF2-40B4-BE49-F238E27FC236}">
                  <a16:creationId xmlns:a16="http://schemas.microsoft.com/office/drawing/2014/main" id="{591CD0F8-BF2D-4894-8F1C-26015B030B4B}"/>
                </a:ext>
              </a:extLst>
            </p:cNvPr>
            <p:cNvSpPr/>
            <p:nvPr/>
          </p:nvSpPr>
          <p:spPr>
            <a:xfrm rot="2700000">
              <a:off x="2975091" y="2044798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2" name="二等辺三角形 6">
              <a:extLst>
                <a:ext uri="{FF2B5EF4-FFF2-40B4-BE49-F238E27FC236}">
                  <a16:creationId xmlns:a16="http://schemas.microsoft.com/office/drawing/2014/main" id="{CA69872C-33B4-4C22-B800-8FC94E6BF4BE}"/>
                </a:ext>
              </a:extLst>
            </p:cNvPr>
            <p:cNvSpPr/>
            <p:nvPr/>
          </p:nvSpPr>
          <p:spPr>
            <a:xfrm rot="18900000" flipH="1">
              <a:off x="1406740" y="2044799"/>
              <a:ext cx="750481" cy="1126587"/>
            </a:xfrm>
            <a:custGeom>
              <a:avLst/>
              <a:gdLst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  <a:gd name="connsiteX0" fmla="*/ 0 w 981781"/>
                <a:gd name="connsiteY0" fmla="*/ 1126587 h 1126587"/>
                <a:gd name="connsiteX1" fmla="*/ 490891 w 981781"/>
                <a:gd name="connsiteY1" fmla="*/ 0 h 1126587"/>
                <a:gd name="connsiteX2" fmla="*/ 981781 w 981781"/>
                <a:gd name="connsiteY2" fmla="*/ 1126587 h 1126587"/>
                <a:gd name="connsiteX3" fmla="*/ 0 w 981781"/>
                <a:gd name="connsiteY3" fmla="*/ 1126587 h 112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1781" h="1126587">
                  <a:moveTo>
                    <a:pt x="0" y="1126587"/>
                  </a:moveTo>
                  <a:cubicBezTo>
                    <a:pt x="163630" y="751058"/>
                    <a:pt x="295511" y="-879"/>
                    <a:pt x="490891" y="0"/>
                  </a:cubicBezTo>
                  <a:cubicBezTo>
                    <a:pt x="686271" y="879"/>
                    <a:pt x="818151" y="751058"/>
                    <a:pt x="981781" y="1126587"/>
                  </a:cubicBezTo>
                  <a:lnTo>
                    <a:pt x="0" y="112658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3" name="五角形 452">
              <a:extLst>
                <a:ext uri="{FF2B5EF4-FFF2-40B4-BE49-F238E27FC236}">
                  <a16:creationId xmlns:a16="http://schemas.microsoft.com/office/drawing/2014/main" id="{96D49F08-88B4-4E73-8A85-7BD7B791D93B}"/>
                </a:ext>
              </a:extLst>
            </p:cNvPr>
            <p:cNvSpPr/>
            <p:nvPr/>
          </p:nvSpPr>
          <p:spPr>
            <a:xfrm rot="10800000">
              <a:off x="1832514" y="2560969"/>
              <a:ext cx="1450436" cy="1421530"/>
            </a:xfrm>
            <a:prstGeom prst="pentag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9C8907FC-331A-4CB1-A724-D2D31349B808}"/>
                </a:ext>
              </a:extLst>
            </p:cNvPr>
            <p:cNvSpPr/>
            <p:nvPr/>
          </p:nvSpPr>
          <p:spPr>
            <a:xfrm>
              <a:off x="1336438" y="756551"/>
              <a:ext cx="2442587" cy="1731602"/>
            </a:xfrm>
            <a:custGeom>
              <a:avLst/>
              <a:gdLst>
                <a:gd name="connsiteX0" fmla="*/ 1221293 w 2442587"/>
                <a:gd name="connsiteY0" fmla="*/ 0 h 1624552"/>
                <a:gd name="connsiteX1" fmla="*/ 2415662 w 2442587"/>
                <a:gd name="connsiteY1" fmla="*/ 723716 h 1624552"/>
                <a:gd name="connsiteX2" fmla="*/ 2442587 w 2442587"/>
                <a:gd name="connsiteY2" fmla="*/ 812276 h 1624552"/>
                <a:gd name="connsiteX3" fmla="*/ 2415662 w 2442587"/>
                <a:gd name="connsiteY3" fmla="*/ 900836 h 1624552"/>
                <a:gd name="connsiteX4" fmla="*/ 1221293 w 2442587"/>
                <a:gd name="connsiteY4" fmla="*/ 1624552 h 1624552"/>
                <a:gd name="connsiteX5" fmla="*/ 26925 w 2442587"/>
                <a:gd name="connsiteY5" fmla="*/ 900836 h 1624552"/>
                <a:gd name="connsiteX6" fmla="*/ 0 w 2442587"/>
                <a:gd name="connsiteY6" fmla="*/ 812276 h 1624552"/>
                <a:gd name="connsiteX7" fmla="*/ 26925 w 2442587"/>
                <a:gd name="connsiteY7" fmla="*/ 723716 h 1624552"/>
                <a:gd name="connsiteX8" fmla="*/ 1221293 w 2442587"/>
                <a:gd name="connsiteY8" fmla="*/ 0 h 162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2587" h="1624552">
                  <a:moveTo>
                    <a:pt x="1221293" y="0"/>
                  </a:moveTo>
                  <a:cubicBezTo>
                    <a:pt x="1785753" y="0"/>
                    <a:pt x="2262541" y="305200"/>
                    <a:pt x="2415662" y="723716"/>
                  </a:cubicBezTo>
                  <a:lnTo>
                    <a:pt x="2442587" y="812276"/>
                  </a:lnTo>
                  <a:lnTo>
                    <a:pt x="2415662" y="900836"/>
                  </a:lnTo>
                  <a:cubicBezTo>
                    <a:pt x="2262541" y="1319352"/>
                    <a:pt x="1785753" y="1624552"/>
                    <a:pt x="1221293" y="1624552"/>
                  </a:cubicBezTo>
                  <a:cubicBezTo>
                    <a:pt x="656834" y="1624552"/>
                    <a:pt x="180045" y="1319352"/>
                    <a:pt x="26925" y="900836"/>
                  </a:cubicBezTo>
                  <a:lnTo>
                    <a:pt x="0" y="812276"/>
                  </a:lnTo>
                  <a:lnTo>
                    <a:pt x="26925" y="723716"/>
                  </a:lnTo>
                  <a:cubicBezTo>
                    <a:pt x="180045" y="305200"/>
                    <a:pt x="656834" y="0"/>
                    <a:pt x="122129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A9EACF78-4138-446F-A593-6CA955D3E260}"/>
                </a:ext>
              </a:extLst>
            </p:cNvPr>
            <p:cNvSpPr txBox="1"/>
            <p:nvPr/>
          </p:nvSpPr>
          <p:spPr>
            <a:xfrm rot="5400000">
              <a:off x="2122755" y="2980007"/>
              <a:ext cx="869950" cy="51063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</a:t>
              </a:r>
            </a:p>
          </p:txBody>
        </p: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A674FFF3-0421-412C-A29A-D9F6B0EC528C}"/>
                </a:ext>
              </a:extLst>
            </p:cNvPr>
            <p:cNvGrpSpPr/>
            <p:nvPr/>
          </p:nvGrpSpPr>
          <p:grpSpPr>
            <a:xfrm>
              <a:off x="2641218" y="2340862"/>
              <a:ext cx="857374" cy="1286256"/>
              <a:chOff x="2641218" y="2340862"/>
              <a:chExt cx="857374" cy="1286256"/>
            </a:xfrm>
          </p:grpSpPr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0D8FF326-120F-4AE2-8277-4DD89E430CA6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2AC16FD6-FEC2-410D-B2EE-20988C61D8A4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330BC97C-D504-40EF-BB44-B714A844BEA7}"/>
                </a:ext>
              </a:extLst>
            </p:cNvPr>
            <p:cNvGrpSpPr/>
            <p:nvPr/>
          </p:nvGrpSpPr>
          <p:grpSpPr>
            <a:xfrm flipH="1">
              <a:off x="1621468" y="2340862"/>
              <a:ext cx="857374" cy="1286256"/>
              <a:chOff x="2641218" y="2340862"/>
              <a:chExt cx="857374" cy="1286256"/>
            </a:xfrm>
          </p:grpSpPr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A0286419-38C1-4BC8-9D98-981A86E2EB8D}"/>
                  </a:ext>
                </a:extLst>
              </p:cNvPr>
              <p:cNvSpPr/>
              <p:nvPr/>
            </p:nvSpPr>
            <p:spPr>
              <a:xfrm>
                <a:off x="2641218" y="2340862"/>
                <a:ext cx="857374" cy="1286256"/>
              </a:xfrm>
              <a:custGeom>
                <a:avLst/>
                <a:gdLst>
                  <a:gd name="connsiteX0" fmla="*/ 652477 w 857374"/>
                  <a:gd name="connsiteY0" fmla="*/ 0 h 1286256"/>
                  <a:gd name="connsiteX1" fmla="*/ 646590 w 857374"/>
                  <a:gd name="connsiteY1" fmla="*/ 132411 h 1286256"/>
                  <a:gd name="connsiteX2" fmla="*/ 857374 w 857374"/>
                  <a:gd name="connsiteY2" fmla="*/ 1286256 h 1286256"/>
                  <a:gd name="connsiteX3" fmla="*/ 1975 w 857374"/>
                  <a:gd name="connsiteY3" fmla="*/ 364951 h 1286256"/>
                  <a:gd name="connsiteX4" fmla="*/ 0 w 857374"/>
                  <a:gd name="connsiteY4" fmla="*/ 347845 h 1286256"/>
                  <a:gd name="connsiteX5" fmla="*/ 19173 w 857374"/>
                  <a:gd name="connsiteY5" fmla="*/ 346877 h 1286256"/>
                  <a:gd name="connsiteX6" fmla="*/ 590522 w 857374"/>
                  <a:gd name="connsiteY6" fmla="*/ 75089 h 1286256"/>
                  <a:gd name="connsiteX7" fmla="*/ 652477 w 857374"/>
                  <a:gd name="connsiteY7" fmla="*/ 0 h 128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1286256">
                    <a:moveTo>
                      <a:pt x="652477" y="0"/>
                    </a:moveTo>
                    <a:lnTo>
                      <a:pt x="646590" y="132411"/>
                    </a:lnTo>
                    <a:cubicBezTo>
                      <a:pt x="646590" y="528234"/>
                      <a:pt x="716852" y="924056"/>
                      <a:pt x="857374" y="1286256"/>
                    </a:cubicBezTo>
                    <a:cubicBezTo>
                      <a:pt x="435431" y="1286256"/>
                      <a:pt x="83392" y="890739"/>
                      <a:pt x="1975" y="364951"/>
                    </a:cubicBezTo>
                    <a:lnTo>
                      <a:pt x="0" y="347845"/>
                    </a:lnTo>
                    <a:lnTo>
                      <a:pt x="19173" y="346877"/>
                    </a:lnTo>
                    <a:cubicBezTo>
                      <a:pt x="241454" y="324303"/>
                      <a:pt x="440952" y="224660"/>
                      <a:pt x="590522" y="75089"/>
                    </a:cubicBezTo>
                    <a:lnTo>
                      <a:pt x="652477" y="0"/>
                    </a:lnTo>
                    <a:close/>
                  </a:path>
                </a:pathLst>
              </a:custGeom>
              <a:pattFill prst="plaid">
                <a:fgClr>
                  <a:srgbClr val="002060"/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262A0ED2-5EE7-4F0F-8C43-BE878D60779C}"/>
                  </a:ext>
                </a:extLst>
              </p:cNvPr>
              <p:cNvSpPr/>
              <p:nvPr/>
            </p:nvSpPr>
            <p:spPr>
              <a:xfrm>
                <a:off x="2641218" y="2672036"/>
                <a:ext cx="857374" cy="955082"/>
              </a:xfrm>
              <a:custGeom>
                <a:avLst/>
                <a:gdLst>
                  <a:gd name="connsiteX0" fmla="*/ 101356 w 857374"/>
                  <a:gd name="connsiteY0" fmla="*/ 0 h 955082"/>
                  <a:gd name="connsiteX1" fmla="*/ 125909 w 857374"/>
                  <a:gd name="connsiteY1" fmla="*/ 116658 h 955082"/>
                  <a:gd name="connsiteX2" fmla="*/ 783923 w 857374"/>
                  <a:gd name="connsiteY2" fmla="*/ 877747 h 955082"/>
                  <a:gd name="connsiteX3" fmla="*/ 833729 w 857374"/>
                  <a:gd name="connsiteY3" fmla="*/ 883948 h 955082"/>
                  <a:gd name="connsiteX4" fmla="*/ 857374 w 857374"/>
                  <a:gd name="connsiteY4" fmla="*/ 955082 h 955082"/>
                  <a:gd name="connsiteX5" fmla="*/ 1975 w 857374"/>
                  <a:gd name="connsiteY5" fmla="*/ 33777 h 955082"/>
                  <a:gd name="connsiteX6" fmla="*/ 0 w 857374"/>
                  <a:gd name="connsiteY6" fmla="*/ 16671 h 955082"/>
                  <a:gd name="connsiteX7" fmla="*/ 19173 w 857374"/>
                  <a:gd name="connsiteY7" fmla="*/ 15703 h 955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7374" h="955082">
                    <a:moveTo>
                      <a:pt x="101356" y="0"/>
                    </a:moveTo>
                    <a:lnTo>
                      <a:pt x="125909" y="116658"/>
                    </a:lnTo>
                    <a:cubicBezTo>
                      <a:pt x="235361" y="508349"/>
                      <a:pt x="482925" y="801876"/>
                      <a:pt x="783923" y="877747"/>
                    </a:cubicBezTo>
                    <a:lnTo>
                      <a:pt x="833729" y="883948"/>
                    </a:lnTo>
                    <a:lnTo>
                      <a:pt x="857374" y="955082"/>
                    </a:lnTo>
                    <a:cubicBezTo>
                      <a:pt x="435431" y="955082"/>
                      <a:pt x="83392" y="559565"/>
                      <a:pt x="1975" y="33777"/>
                    </a:cubicBezTo>
                    <a:lnTo>
                      <a:pt x="0" y="16671"/>
                    </a:lnTo>
                    <a:lnTo>
                      <a:pt x="19173" y="15703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9" name="楕円 458">
              <a:extLst>
                <a:ext uri="{FF2B5EF4-FFF2-40B4-BE49-F238E27FC236}">
                  <a16:creationId xmlns:a16="http://schemas.microsoft.com/office/drawing/2014/main" id="{3C72AF41-BC21-4DF5-A2DE-341D8E25B4D9}"/>
                </a:ext>
              </a:extLst>
            </p:cNvPr>
            <p:cNvSpPr/>
            <p:nvPr/>
          </p:nvSpPr>
          <p:spPr>
            <a:xfrm>
              <a:off x="1613140" y="841316"/>
              <a:ext cx="1889185" cy="1889185"/>
            </a:xfrm>
            <a:prstGeom prst="ellipse">
              <a:avLst/>
            </a:prstGeom>
            <a:gradFill flip="none" rotWithShape="1">
              <a:gsLst>
                <a:gs pos="0">
                  <a:srgbClr val="FF6600"/>
                </a:gs>
                <a:gs pos="100000">
                  <a:srgbClr val="C00000"/>
                </a:gs>
                <a:gs pos="7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CF19E9BF-3EF6-47A2-A7E5-3878A273B566}"/>
                </a:ext>
              </a:extLst>
            </p:cNvPr>
            <p:cNvGrpSpPr/>
            <p:nvPr/>
          </p:nvGrpSpPr>
          <p:grpSpPr>
            <a:xfrm>
              <a:off x="2158786" y="3209925"/>
              <a:ext cx="801478" cy="429472"/>
              <a:chOff x="2158786" y="3209925"/>
              <a:chExt cx="801478" cy="429472"/>
            </a:xfrm>
          </p:grpSpPr>
          <p:sp>
            <p:nvSpPr>
              <p:cNvPr id="461" name="四角形: 角を丸くする 460">
                <a:extLst>
                  <a:ext uri="{FF2B5EF4-FFF2-40B4-BE49-F238E27FC236}">
                    <a16:creationId xmlns:a16="http://schemas.microsoft.com/office/drawing/2014/main" id="{FC080B0F-637B-4C10-AA46-1F7B81E8A49E}"/>
                  </a:ext>
                </a:extLst>
              </p:cNvPr>
              <p:cNvSpPr/>
              <p:nvPr/>
            </p:nvSpPr>
            <p:spPr>
              <a:xfrm>
                <a:off x="2164419" y="3215613"/>
                <a:ext cx="781187" cy="51984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円: 塗りつぶしなし 461">
                <a:extLst>
                  <a:ext uri="{FF2B5EF4-FFF2-40B4-BE49-F238E27FC236}">
                    <a16:creationId xmlns:a16="http://schemas.microsoft.com/office/drawing/2014/main" id="{71CBD738-439C-4E09-A526-21391CFE61F9}"/>
                  </a:ext>
                </a:extLst>
              </p:cNvPr>
              <p:cNvSpPr/>
              <p:nvPr/>
            </p:nvSpPr>
            <p:spPr>
              <a:xfrm rot="1800000">
                <a:off x="2521734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円: 塗りつぶしなし 462">
                <a:extLst>
                  <a:ext uri="{FF2B5EF4-FFF2-40B4-BE49-F238E27FC236}">
                    <a16:creationId xmlns:a16="http://schemas.microsoft.com/office/drawing/2014/main" id="{4763480D-08B2-4E5F-B0BC-759551BE0583}"/>
                  </a:ext>
                </a:extLst>
              </p:cNvPr>
              <p:cNvSpPr/>
              <p:nvPr/>
            </p:nvSpPr>
            <p:spPr>
              <a:xfrm rot="19800000" flipH="1">
                <a:off x="2158786" y="3263451"/>
                <a:ext cx="438530" cy="200388"/>
              </a:xfrm>
              <a:prstGeom prst="donut">
                <a:avLst>
                  <a:gd name="adj" fmla="val 18126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3E5DFAD8-236E-404B-98C3-11C26F5F8B0B}"/>
                  </a:ext>
                </a:extLst>
              </p:cNvPr>
              <p:cNvSpPr/>
              <p:nvPr/>
            </p:nvSpPr>
            <p:spPr>
              <a:xfrm rot="17252331">
                <a:off x="2310156" y="3408284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80ADC532-1120-48E2-A7E4-C491F090C239}"/>
                  </a:ext>
                </a:extLst>
              </p:cNvPr>
              <p:cNvSpPr/>
              <p:nvPr/>
            </p:nvSpPr>
            <p:spPr>
              <a:xfrm rot="15300000">
                <a:off x="2388738" y="3408285"/>
                <a:ext cx="416504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4923D777-2BDA-4299-B503-238EE49DF208}"/>
                  </a:ext>
                </a:extLst>
              </p:cNvPr>
              <p:cNvSpPr/>
              <p:nvPr/>
            </p:nvSpPr>
            <p:spPr>
              <a:xfrm>
                <a:off x="2514810" y="3209925"/>
                <a:ext cx="100150" cy="6336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F043660E-B5FD-4B7B-A528-0AC543A6E420}"/>
              </a:ext>
            </a:extLst>
          </p:cNvPr>
          <p:cNvGrpSpPr/>
          <p:nvPr/>
        </p:nvGrpSpPr>
        <p:grpSpPr>
          <a:xfrm>
            <a:off x="3650039" y="1635532"/>
            <a:ext cx="2623350" cy="1220362"/>
            <a:chOff x="1089460" y="1279420"/>
            <a:chExt cx="5266891" cy="2450116"/>
          </a:xfrm>
        </p:grpSpPr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90844CFC-58CA-4BD0-AA9D-1DA2218BDBBA}"/>
                </a:ext>
              </a:extLst>
            </p:cNvPr>
            <p:cNvGrpSpPr/>
            <p:nvPr/>
          </p:nvGrpSpPr>
          <p:grpSpPr>
            <a:xfrm>
              <a:off x="1089460" y="1433907"/>
              <a:ext cx="4847800" cy="2295629"/>
              <a:chOff x="1089460" y="1433907"/>
              <a:chExt cx="4847800" cy="2295629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D799B11C-2884-4A55-9207-3DD325643CB8}"/>
                  </a:ext>
                </a:extLst>
              </p:cNvPr>
              <p:cNvGrpSpPr/>
              <p:nvPr/>
            </p:nvGrpSpPr>
            <p:grpSpPr>
              <a:xfrm>
                <a:off x="1089460" y="1433907"/>
                <a:ext cx="4847800" cy="2295629"/>
                <a:chOff x="1089460" y="1433907"/>
                <a:chExt cx="4847800" cy="2295629"/>
              </a:xfrm>
            </p:grpSpPr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592BB662-BC4D-4BB9-9F65-C9E1F927A368}"/>
                    </a:ext>
                  </a:extLst>
                </p:cNvPr>
                <p:cNvSpPr/>
                <p:nvPr/>
              </p:nvSpPr>
              <p:spPr>
                <a:xfrm>
                  <a:off x="1089460" y="1433907"/>
                  <a:ext cx="4847800" cy="2295629"/>
                </a:xfrm>
                <a:custGeom>
                  <a:avLst/>
                  <a:gdLst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738840 w 4847800"/>
                    <a:gd name="connsiteY22" fmla="*/ 27835 h 2295629"/>
                    <a:gd name="connsiteX23" fmla="*/ 1857079 w 4847800"/>
                    <a:gd name="connsiteY23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77478 w 4847800"/>
                    <a:gd name="connsiteY22" fmla="*/ 471093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4788716 w 4847800"/>
                    <a:gd name="connsiteY2" fmla="*/ 1173668 h 2295629"/>
                    <a:gd name="connsiteX3" fmla="*/ 4847399 w 4847800"/>
                    <a:gd name="connsiteY3" fmla="*/ 1229374 h 2295629"/>
                    <a:gd name="connsiteX4" fmla="*/ 4846254 w 4847800"/>
                    <a:gd name="connsiteY4" fmla="*/ 1233697 h 2295629"/>
                    <a:gd name="connsiteX5" fmla="*/ 4847399 w 4847800"/>
                    <a:gd name="connsiteY5" fmla="*/ 1235724 h 2295629"/>
                    <a:gd name="connsiteX6" fmla="*/ 4841672 w 4847800"/>
                    <a:gd name="connsiteY6" fmla="*/ 1257338 h 2295629"/>
                    <a:gd name="connsiteX7" fmla="*/ 4847399 w 4847800"/>
                    <a:gd name="connsiteY7" fmla="*/ 1267474 h 2295629"/>
                    <a:gd name="connsiteX8" fmla="*/ 4842817 w 4847800"/>
                    <a:gd name="connsiteY8" fmla="*/ 1284765 h 2295629"/>
                    <a:gd name="connsiteX9" fmla="*/ 4847399 w 4847800"/>
                    <a:gd name="connsiteY9" fmla="*/ 1292874 h 2295629"/>
                    <a:gd name="connsiteX10" fmla="*/ 4805286 w 4847800"/>
                    <a:gd name="connsiteY10" fmla="*/ 1351813 h 2295629"/>
                    <a:gd name="connsiteX11" fmla="*/ 3108959 w 4847800"/>
                    <a:gd name="connsiteY11" fmla="*/ 2267793 h 2295629"/>
                    <a:gd name="connsiteX12" fmla="*/ 2865619 w 4847800"/>
                    <a:gd name="connsiteY12" fmla="*/ 2275600 h 2295629"/>
                    <a:gd name="connsiteX13" fmla="*/ 59084 w 4847800"/>
                    <a:gd name="connsiteY13" fmla="*/ 1121961 h 2295629"/>
                    <a:gd name="connsiteX14" fmla="*/ 5789 w 4847800"/>
                    <a:gd name="connsiteY14" fmla="*/ 1081637 h 2295629"/>
                    <a:gd name="connsiteX15" fmla="*/ 7497 w 4847800"/>
                    <a:gd name="connsiteY15" fmla="*/ 1053414 h 2295629"/>
                    <a:gd name="connsiteX16" fmla="*/ 401 w 4847800"/>
                    <a:gd name="connsiteY16" fmla="*/ 1040855 h 2295629"/>
                    <a:gd name="connsiteX17" fmla="*/ 6128 w 4847800"/>
                    <a:gd name="connsiteY17" fmla="*/ 1019240 h 2295629"/>
                    <a:gd name="connsiteX18" fmla="*/ 401 w 4847800"/>
                    <a:gd name="connsiteY18" fmla="*/ 1009105 h 2295629"/>
                    <a:gd name="connsiteX19" fmla="*/ 1546 w 4847800"/>
                    <a:gd name="connsiteY19" fmla="*/ 1004782 h 2295629"/>
                    <a:gd name="connsiteX20" fmla="*/ 401 w 4847800"/>
                    <a:gd name="connsiteY20" fmla="*/ 1002755 h 2295629"/>
                    <a:gd name="connsiteX21" fmla="*/ 42514 w 4847800"/>
                    <a:gd name="connsiteY21" fmla="*/ 943815 h 2295629"/>
                    <a:gd name="connsiteX22" fmla="*/ 1048903 w 4847800"/>
                    <a:gd name="connsiteY22" fmla="*/ 456806 h 2295629"/>
                    <a:gd name="connsiteX23" fmla="*/ 1738840 w 4847800"/>
                    <a:gd name="connsiteY23" fmla="*/ 27835 h 2295629"/>
                    <a:gd name="connsiteX24" fmla="*/ 1857079 w 4847800"/>
                    <a:gd name="connsiteY24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263465 w 4847800"/>
                    <a:gd name="connsiteY2" fmla="*/ 585393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6778 w 4847800"/>
                    <a:gd name="connsiteY2" fmla="*/ 5330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108959 w 4847800"/>
                    <a:gd name="connsiteY12" fmla="*/ 2267793 h 2295629"/>
                    <a:gd name="connsiteX13" fmla="*/ 2865619 w 4847800"/>
                    <a:gd name="connsiteY13" fmla="*/ 2275600 h 2295629"/>
                    <a:gd name="connsiteX14" fmla="*/ 59084 w 4847800"/>
                    <a:gd name="connsiteY14" fmla="*/ 1121961 h 2295629"/>
                    <a:gd name="connsiteX15" fmla="*/ 5789 w 4847800"/>
                    <a:gd name="connsiteY15" fmla="*/ 1081637 h 2295629"/>
                    <a:gd name="connsiteX16" fmla="*/ 7497 w 4847800"/>
                    <a:gd name="connsiteY16" fmla="*/ 1053414 h 2295629"/>
                    <a:gd name="connsiteX17" fmla="*/ 401 w 4847800"/>
                    <a:gd name="connsiteY17" fmla="*/ 1040855 h 2295629"/>
                    <a:gd name="connsiteX18" fmla="*/ 6128 w 4847800"/>
                    <a:gd name="connsiteY18" fmla="*/ 1019240 h 2295629"/>
                    <a:gd name="connsiteX19" fmla="*/ 401 w 4847800"/>
                    <a:gd name="connsiteY19" fmla="*/ 1009105 h 2295629"/>
                    <a:gd name="connsiteX20" fmla="*/ 1546 w 4847800"/>
                    <a:gd name="connsiteY20" fmla="*/ 1004782 h 2295629"/>
                    <a:gd name="connsiteX21" fmla="*/ 401 w 4847800"/>
                    <a:gd name="connsiteY21" fmla="*/ 1002755 h 2295629"/>
                    <a:gd name="connsiteX22" fmla="*/ 42514 w 4847800"/>
                    <a:gd name="connsiteY22" fmla="*/ 943815 h 2295629"/>
                    <a:gd name="connsiteX23" fmla="*/ 1048903 w 4847800"/>
                    <a:gd name="connsiteY23" fmla="*/ 456806 h 2295629"/>
                    <a:gd name="connsiteX24" fmla="*/ 1738840 w 4847800"/>
                    <a:gd name="connsiteY24" fmla="*/ 27835 h 2295629"/>
                    <a:gd name="connsiteX25" fmla="*/ 1857079 w 4847800"/>
                    <a:gd name="connsiteY25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77840 w 4847800"/>
                    <a:gd name="connsiteY12" fmla="*/ 1737918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59084 w 4847800"/>
                    <a:gd name="connsiteY15" fmla="*/ 1121961 h 2295629"/>
                    <a:gd name="connsiteX16" fmla="*/ 5789 w 4847800"/>
                    <a:gd name="connsiteY16" fmla="*/ 1081637 h 2295629"/>
                    <a:gd name="connsiteX17" fmla="*/ 7497 w 4847800"/>
                    <a:gd name="connsiteY17" fmla="*/ 1053414 h 2295629"/>
                    <a:gd name="connsiteX18" fmla="*/ 401 w 4847800"/>
                    <a:gd name="connsiteY18" fmla="*/ 1040855 h 2295629"/>
                    <a:gd name="connsiteX19" fmla="*/ 6128 w 4847800"/>
                    <a:gd name="connsiteY19" fmla="*/ 1019240 h 2295629"/>
                    <a:gd name="connsiteX20" fmla="*/ 401 w 4847800"/>
                    <a:gd name="connsiteY20" fmla="*/ 1009105 h 2295629"/>
                    <a:gd name="connsiteX21" fmla="*/ 1546 w 4847800"/>
                    <a:gd name="connsiteY21" fmla="*/ 1004782 h 2295629"/>
                    <a:gd name="connsiteX22" fmla="*/ 401 w 4847800"/>
                    <a:gd name="connsiteY22" fmla="*/ 1002755 h 2295629"/>
                    <a:gd name="connsiteX23" fmla="*/ 42514 w 4847800"/>
                    <a:gd name="connsiteY23" fmla="*/ 943815 h 2295629"/>
                    <a:gd name="connsiteX24" fmla="*/ 1048903 w 4847800"/>
                    <a:gd name="connsiteY24" fmla="*/ 456806 h 2295629"/>
                    <a:gd name="connsiteX25" fmla="*/ 1738840 w 4847800"/>
                    <a:gd name="connsiteY25" fmla="*/ 27835 h 2295629"/>
                    <a:gd name="connsiteX26" fmla="*/ 1857079 w 4847800"/>
                    <a:gd name="connsiteY26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  <a:gd name="connsiteX0" fmla="*/ 1857079 w 4847800"/>
                    <a:gd name="connsiteY0" fmla="*/ 188 h 2295629"/>
                    <a:gd name="connsiteX1" fmla="*/ 1982182 w 4847800"/>
                    <a:gd name="connsiteY1" fmla="*/ 20028 h 2295629"/>
                    <a:gd name="connsiteX2" fmla="*/ 3092016 w 4847800"/>
                    <a:gd name="connsiteY2" fmla="*/ 571105 h 2295629"/>
                    <a:gd name="connsiteX3" fmla="*/ 4788716 w 4847800"/>
                    <a:gd name="connsiteY3" fmla="*/ 1173668 h 2295629"/>
                    <a:gd name="connsiteX4" fmla="*/ 4847399 w 4847800"/>
                    <a:gd name="connsiteY4" fmla="*/ 1229374 h 2295629"/>
                    <a:gd name="connsiteX5" fmla="*/ 4846254 w 4847800"/>
                    <a:gd name="connsiteY5" fmla="*/ 1233697 h 2295629"/>
                    <a:gd name="connsiteX6" fmla="*/ 4847399 w 4847800"/>
                    <a:gd name="connsiteY6" fmla="*/ 1235724 h 2295629"/>
                    <a:gd name="connsiteX7" fmla="*/ 4841672 w 4847800"/>
                    <a:gd name="connsiteY7" fmla="*/ 1257338 h 2295629"/>
                    <a:gd name="connsiteX8" fmla="*/ 4847399 w 4847800"/>
                    <a:gd name="connsiteY8" fmla="*/ 1267474 h 2295629"/>
                    <a:gd name="connsiteX9" fmla="*/ 4842817 w 4847800"/>
                    <a:gd name="connsiteY9" fmla="*/ 1284765 h 2295629"/>
                    <a:gd name="connsiteX10" fmla="*/ 4847399 w 4847800"/>
                    <a:gd name="connsiteY10" fmla="*/ 1292874 h 2295629"/>
                    <a:gd name="connsiteX11" fmla="*/ 4805286 w 4847800"/>
                    <a:gd name="connsiteY11" fmla="*/ 1351813 h 2295629"/>
                    <a:gd name="connsiteX12" fmla="*/ 3958790 w 4847800"/>
                    <a:gd name="connsiteY12" fmla="*/ 1733155 h 2295629"/>
                    <a:gd name="connsiteX13" fmla="*/ 3108959 w 4847800"/>
                    <a:gd name="connsiteY13" fmla="*/ 2267793 h 2295629"/>
                    <a:gd name="connsiteX14" fmla="*/ 2865619 w 4847800"/>
                    <a:gd name="connsiteY14" fmla="*/ 2275600 h 2295629"/>
                    <a:gd name="connsiteX15" fmla="*/ 1391803 w 4847800"/>
                    <a:gd name="connsiteY15" fmla="*/ 1609331 h 2295629"/>
                    <a:gd name="connsiteX16" fmla="*/ 59084 w 4847800"/>
                    <a:gd name="connsiteY16" fmla="*/ 1121961 h 2295629"/>
                    <a:gd name="connsiteX17" fmla="*/ 5789 w 4847800"/>
                    <a:gd name="connsiteY17" fmla="*/ 1081637 h 2295629"/>
                    <a:gd name="connsiteX18" fmla="*/ 7497 w 4847800"/>
                    <a:gd name="connsiteY18" fmla="*/ 1053414 h 2295629"/>
                    <a:gd name="connsiteX19" fmla="*/ 401 w 4847800"/>
                    <a:gd name="connsiteY19" fmla="*/ 1040855 h 2295629"/>
                    <a:gd name="connsiteX20" fmla="*/ 6128 w 4847800"/>
                    <a:gd name="connsiteY20" fmla="*/ 1019240 h 2295629"/>
                    <a:gd name="connsiteX21" fmla="*/ 401 w 4847800"/>
                    <a:gd name="connsiteY21" fmla="*/ 1009105 h 2295629"/>
                    <a:gd name="connsiteX22" fmla="*/ 1546 w 4847800"/>
                    <a:gd name="connsiteY22" fmla="*/ 1004782 h 2295629"/>
                    <a:gd name="connsiteX23" fmla="*/ 401 w 4847800"/>
                    <a:gd name="connsiteY23" fmla="*/ 1002755 h 2295629"/>
                    <a:gd name="connsiteX24" fmla="*/ 42514 w 4847800"/>
                    <a:gd name="connsiteY24" fmla="*/ 943815 h 2295629"/>
                    <a:gd name="connsiteX25" fmla="*/ 1048903 w 4847800"/>
                    <a:gd name="connsiteY25" fmla="*/ 456806 h 2295629"/>
                    <a:gd name="connsiteX26" fmla="*/ 1738840 w 4847800"/>
                    <a:gd name="connsiteY26" fmla="*/ 27835 h 2295629"/>
                    <a:gd name="connsiteX27" fmla="*/ 1857079 w 4847800"/>
                    <a:gd name="connsiteY27" fmla="*/ 188 h 2295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847800" h="2295629">
                      <a:moveTo>
                        <a:pt x="1857079" y="188"/>
                      </a:moveTo>
                      <a:cubicBezTo>
                        <a:pt x="1901114" y="-1225"/>
                        <a:pt x="1946295" y="5277"/>
                        <a:pt x="1982182" y="20028"/>
                      </a:cubicBezTo>
                      <a:cubicBezTo>
                        <a:pt x="2420389" y="200546"/>
                        <a:pt x="2499462" y="338501"/>
                        <a:pt x="3092016" y="571105"/>
                      </a:cubicBezTo>
                      <a:cubicBezTo>
                        <a:pt x="3684570" y="803709"/>
                        <a:pt x="4224737" y="960114"/>
                        <a:pt x="4788716" y="1173668"/>
                      </a:cubicBezTo>
                      <a:cubicBezTo>
                        <a:pt x="4824603" y="1188420"/>
                        <a:pt x="4844401" y="1208627"/>
                        <a:pt x="4847399" y="1229374"/>
                      </a:cubicBezTo>
                      <a:lnTo>
                        <a:pt x="4846254" y="1233697"/>
                      </a:lnTo>
                      <a:lnTo>
                        <a:pt x="4847399" y="1235724"/>
                      </a:lnTo>
                      <a:lnTo>
                        <a:pt x="4841672" y="1257338"/>
                      </a:lnTo>
                      <a:lnTo>
                        <a:pt x="4847399" y="1267474"/>
                      </a:lnTo>
                      <a:lnTo>
                        <a:pt x="4842817" y="1284765"/>
                      </a:lnTo>
                      <a:lnTo>
                        <a:pt x="4847399" y="1292874"/>
                      </a:lnTo>
                      <a:cubicBezTo>
                        <a:pt x="4850398" y="1313621"/>
                        <a:pt x="4836597" y="1334906"/>
                        <a:pt x="4805286" y="1351813"/>
                      </a:cubicBezTo>
                      <a:cubicBezTo>
                        <a:pt x="4535821" y="1491627"/>
                        <a:pt x="4337792" y="1540953"/>
                        <a:pt x="3958790" y="1733155"/>
                      </a:cubicBezTo>
                      <a:cubicBezTo>
                        <a:pt x="3579788" y="1925357"/>
                        <a:pt x="3398586" y="2091168"/>
                        <a:pt x="3108959" y="2267793"/>
                      </a:cubicBezTo>
                      <a:cubicBezTo>
                        <a:pt x="3046338" y="2301607"/>
                        <a:pt x="2937391" y="2305103"/>
                        <a:pt x="2865619" y="2275600"/>
                      </a:cubicBezTo>
                      <a:cubicBezTo>
                        <a:pt x="2366409" y="2074148"/>
                        <a:pt x="1929113" y="1829833"/>
                        <a:pt x="1391803" y="1609331"/>
                      </a:cubicBezTo>
                      <a:cubicBezTo>
                        <a:pt x="854493" y="1388829"/>
                        <a:pt x="503324" y="1284418"/>
                        <a:pt x="59084" y="1121961"/>
                      </a:cubicBezTo>
                      <a:cubicBezTo>
                        <a:pt x="32169" y="1110897"/>
                        <a:pt x="14304" y="1096764"/>
                        <a:pt x="5789" y="1081637"/>
                      </a:cubicBezTo>
                      <a:cubicBezTo>
                        <a:pt x="6358" y="1072229"/>
                        <a:pt x="6928" y="1062822"/>
                        <a:pt x="7497" y="1053414"/>
                      </a:cubicBezTo>
                      <a:lnTo>
                        <a:pt x="401" y="1040855"/>
                      </a:lnTo>
                      <a:lnTo>
                        <a:pt x="6128" y="1019240"/>
                      </a:lnTo>
                      <a:lnTo>
                        <a:pt x="401" y="1009105"/>
                      </a:lnTo>
                      <a:lnTo>
                        <a:pt x="1546" y="1004782"/>
                      </a:lnTo>
                      <a:lnTo>
                        <a:pt x="401" y="1002755"/>
                      </a:lnTo>
                      <a:cubicBezTo>
                        <a:pt x="-2598" y="982008"/>
                        <a:pt x="11203" y="960722"/>
                        <a:pt x="42514" y="943815"/>
                      </a:cubicBezTo>
                      <a:cubicBezTo>
                        <a:pt x="354164" y="771954"/>
                        <a:pt x="618899" y="704571"/>
                        <a:pt x="1048903" y="456806"/>
                      </a:cubicBezTo>
                      <a:cubicBezTo>
                        <a:pt x="1478907" y="209041"/>
                        <a:pt x="1485048" y="161300"/>
                        <a:pt x="1738840" y="27835"/>
                      </a:cubicBezTo>
                      <a:cubicBezTo>
                        <a:pt x="1770151" y="10928"/>
                        <a:pt x="1813043" y="1601"/>
                        <a:pt x="1857079" y="188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" lastClr="FFFFFF">
                      <a:lumMod val="95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0D733414-0608-423C-8A13-2777CAF33591}"/>
                    </a:ext>
                  </a:extLst>
                </p:cNvPr>
                <p:cNvSpPr/>
                <p:nvPr/>
              </p:nvSpPr>
              <p:spPr>
                <a:xfrm>
                  <a:off x="1264991" y="1538288"/>
                  <a:ext cx="4478584" cy="2018426"/>
                </a:xfrm>
                <a:custGeom>
                  <a:avLst/>
                  <a:gdLst>
                    <a:gd name="connsiteX0" fmla="*/ 1385119 w 3615774"/>
                    <a:gd name="connsiteY0" fmla="*/ 299 h 3533767"/>
                    <a:gd name="connsiteX1" fmla="*/ 1478428 w 3615774"/>
                    <a:gd name="connsiteY1" fmla="*/ 31709 h 3533767"/>
                    <a:gd name="connsiteX2" fmla="*/ 3571706 w 3615774"/>
                    <a:gd name="connsiteY2" fmla="*/ 1858079 h 3533767"/>
                    <a:gd name="connsiteX3" fmla="*/ 3584065 w 3615774"/>
                    <a:gd name="connsiteY3" fmla="*/ 2039577 h 3533767"/>
                    <a:gd name="connsiteX4" fmla="*/ 2318845 w 3615774"/>
                    <a:gd name="connsiteY4" fmla="*/ 3489699 h 3533767"/>
                    <a:gd name="connsiteX5" fmla="*/ 2137347 w 3615774"/>
                    <a:gd name="connsiteY5" fmla="*/ 3502058 h 3533767"/>
                    <a:gd name="connsiteX6" fmla="*/ 44068 w 3615774"/>
                    <a:gd name="connsiteY6" fmla="*/ 1675689 h 3533767"/>
                    <a:gd name="connsiteX7" fmla="*/ 31709 w 3615774"/>
                    <a:gd name="connsiteY7" fmla="*/ 1494190 h 3533767"/>
                    <a:gd name="connsiteX8" fmla="*/ 1296929 w 3615774"/>
                    <a:gd name="connsiteY8" fmla="*/ 44068 h 3533767"/>
                    <a:gd name="connsiteX9" fmla="*/ 1385119 w 3615774"/>
                    <a:gd name="connsiteY9" fmla="*/ 299 h 3533767"/>
                    <a:gd name="connsiteX0" fmla="*/ 1368471 w 3599126"/>
                    <a:gd name="connsiteY0" fmla="*/ 299 h 3533767"/>
                    <a:gd name="connsiteX1" fmla="*/ 1461780 w 3599126"/>
                    <a:gd name="connsiteY1" fmla="*/ 31709 h 3533767"/>
                    <a:gd name="connsiteX2" fmla="*/ 3555058 w 3599126"/>
                    <a:gd name="connsiteY2" fmla="*/ 1858079 h 3533767"/>
                    <a:gd name="connsiteX3" fmla="*/ 3567417 w 3599126"/>
                    <a:gd name="connsiteY3" fmla="*/ 2039577 h 3533767"/>
                    <a:gd name="connsiteX4" fmla="*/ 2302197 w 3599126"/>
                    <a:gd name="connsiteY4" fmla="*/ 3489699 h 3533767"/>
                    <a:gd name="connsiteX5" fmla="*/ 2120699 w 3599126"/>
                    <a:gd name="connsiteY5" fmla="*/ 3502058 h 3533767"/>
                    <a:gd name="connsiteX6" fmla="*/ 93895 w 3599126"/>
                    <a:gd name="connsiteY6" fmla="*/ 1750522 h 3533767"/>
                    <a:gd name="connsiteX7" fmla="*/ 15061 w 3599126"/>
                    <a:gd name="connsiteY7" fmla="*/ 1494190 h 3533767"/>
                    <a:gd name="connsiteX8" fmla="*/ 1280281 w 3599126"/>
                    <a:gd name="connsiteY8" fmla="*/ 44068 h 3533767"/>
                    <a:gd name="connsiteX9" fmla="*/ 1368471 w 3599126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38279 w 3568934"/>
                    <a:gd name="connsiteY0" fmla="*/ 299 h 3533767"/>
                    <a:gd name="connsiteX1" fmla="*/ 1431588 w 3568934"/>
                    <a:gd name="connsiteY1" fmla="*/ 31709 h 3533767"/>
                    <a:gd name="connsiteX2" fmla="*/ 3524866 w 3568934"/>
                    <a:gd name="connsiteY2" fmla="*/ 1858079 h 3533767"/>
                    <a:gd name="connsiteX3" fmla="*/ 3537225 w 3568934"/>
                    <a:gd name="connsiteY3" fmla="*/ 2039577 h 3533767"/>
                    <a:gd name="connsiteX4" fmla="*/ 2272005 w 3568934"/>
                    <a:gd name="connsiteY4" fmla="*/ 3489699 h 3533767"/>
                    <a:gd name="connsiteX5" fmla="*/ 2090507 w 3568934"/>
                    <a:gd name="connsiteY5" fmla="*/ 3502058 h 3533767"/>
                    <a:gd name="connsiteX6" fmla="*/ 63703 w 3568934"/>
                    <a:gd name="connsiteY6" fmla="*/ 1750522 h 3533767"/>
                    <a:gd name="connsiteX7" fmla="*/ 21799 w 3568934"/>
                    <a:gd name="connsiteY7" fmla="*/ 1510820 h 3533767"/>
                    <a:gd name="connsiteX8" fmla="*/ 1250089 w 3568934"/>
                    <a:gd name="connsiteY8" fmla="*/ 44068 h 3533767"/>
                    <a:gd name="connsiteX9" fmla="*/ 1338279 w 3568934"/>
                    <a:gd name="connsiteY9" fmla="*/ 299 h 3533767"/>
                    <a:gd name="connsiteX0" fmla="*/ 1345184 w 3575839"/>
                    <a:gd name="connsiteY0" fmla="*/ 299 h 3533767"/>
                    <a:gd name="connsiteX1" fmla="*/ 1438493 w 3575839"/>
                    <a:gd name="connsiteY1" fmla="*/ 31709 h 3533767"/>
                    <a:gd name="connsiteX2" fmla="*/ 3531771 w 3575839"/>
                    <a:gd name="connsiteY2" fmla="*/ 1858079 h 3533767"/>
                    <a:gd name="connsiteX3" fmla="*/ 3544130 w 3575839"/>
                    <a:gd name="connsiteY3" fmla="*/ 2039577 h 3533767"/>
                    <a:gd name="connsiteX4" fmla="*/ 2278910 w 3575839"/>
                    <a:gd name="connsiteY4" fmla="*/ 3489699 h 3533767"/>
                    <a:gd name="connsiteX5" fmla="*/ 2097412 w 3575839"/>
                    <a:gd name="connsiteY5" fmla="*/ 3502058 h 3533767"/>
                    <a:gd name="connsiteX6" fmla="*/ 48450 w 3575839"/>
                    <a:gd name="connsiteY6" fmla="*/ 1708947 h 3533767"/>
                    <a:gd name="connsiteX7" fmla="*/ 28704 w 3575839"/>
                    <a:gd name="connsiteY7" fmla="*/ 1510820 h 3533767"/>
                    <a:gd name="connsiteX8" fmla="*/ 1256994 w 3575839"/>
                    <a:gd name="connsiteY8" fmla="*/ 44068 h 3533767"/>
                    <a:gd name="connsiteX9" fmla="*/ 1345184 w 3575839"/>
                    <a:gd name="connsiteY9" fmla="*/ 299 h 3533767"/>
                    <a:gd name="connsiteX0" fmla="*/ 1345184 w 3557679"/>
                    <a:gd name="connsiteY0" fmla="*/ 299 h 3533767"/>
                    <a:gd name="connsiteX1" fmla="*/ 1438493 w 3557679"/>
                    <a:gd name="connsiteY1" fmla="*/ 31709 h 3533767"/>
                    <a:gd name="connsiteX2" fmla="*/ 3531771 w 3557679"/>
                    <a:gd name="connsiteY2" fmla="*/ 1858079 h 3533767"/>
                    <a:gd name="connsiteX3" fmla="*/ 3499813 w 3557679"/>
                    <a:gd name="connsiteY3" fmla="*/ 2081149 h 3533767"/>
                    <a:gd name="connsiteX4" fmla="*/ 2278910 w 3557679"/>
                    <a:gd name="connsiteY4" fmla="*/ 3489699 h 3533767"/>
                    <a:gd name="connsiteX5" fmla="*/ 2097412 w 3557679"/>
                    <a:gd name="connsiteY5" fmla="*/ 3502058 h 3533767"/>
                    <a:gd name="connsiteX6" fmla="*/ 48450 w 3557679"/>
                    <a:gd name="connsiteY6" fmla="*/ 1708947 h 3533767"/>
                    <a:gd name="connsiteX7" fmla="*/ 28704 w 3557679"/>
                    <a:gd name="connsiteY7" fmla="*/ 1510820 h 3533767"/>
                    <a:gd name="connsiteX8" fmla="*/ 1256994 w 3557679"/>
                    <a:gd name="connsiteY8" fmla="*/ 44068 h 3533767"/>
                    <a:gd name="connsiteX9" fmla="*/ 1345184 w 3557679"/>
                    <a:gd name="connsiteY9" fmla="*/ 299 h 3533767"/>
                    <a:gd name="connsiteX0" fmla="*/ 1345184 w 3540792"/>
                    <a:gd name="connsiteY0" fmla="*/ 299 h 3533767"/>
                    <a:gd name="connsiteX1" fmla="*/ 1438493 w 3540792"/>
                    <a:gd name="connsiteY1" fmla="*/ 31709 h 3533767"/>
                    <a:gd name="connsiteX2" fmla="*/ 3505920 w 3540792"/>
                    <a:gd name="connsiteY2" fmla="*/ 1924597 h 3533767"/>
                    <a:gd name="connsiteX3" fmla="*/ 3499813 w 3540792"/>
                    <a:gd name="connsiteY3" fmla="*/ 2081149 h 3533767"/>
                    <a:gd name="connsiteX4" fmla="*/ 2278910 w 3540792"/>
                    <a:gd name="connsiteY4" fmla="*/ 3489699 h 3533767"/>
                    <a:gd name="connsiteX5" fmla="*/ 2097412 w 3540792"/>
                    <a:gd name="connsiteY5" fmla="*/ 3502058 h 3533767"/>
                    <a:gd name="connsiteX6" fmla="*/ 48450 w 3540792"/>
                    <a:gd name="connsiteY6" fmla="*/ 1708947 h 3533767"/>
                    <a:gd name="connsiteX7" fmla="*/ 28704 w 3540792"/>
                    <a:gd name="connsiteY7" fmla="*/ 1510820 h 3533767"/>
                    <a:gd name="connsiteX8" fmla="*/ 1256994 w 3540792"/>
                    <a:gd name="connsiteY8" fmla="*/ 44068 h 3533767"/>
                    <a:gd name="connsiteX9" fmla="*/ 1345184 w 354079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24597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66171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5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33767"/>
                    <a:gd name="connsiteX1" fmla="*/ 1438493 w 3532872"/>
                    <a:gd name="connsiteY1" fmla="*/ 31709 h 3533767"/>
                    <a:gd name="connsiteX2" fmla="*/ 3505920 w 3532872"/>
                    <a:gd name="connsiteY2" fmla="*/ 1949542 h 3533767"/>
                    <a:gd name="connsiteX3" fmla="*/ 3477656 w 3532872"/>
                    <a:gd name="connsiteY3" fmla="*/ 2122722 h 3533767"/>
                    <a:gd name="connsiteX4" fmla="*/ 2278910 w 3532872"/>
                    <a:gd name="connsiteY4" fmla="*/ 3489699 h 3533767"/>
                    <a:gd name="connsiteX5" fmla="*/ 2097412 w 3532872"/>
                    <a:gd name="connsiteY5" fmla="*/ 3502058 h 3533767"/>
                    <a:gd name="connsiteX6" fmla="*/ 48450 w 3532872"/>
                    <a:gd name="connsiteY6" fmla="*/ 1708947 h 3533767"/>
                    <a:gd name="connsiteX7" fmla="*/ 28704 w 3532872"/>
                    <a:gd name="connsiteY7" fmla="*/ 1510820 h 3533767"/>
                    <a:gd name="connsiteX8" fmla="*/ 1256994 w 3532872"/>
                    <a:gd name="connsiteY8" fmla="*/ 44068 h 3533767"/>
                    <a:gd name="connsiteX9" fmla="*/ 1345184 w 3532872"/>
                    <a:gd name="connsiteY9" fmla="*/ 299 h 3533767"/>
                    <a:gd name="connsiteX0" fmla="*/ 1345184 w 3532872"/>
                    <a:gd name="connsiteY0" fmla="*/ 299 h 3557949"/>
                    <a:gd name="connsiteX1" fmla="*/ 1438493 w 3532872"/>
                    <a:gd name="connsiteY1" fmla="*/ 31709 h 3557949"/>
                    <a:gd name="connsiteX2" fmla="*/ 3505920 w 3532872"/>
                    <a:gd name="connsiteY2" fmla="*/ 1949542 h 3557949"/>
                    <a:gd name="connsiteX3" fmla="*/ 3477656 w 3532872"/>
                    <a:gd name="connsiteY3" fmla="*/ 2122722 h 3557949"/>
                    <a:gd name="connsiteX4" fmla="*/ 2278910 w 3532872"/>
                    <a:gd name="connsiteY4" fmla="*/ 3531272 h 3557949"/>
                    <a:gd name="connsiteX5" fmla="*/ 2097412 w 3532872"/>
                    <a:gd name="connsiteY5" fmla="*/ 3502058 h 3557949"/>
                    <a:gd name="connsiteX6" fmla="*/ 48450 w 3532872"/>
                    <a:gd name="connsiteY6" fmla="*/ 1708947 h 3557949"/>
                    <a:gd name="connsiteX7" fmla="*/ 28704 w 3532872"/>
                    <a:gd name="connsiteY7" fmla="*/ 1510820 h 3557949"/>
                    <a:gd name="connsiteX8" fmla="*/ 1256994 w 3532872"/>
                    <a:gd name="connsiteY8" fmla="*/ 44068 h 3557949"/>
                    <a:gd name="connsiteX9" fmla="*/ 1345184 w 3532872"/>
                    <a:gd name="connsiteY9" fmla="*/ 299 h 3557949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1256994 w 3532872"/>
                    <a:gd name="connsiteY8" fmla="*/ 44068 h 3580300"/>
                    <a:gd name="connsiteX9" fmla="*/ 1345184 w 3532872"/>
                    <a:gd name="connsiteY9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3505920 w 3532872"/>
                    <a:gd name="connsiteY2" fmla="*/ 1949542 h 3580300"/>
                    <a:gd name="connsiteX3" fmla="*/ 3477656 w 3532872"/>
                    <a:gd name="connsiteY3" fmla="*/ 2122722 h 3580300"/>
                    <a:gd name="connsiteX4" fmla="*/ 2278910 w 3532872"/>
                    <a:gd name="connsiteY4" fmla="*/ 3531272 h 3580300"/>
                    <a:gd name="connsiteX5" fmla="*/ 2097412 w 3532872"/>
                    <a:gd name="connsiteY5" fmla="*/ 3551947 h 3580300"/>
                    <a:gd name="connsiteX6" fmla="*/ 48450 w 3532872"/>
                    <a:gd name="connsiteY6" fmla="*/ 1708947 h 3580300"/>
                    <a:gd name="connsiteX7" fmla="*/ 28704 w 3532872"/>
                    <a:gd name="connsiteY7" fmla="*/ 1510820 h 3580300"/>
                    <a:gd name="connsiteX8" fmla="*/ 802817 w 3532872"/>
                    <a:gd name="connsiteY8" fmla="*/ 754813 h 3580300"/>
                    <a:gd name="connsiteX9" fmla="*/ 1256994 w 3532872"/>
                    <a:gd name="connsiteY9" fmla="*/ 44068 h 3580300"/>
                    <a:gd name="connsiteX10" fmla="*/ 1345184 w 3532872"/>
                    <a:gd name="connsiteY10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48450 w 3532872"/>
                    <a:gd name="connsiteY7" fmla="*/ 1708947 h 3580300"/>
                    <a:gd name="connsiteX8" fmla="*/ 28704 w 3532872"/>
                    <a:gd name="connsiteY8" fmla="*/ 1510820 h 3580300"/>
                    <a:gd name="connsiteX9" fmla="*/ 802817 w 3532872"/>
                    <a:gd name="connsiteY9" fmla="*/ 754813 h 3580300"/>
                    <a:gd name="connsiteX10" fmla="*/ 1256994 w 3532872"/>
                    <a:gd name="connsiteY10" fmla="*/ 44068 h 3580300"/>
                    <a:gd name="connsiteX11" fmla="*/ 1345184 w 3532872"/>
                    <a:gd name="connsiteY11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201668 w 3532872"/>
                    <a:gd name="connsiteY7" fmla="*/ 2509223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802817 w 3532872"/>
                    <a:gd name="connsiteY10" fmla="*/ 754813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278910 w 3532872"/>
                    <a:gd name="connsiteY5" fmla="*/ 3531272 h 3580300"/>
                    <a:gd name="connsiteX6" fmla="*/ 2097412 w 3532872"/>
                    <a:gd name="connsiteY6" fmla="*/ 3551947 h 3580300"/>
                    <a:gd name="connsiteX7" fmla="*/ 1124114 w 3532872"/>
                    <a:gd name="connsiteY7" fmla="*/ 2575741 h 3580300"/>
                    <a:gd name="connsiteX8" fmla="*/ 48450 w 3532872"/>
                    <a:gd name="connsiteY8" fmla="*/ 1708947 h 3580300"/>
                    <a:gd name="connsiteX9" fmla="*/ 28704 w 3532872"/>
                    <a:gd name="connsiteY9" fmla="*/ 1510820 h 3580300"/>
                    <a:gd name="connsiteX10" fmla="*/ 703104 w 3532872"/>
                    <a:gd name="connsiteY10" fmla="*/ 829645 h 3580300"/>
                    <a:gd name="connsiteX11" fmla="*/ 1256994 w 3532872"/>
                    <a:gd name="connsiteY11" fmla="*/ 44068 h 3580300"/>
                    <a:gd name="connsiteX12" fmla="*/ 1345184 w 3532872"/>
                    <a:gd name="connsiteY12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4626 w 3532872"/>
                    <a:gd name="connsiteY5" fmla="*/ 2667204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56160 w 3532872"/>
                    <a:gd name="connsiteY5" fmla="*/ 2650575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  <a:gd name="connsiteX0" fmla="*/ 1345184 w 3532872"/>
                    <a:gd name="connsiteY0" fmla="*/ 299 h 3580300"/>
                    <a:gd name="connsiteX1" fmla="*/ 1438493 w 3532872"/>
                    <a:gd name="connsiteY1" fmla="*/ 31709 h 3580300"/>
                    <a:gd name="connsiteX2" fmla="*/ 2313280 w 3532872"/>
                    <a:gd name="connsiteY2" fmla="*/ 1004255 h 3580300"/>
                    <a:gd name="connsiteX3" fmla="*/ 3505920 w 3532872"/>
                    <a:gd name="connsiteY3" fmla="*/ 1949542 h 3580300"/>
                    <a:gd name="connsiteX4" fmla="*/ 3477656 w 3532872"/>
                    <a:gd name="connsiteY4" fmla="*/ 2122722 h 3580300"/>
                    <a:gd name="connsiteX5" fmla="*/ 2870932 w 3532872"/>
                    <a:gd name="connsiteY5" fmla="*/ 2675518 h 3580300"/>
                    <a:gd name="connsiteX6" fmla="*/ 2278910 w 3532872"/>
                    <a:gd name="connsiteY6" fmla="*/ 3531272 h 3580300"/>
                    <a:gd name="connsiteX7" fmla="*/ 2097412 w 3532872"/>
                    <a:gd name="connsiteY7" fmla="*/ 3551947 h 3580300"/>
                    <a:gd name="connsiteX8" fmla="*/ 1124114 w 3532872"/>
                    <a:gd name="connsiteY8" fmla="*/ 2575741 h 3580300"/>
                    <a:gd name="connsiteX9" fmla="*/ 48450 w 3532872"/>
                    <a:gd name="connsiteY9" fmla="*/ 1708947 h 3580300"/>
                    <a:gd name="connsiteX10" fmla="*/ 28704 w 3532872"/>
                    <a:gd name="connsiteY10" fmla="*/ 1510820 h 3580300"/>
                    <a:gd name="connsiteX11" fmla="*/ 703104 w 3532872"/>
                    <a:gd name="connsiteY11" fmla="*/ 829645 h 3580300"/>
                    <a:gd name="connsiteX12" fmla="*/ 1256994 w 3532872"/>
                    <a:gd name="connsiteY12" fmla="*/ 44068 h 3580300"/>
                    <a:gd name="connsiteX13" fmla="*/ 1345184 w 3532872"/>
                    <a:gd name="connsiteY13" fmla="*/ 299 h 3580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32872" h="3580300">
                      <a:moveTo>
                        <a:pt x="1345184" y="299"/>
                      </a:moveTo>
                      <a:cubicBezTo>
                        <a:pt x="1378028" y="-1938"/>
                        <a:pt x="1411726" y="8356"/>
                        <a:pt x="1438493" y="31709"/>
                      </a:cubicBezTo>
                      <a:cubicBezTo>
                        <a:pt x="1744861" y="322632"/>
                        <a:pt x="2006912" y="713332"/>
                        <a:pt x="2313280" y="1004255"/>
                      </a:cubicBezTo>
                      <a:lnTo>
                        <a:pt x="3505920" y="1949542"/>
                      </a:lnTo>
                      <a:cubicBezTo>
                        <a:pt x="3559453" y="1996249"/>
                        <a:pt x="3524363" y="2069190"/>
                        <a:pt x="3477656" y="2122722"/>
                      </a:cubicBezTo>
                      <a:cubicBezTo>
                        <a:pt x="3306190" y="2323617"/>
                        <a:pt x="3223358" y="2275069"/>
                        <a:pt x="2870932" y="2675518"/>
                      </a:cubicBezTo>
                      <a:cubicBezTo>
                        <a:pt x="2518506" y="3075967"/>
                        <a:pt x="2477482" y="3243249"/>
                        <a:pt x="2278910" y="3531272"/>
                      </a:cubicBezTo>
                      <a:cubicBezTo>
                        <a:pt x="2232203" y="3584804"/>
                        <a:pt x="2150944" y="3598654"/>
                        <a:pt x="2097412" y="3551947"/>
                      </a:cubicBezTo>
                      <a:cubicBezTo>
                        <a:pt x="1774210" y="3254261"/>
                        <a:pt x="1635662" y="3006463"/>
                        <a:pt x="1124114" y="2575741"/>
                      </a:cubicBezTo>
                      <a:cubicBezTo>
                        <a:pt x="612566" y="2145019"/>
                        <a:pt x="432856" y="1975706"/>
                        <a:pt x="48450" y="1708947"/>
                      </a:cubicBezTo>
                      <a:cubicBezTo>
                        <a:pt x="-5082" y="1662240"/>
                        <a:pt x="-18003" y="1564352"/>
                        <a:pt x="28704" y="1510820"/>
                      </a:cubicBezTo>
                      <a:cubicBezTo>
                        <a:pt x="258428" y="1236645"/>
                        <a:pt x="426147" y="1166338"/>
                        <a:pt x="703104" y="829645"/>
                      </a:cubicBezTo>
                      <a:cubicBezTo>
                        <a:pt x="980061" y="492952"/>
                        <a:pt x="1105602" y="280983"/>
                        <a:pt x="1256994" y="44068"/>
                      </a:cubicBezTo>
                      <a:cubicBezTo>
                        <a:pt x="1280348" y="17302"/>
                        <a:pt x="1312339" y="2536"/>
                        <a:pt x="1345184" y="2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Text" lastClr="000000">
                        <a:alpha val="50000"/>
                      </a:sysClr>
                    </a:gs>
                    <a:gs pos="62000">
                      <a:sysClr val="windowText" lastClr="000000">
                        <a:alpha val="0"/>
                      </a:sys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7CED12DB-1CDD-4B83-A623-E842A2E51900}"/>
                  </a:ext>
                </a:extLst>
              </p:cNvPr>
              <p:cNvSpPr/>
              <p:nvPr/>
            </p:nvSpPr>
            <p:spPr>
              <a:xfrm rot="19976338">
                <a:off x="3980295" y="3020870"/>
                <a:ext cx="1918071" cy="113310"/>
              </a:xfrm>
              <a:custGeom>
                <a:avLst/>
                <a:gdLst>
                  <a:gd name="connsiteX0" fmla="*/ 783709 w 1535890"/>
                  <a:gd name="connsiteY0" fmla="*/ 0 h 108802"/>
                  <a:gd name="connsiteX1" fmla="*/ 1380896 w 1535890"/>
                  <a:gd name="connsiteY1" fmla="*/ 49547 h 108802"/>
                  <a:gd name="connsiteX2" fmla="*/ 1535890 w 1535890"/>
                  <a:gd name="connsiteY2" fmla="*/ 95593 h 108802"/>
                  <a:gd name="connsiteX3" fmla="*/ 1234243 w 1535890"/>
                  <a:gd name="connsiteY3" fmla="*/ 64094 h 108802"/>
                  <a:gd name="connsiteX4" fmla="*/ 809109 w 1535890"/>
                  <a:gd name="connsiteY4" fmla="*/ 50800 h 108802"/>
                  <a:gd name="connsiteX5" fmla="*/ 36807 w 1535890"/>
                  <a:gd name="connsiteY5" fmla="*/ 100347 h 108802"/>
                  <a:gd name="connsiteX6" fmla="*/ 0 w 1535890"/>
                  <a:gd name="connsiteY6" fmla="*/ 108802 h 108802"/>
                  <a:gd name="connsiteX7" fmla="*/ 5528 w 1535890"/>
                  <a:gd name="connsiteY7" fmla="*/ 103318 h 108802"/>
                  <a:gd name="connsiteX8" fmla="*/ 783709 w 1535890"/>
                  <a:gd name="connsiteY8" fmla="*/ 0 h 108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5890" h="108802">
                    <a:moveTo>
                      <a:pt x="783709" y="0"/>
                    </a:moveTo>
                    <a:cubicBezTo>
                      <a:pt x="1016925" y="0"/>
                      <a:pt x="1228063" y="18934"/>
                      <a:pt x="1380896" y="49547"/>
                    </a:cubicBezTo>
                    <a:lnTo>
                      <a:pt x="1535890" y="95593"/>
                    </a:lnTo>
                    <a:lnTo>
                      <a:pt x="1234243" y="64094"/>
                    </a:lnTo>
                    <a:cubicBezTo>
                      <a:pt x="1103574" y="55534"/>
                      <a:pt x="959911" y="50800"/>
                      <a:pt x="809109" y="50800"/>
                    </a:cubicBezTo>
                    <a:cubicBezTo>
                      <a:pt x="507507" y="50800"/>
                      <a:pt x="234457" y="69734"/>
                      <a:pt x="36807" y="100347"/>
                    </a:cubicBezTo>
                    <a:lnTo>
                      <a:pt x="0" y="108802"/>
                    </a:lnTo>
                    <a:lnTo>
                      <a:pt x="5528" y="103318"/>
                    </a:lnTo>
                    <a:cubicBezTo>
                      <a:pt x="133738" y="42602"/>
                      <a:pt x="433885" y="0"/>
                      <a:pt x="78370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043CC886-4BBB-4F92-A17C-4FF92311FBEF}"/>
                </a:ext>
              </a:extLst>
            </p:cNvPr>
            <p:cNvGrpSpPr/>
            <p:nvPr/>
          </p:nvGrpSpPr>
          <p:grpSpPr>
            <a:xfrm>
              <a:off x="1770337" y="1279420"/>
              <a:ext cx="3500164" cy="1432030"/>
              <a:chOff x="995637" y="2117620"/>
              <a:chExt cx="3500164" cy="1432030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C83FA0A5-4AF6-40A0-B48A-F2123CE6819C}"/>
                  </a:ext>
                </a:extLst>
              </p:cNvPr>
              <p:cNvGrpSpPr/>
              <p:nvPr/>
            </p:nvGrpSpPr>
            <p:grpSpPr>
              <a:xfrm>
                <a:off x="2073560" y="2117620"/>
                <a:ext cx="2422241" cy="1024050"/>
                <a:chOff x="2073560" y="2117620"/>
                <a:chExt cx="2422241" cy="1024050"/>
              </a:xfrm>
            </p:grpSpPr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20D969E4-F167-4A9B-97A6-A93AF60DA27D}"/>
                    </a:ext>
                  </a:extLst>
                </p:cNvPr>
                <p:cNvGrpSpPr/>
                <p:nvPr/>
              </p:nvGrpSpPr>
              <p:grpSpPr>
                <a:xfrm>
                  <a:off x="2073560" y="2117620"/>
                  <a:ext cx="2422241" cy="1024050"/>
                  <a:chOff x="4227860" y="1589847"/>
                  <a:chExt cx="3110879" cy="131518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64CD40B2-6118-46DD-8118-51A5B9623C2B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8"/>
                    <a:ext cx="3110879" cy="1315185"/>
                  </a:xfrm>
                  <a:custGeom>
                    <a:avLst/>
                    <a:gdLst>
                      <a:gd name="connsiteX0" fmla="*/ 2961023 w 3110879"/>
                      <a:gd name="connsiteY0" fmla="*/ 691 h 1315185"/>
                      <a:gd name="connsiteX1" fmla="*/ 3092991 w 3110879"/>
                      <a:gd name="connsiteY1" fmla="*/ 45679 h 1315185"/>
                      <a:gd name="connsiteX2" fmla="*/ 3109869 w 3110879"/>
                      <a:gd name="connsiteY2" fmla="*/ 80054 h 1315185"/>
                      <a:gd name="connsiteX3" fmla="*/ 3107727 w 3110879"/>
                      <a:gd name="connsiteY3" fmla="*/ 101092 h 1315185"/>
                      <a:gd name="connsiteX4" fmla="*/ 3109869 w 3110879"/>
                      <a:gd name="connsiteY4" fmla="*/ 105454 h 1315185"/>
                      <a:gd name="connsiteX5" fmla="*/ 3044182 w 3110879"/>
                      <a:gd name="connsiteY5" fmla="*/ 195837 h 1315185"/>
                      <a:gd name="connsiteX6" fmla="*/ 213370 w 3110879"/>
                      <a:gd name="connsiteY6" fmla="*/ 1315185 h 1315185"/>
                      <a:gd name="connsiteX7" fmla="*/ 0 w 3110879"/>
                      <a:gd name="connsiteY7" fmla="*/ 1163240 h 1315185"/>
                      <a:gd name="connsiteX8" fmla="*/ 2910832 w 3110879"/>
                      <a:gd name="connsiteY8" fmla="*/ 12250 h 1315185"/>
                      <a:gd name="connsiteX9" fmla="*/ 2961023 w 3110879"/>
                      <a:gd name="connsiteY9" fmla="*/ 691 h 1315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0879" h="1315185">
                        <a:moveTo>
                          <a:pt x="2961023" y="691"/>
                        </a:moveTo>
                        <a:cubicBezTo>
                          <a:pt x="3012594" y="-3692"/>
                          <a:pt x="3065374" y="12917"/>
                          <a:pt x="3092991" y="45679"/>
                        </a:cubicBezTo>
                        <a:cubicBezTo>
                          <a:pt x="3102197" y="56599"/>
                          <a:pt x="3107736" y="68281"/>
                          <a:pt x="3109869" y="80054"/>
                        </a:cubicBezTo>
                        <a:lnTo>
                          <a:pt x="3107727" y="101092"/>
                        </a:lnTo>
                        <a:lnTo>
                          <a:pt x="3109869" y="105454"/>
                        </a:lnTo>
                        <a:cubicBezTo>
                          <a:pt x="3116268" y="140774"/>
                          <a:pt x="3092017" y="176921"/>
                          <a:pt x="3044182" y="195837"/>
                        </a:cubicBezTo>
                        <a:lnTo>
                          <a:pt x="213370" y="1315185"/>
                        </a:lnTo>
                        <a:lnTo>
                          <a:pt x="0" y="1163240"/>
                        </a:lnTo>
                        <a:lnTo>
                          <a:pt x="2910832" y="12250"/>
                        </a:lnTo>
                        <a:cubicBezTo>
                          <a:pt x="2926777" y="5945"/>
                          <a:pt x="2943833" y="2152"/>
                          <a:pt x="2961023" y="69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フリーフォーム: 図形 503">
                    <a:extLst>
                      <a:ext uri="{FF2B5EF4-FFF2-40B4-BE49-F238E27FC236}">
                        <a16:creationId xmlns:a16="http://schemas.microsoft.com/office/drawing/2014/main" id="{A42367A0-102D-4758-A696-3C54B296775D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7"/>
                    <a:ext cx="3110879" cy="1298855"/>
                  </a:xfrm>
                  <a:custGeom>
                    <a:avLst/>
                    <a:gdLst>
                      <a:gd name="connsiteX0" fmla="*/ 2961023 w 3110879"/>
                      <a:gd name="connsiteY0" fmla="*/ 692 h 1298855"/>
                      <a:gd name="connsiteX1" fmla="*/ 3092991 w 3110879"/>
                      <a:gd name="connsiteY1" fmla="*/ 45680 h 1298855"/>
                      <a:gd name="connsiteX2" fmla="*/ 3044182 w 3110879"/>
                      <a:gd name="connsiteY2" fmla="*/ 170438 h 1298855"/>
                      <a:gd name="connsiteX3" fmla="*/ 190436 w 3110879"/>
                      <a:gd name="connsiteY3" fmla="*/ 1298855 h 1298855"/>
                      <a:gd name="connsiteX4" fmla="*/ 0 w 3110879"/>
                      <a:gd name="connsiteY4" fmla="*/ 1163241 h 1298855"/>
                      <a:gd name="connsiteX5" fmla="*/ 2910832 w 3110879"/>
                      <a:gd name="connsiteY5" fmla="*/ 12251 h 1298855"/>
                      <a:gd name="connsiteX6" fmla="*/ 2961023 w 3110879"/>
                      <a:gd name="connsiteY6" fmla="*/ 692 h 12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10879" h="1298855">
                        <a:moveTo>
                          <a:pt x="2961023" y="692"/>
                        </a:moveTo>
                        <a:cubicBezTo>
                          <a:pt x="3012594" y="-3691"/>
                          <a:pt x="3065374" y="12918"/>
                          <a:pt x="3092991" y="45680"/>
                        </a:cubicBezTo>
                        <a:cubicBezTo>
                          <a:pt x="3129815" y="89362"/>
                          <a:pt x="3107962" y="145217"/>
                          <a:pt x="3044182" y="170438"/>
                        </a:cubicBezTo>
                        <a:lnTo>
                          <a:pt x="190436" y="1298855"/>
                        </a:lnTo>
                        <a:lnTo>
                          <a:pt x="0" y="1163241"/>
                        </a:lnTo>
                        <a:lnTo>
                          <a:pt x="2910832" y="12251"/>
                        </a:lnTo>
                        <a:cubicBezTo>
                          <a:pt x="2926777" y="5946"/>
                          <a:pt x="2943833" y="2153"/>
                          <a:pt x="2961023" y="692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025E8CBD-4ADC-4BD7-91E8-1AE971BFB9D5}"/>
                    </a:ext>
                  </a:extLst>
                </p:cNvPr>
                <p:cNvSpPr/>
                <p:nvPr/>
              </p:nvSpPr>
              <p:spPr>
                <a:xfrm>
                  <a:off x="2950199" y="2480299"/>
                  <a:ext cx="493089" cy="34386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FA5CC9C0-7580-4128-9C46-905DD9E6512C}"/>
                    </a:ext>
                  </a:extLst>
                </p:cNvPr>
                <p:cNvSpPr/>
                <p:nvPr/>
              </p:nvSpPr>
              <p:spPr>
                <a:xfrm>
                  <a:off x="2919243" y="2487443"/>
                  <a:ext cx="493089" cy="343864"/>
                </a:xfrm>
                <a:prstGeom prst="ellipse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416D6BCA-269A-4FC5-87DD-7C7EC3E65207}"/>
                  </a:ext>
                </a:extLst>
              </p:cNvPr>
              <p:cNvSpPr/>
              <p:nvPr/>
            </p:nvSpPr>
            <p:spPr>
              <a:xfrm flipH="1">
                <a:off x="1173634" y="2470775"/>
                <a:ext cx="2221950" cy="1078875"/>
              </a:xfrm>
              <a:custGeom>
                <a:avLst/>
                <a:gdLst>
                  <a:gd name="connsiteX0" fmla="*/ 770383 w 2853646"/>
                  <a:gd name="connsiteY0" fmla="*/ 334 h 2167348"/>
                  <a:gd name="connsiteX1" fmla="*/ 1858144 w 2853646"/>
                  <a:gd name="connsiteY1" fmla="*/ 336604 h 2167348"/>
                  <a:gd name="connsiteX2" fmla="*/ 2786490 w 2853646"/>
                  <a:gd name="connsiteY2" fmla="*/ 1868678 h 2167348"/>
                  <a:gd name="connsiteX3" fmla="*/ 995502 w 2853646"/>
                  <a:gd name="connsiteY3" fmla="*/ 1830744 h 2167348"/>
                  <a:gd name="connsiteX4" fmla="*/ 67156 w 2853646"/>
                  <a:gd name="connsiteY4" fmla="*/ 298670 h 2167348"/>
                  <a:gd name="connsiteX5" fmla="*/ 770383 w 2853646"/>
                  <a:gd name="connsiteY5" fmla="*/ 334 h 216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3646" h="2167348">
                    <a:moveTo>
                      <a:pt x="770383" y="334"/>
                    </a:moveTo>
                    <a:cubicBezTo>
                      <a:pt x="1094488" y="7199"/>
                      <a:pt x="1482682" y="119831"/>
                      <a:pt x="1858144" y="336604"/>
                    </a:cubicBezTo>
                    <a:cubicBezTo>
                      <a:pt x="2609067" y="770150"/>
                      <a:pt x="3024702" y="1456083"/>
                      <a:pt x="2786490" y="1868678"/>
                    </a:cubicBezTo>
                    <a:cubicBezTo>
                      <a:pt x="2548278" y="2281274"/>
                      <a:pt x="1746425" y="2264290"/>
                      <a:pt x="995502" y="1830744"/>
                    </a:cubicBezTo>
                    <a:cubicBezTo>
                      <a:pt x="244579" y="1397199"/>
                      <a:pt x="-171056" y="711265"/>
                      <a:pt x="67156" y="298670"/>
                    </a:cubicBezTo>
                    <a:cubicBezTo>
                      <a:pt x="186262" y="92372"/>
                      <a:pt x="446278" y="-6530"/>
                      <a:pt x="770383" y="334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1E2EA057-212A-44F5-B1E5-9FB822B7BE06}"/>
                  </a:ext>
                </a:extLst>
              </p:cNvPr>
              <p:cNvGrpSpPr/>
              <p:nvPr/>
            </p:nvGrpSpPr>
            <p:grpSpPr>
              <a:xfrm>
                <a:off x="995637" y="3264868"/>
                <a:ext cx="523601" cy="284782"/>
                <a:chOff x="995637" y="3264868"/>
                <a:chExt cx="523601" cy="284782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431F7A91-A88D-49D0-8741-F61F4B9B7533}"/>
                    </a:ext>
                  </a:extLst>
                </p:cNvPr>
                <p:cNvSpPr/>
                <p:nvPr/>
              </p:nvSpPr>
              <p:spPr>
                <a:xfrm>
                  <a:off x="1206383" y="3264868"/>
                  <a:ext cx="312855" cy="209376"/>
                </a:xfrm>
                <a:custGeom>
                  <a:avLst/>
                  <a:gdLst>
                    <a:gd name="connsiteX0" fmla="*/ 10706 w 305267"/>
                    <a:gd name="connsiteY0" fmla="*/ 0 h 179846"/>
                    <a:gd name="connsiteX1" fmla="*/ 23932 w 305267"/>
                    <a:gd name="connsiteY1" fmla="*/ 924 h 179846"/>
                    <a:gd name="connsiteX2" fmla="*/ 296479 w 305267"/>
                    <a:gd name="connsiteY2" fmla="*/ 155847 h 179846"/>
                    <a:gd name="connsiteX3" fmla="*/ 305267 w 305267"/>
                    <a:gd name="connsiteY3" fmla="*/ 175466 h 179846"/>
                    <a:gd name="connsiteX4" fmla="*/ 266700 w 305267"/>
                    <a:gd name="connsiteY4" fmla="*/ 179846 h 179846"/>
                    <a:gd name="connsiteX5" fmla="*/ 0 w 305267"/>
                    <a:gd name="connsiteY5" fmla="*/ 29827 h 179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267" h="179846">
                      <a:moveTo>
                        <a:pt x="10706" y="0"/>
                      </a:moveTo>
                      <a:lnTo>
                        <a:pt x="23932" y="924"/>
                      </a:lnTo>
                      <a:cubicBezTo>
                        <a:pt x="147162" y="18400"/>
                        <a:pt x="248583" y="77368"/>
                        <a:pt x="296479" y="155847"/>
                      </a:cubicBezTo>
                      <a:lnTo>
                        <a:pt x="305267" y="175466"/>
                      </a:lnTo>
                      <a:lnTo>
                        <a:pt x="266700" y="179846"/>
                      </a:lnTo>
                      <a:cubicBezTo>
                        <a:pt x="119406" y="179846"/>
                        <a:pt x="0" y="112680"/>
                        <a:pt x="0" y="2982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5FA7CFBF-8541-4C17-B86D-BF3B70F81A09}"/>
                    </a:ext>
                  </a:extLst>
                </p:cNvPr>
                <p:cNvGrpSpPr/>
                <p:nvPr/>
              </p:nvGrpSpPr>
              <p:grpSpPr>
                <a:xfrm>
                  <a:off x="995637" y="3309969"/>
                  <a:ext cx="426256" cy="239681"/>
                  <a:chOff x="995637" y="3309969"/>
                  <a:chExt cx="426256" cy="239681"/>
                </a:xfrm>
              </p:grpSpPr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4E62BE33-A884-474A-B9C4-2252636117B1}"/>
                      </a:ext>
                    </a:extLst>
                  </p:cNvPr>
                  <p:cNvSpPr/>
                  <p:nvPr/>
                </p:nvSpPr>
                <p:spPr>
                  <a:xfrm>
                    <a:off x="995637" y="3309969"/>
                    <a:ext cx="426256" cy="239681"/>
                  </a:xfrm>
                  <a:custGeom>
                    <a:avLst/>
                    <a:gdLst>
                      <a:gd name="connsiteX0" fmla="*/ 349904 w 547440"/>
                      <a:gd name="connsiteY0" fmla="*/ 0 h 307822"/>
                      <a:gd name="connsiteX1" fmla="*/ 547440 w 547440"/>
                      <a:gd name="connsiteY1" fmla="*/ 132807 h 307822"/>
                      <a:gd name="connsiteX2" fmla="*/ 547440 w 547440"/>
                      <a:gd name="connsiteY2" fmla="*/ 158206 h 307822"/>
                      <a:gd name="connsiteX3" fmla="*/ 200046 w 547440"/>
                      <a:gd name="connsiteY3" fmla="*/ 295571 h 307822"/>
                      <a:gd name="connsiteX4" fmla="*/ 17887 w 547440"/>
                      <a:gd name="connsiteY4" fmla="*/ 262143 h 307822"/>
                      <a:gd name="connsiteX5" fmla="*/ 1010 w 547440"/>
                      <a:gd name="connsiteY5" fmla="*/ 227767 h 307822"/>
                      <a:gd name="connsiteX6" fmla="*/ 3152 w 547440"/>
                      <a:gd name="connsiteY6" fmla="*/ 206729 h 307822"/>
                      <a:gd name="connsiteX7" fmla="*/ 1010 w 547440"/>
                      <a:gd name="connsiteY7" fmla="*/ 202367 h 307822"/>
                      <a:gd name="connsiteX8" fmla="*/ 66696 w 547440"/>
                      <a:gd name="connsiteY8" fmla="*/ 111985 h 30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7440" h="307822">
                        <a:moveTo>
                          <a:pt x="349904" y="0"/>
                        </a:moveTo>
                        <a:lnTo>
                          <a:pt x="547440" y="132807"/>
                        </a:lnTo>
                        <a:lnTo>
                          <a:pt x="547440" y="158206"/>
                        </a:lnTo>
                        <a:lnTo>
                          <a:pt x="200046" y="295571"/>
                        </a:lnTo>
                        <a:cubicBezTo>
                          <a:pt x="136266" y="320791"/>
                          <a:pt x="54711" y="305824"/>
                          <a:pt x="17887" y="262143"/>
                        </a:cubicBezTo>
                        <a:cubicBezTo>
                          <a:pt x="8681" y="251222"/>
                          <a:pt x="3143" y="239541"/>
                          <a:pt x="1010" y="227767"/>
                        </a:cubicBezTo>
                        <a:lnTo>
                          <a:pt x="3152" y="206729"/>
                        </a:lnTo>
                        <a:lnTo>
                          <a:pt x="1010" y="202367"/>
                        </a:lnTo>
                        <a:cubicBezTo>
                          <a:pt x="-5390" y="167047"/>
                          <a:pt x="18861" y="130900"/>
                          <a:pt x="66696" y="111985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42C36372-E728-41C3-9E82-45209C8DEC6B}"/>
                      </a:ext>
                    </a:extLst>
                  </p:cNvPr>
                  <p:cNvSpPr/>
                  <p:nvPr/>
                </p:nvSpPr>
                <p:spPr>
                  <a:xfrm>
                    <a:off x="995638" y="3309970"/>
                    <a:ext cx="426255" cy="219904"/>
                  </a:xfrm>
                  <a:custGeom>
                    <a:avLst/>
                    <a:gdLst>
                      <a:gd name="connsiteX0" fmla="*/ 349904 w 547439"/>
                      <a:gd name="connsiteY0" fmla="*/ 0 h 282422"/>
                      <a:gd name="connsiteX1" fmla="*/ 547439 w 547439"/>
                      <a:gd name="connsiteY1" fmla="*/ 132807 h 282422"/>
                      <a:gd name="connsiteX2" fmla="*/ 200046 w 547439"/>
                      <a:gd name="connsiteY2" fmla="*/ 270171 h 282422"/>
                      <a:gd name="connsiteX3" fmla="*/ 17887 w 547439"/>
                      <a:gd name="connsiteY3" fmla="*/ 236743 h 282422"/>
                      <a:gd name="connsiteX4" fmla="*/ 66696 w 547439"/>
                      <a:gd name="connsiteY4" fmla="*/ 111985 h 282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439" h="282422">
                        <a:moveTo>
                          <a:pt x="349904" y="0"/>
                        </a:moveTo>
                        <a:lnTo>
                          <a:pt x="547439" y="132807"/>
                        </a:lnTo>
                        <a:lnTo>
                          <a:pt x="200046" y="270171"/>
                        </a:lnTo>
                        <a:cubicBezTo>
                          <a:pt x="136266" y="295391"/>
                          <a:pt x="54711" y="280424"/>
                          <a:pt x="17887" y="236743"/>
                        </a:cubicBezTo>
                        <a:cubicBezTo>
                          <a:pt x="-18936" y="193060"/>
                          <a:pt x="2916" y="137205"/>
                          <a:pt x="66696" y="1119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>
                          <a:lumMod val="20000"/>
                          <a:lumOff val="80000"/>
                        </a:srgbClr>
                      </a:gs>
                      <a:gs pos="36000">
                        <a:srgbClr val="FFC000">
                          <a:lumMod val="60000"/>
                          <a:lumOff val="40000"/>
                        </a:srgbClr>
                      </a:gs>
                      <a:gs pos="67232">
                        <a:srgbClr val="ED7D31">
                          <a:lumMod val="75000"/>
                        </a:srgbClr>
                      </a:gs>
                      <a:gs pos="100000">
                        <a:sysClr val="windowText" lastClr="000000"/>
                      </a:gs>
                    </a:gsLst>
                    <a:lin ang="54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E3BC4C4-53CE-49F9-BB46-DDE5E7BBA4B3}"/>
                  </a:ext>
                </a:extLst>
              </p:cNvPr>
              <p:cNvSpPr/>
              <p:nvPr/>
            </p:nvSpPr>
            <p:spPr>
              <a:xfrm rot="238707">
                <a:off x="1310252" y="2456948"/>
                <a:ext cx="1846229" cy="858633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5C390F93-5728-4FE7-BCFF-5CA92AB3D9BF}"/>
                  </a:ext>
                </a:extLst>
              </p:cNvPr>
              <p:cNvSpPr/>
              <p:nvPr/>
            </p:nvSpPr>
            <p:spPr>
              <a:xfrm rot="238707">
                <a:off x="1432023" y="2504419"/>
                <a:ext cx="1579297" cy="718259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4DA4B4E9-B4A8-4C2E-842C-BCA1797AA2AE}"/>
                  </a:ext>
                </a:extLst>
              </p:cNvPr>
              <p:cNvSpPr/>
              <p:nvPr/>
            </p:nvSpPr>
            <p:spPr>
              <a:xfrm rot="238707">
                <a:off x="1662321" y="2588784"/>
                <a:ext cx="1060879" cy="482484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1246E38F-70DD-415D-B14D-D6A0001D5821}"/>
                </a:ext>
              </a:extLst>
            </p:cNvPr>
            <p:cNvGrpSpPr/>
            <p:nvPr/>
          </p:nvGrpSpPr>
          <p:grpSpPr>
            <a:xfrm>
              <a:off x="2856187" y="1723920"/>
              <a:ext cx="3500164" cy="1432030"/>
              <a:chOff x="995637" y="2117620"/>
              <a:chExt cx="3500164" cy="1432030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FA214637-9D9E-44CB-83C2-5D89C53021FF}"/>
                  </a:ext>
                </a:extLst>
              </p:cNvPr>
              <p:cNvGrpSpPr/>
              <p:nvPr/>
            </p:nvGrpSpPr>
            <p:grpSpPr>
              <a:xfrm>
                <a:off x="2073560" y="2117620"/>
                <a:ext cx="2422241" cy="1024050"/>
                <a:chOff x="2073560" y="2117620"/>
                <a:chExt cx="2422241" cy="1024050"/>
              </a:xfrm>
            </p:grpSpPr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8BD2A6F8-4FD1-45CA-B799-533EA93AB9E1}"/>
                    </a:ext>
                  </a:extLst>
                </p:cNvPr>
                <p:cNvGrpSpPr/>
                <p:nvPr/>
              </p:nvGrpSpPr>
              <p:grpSpPr>
                <a:xfrm>
                  <a:off x="2073560" y="2117620"/>
                  <a:ext cx="2422241" cy="1024050"/>
                  <a:chOff x="4227860" y="1589847"/>
                  <a:chExt cx="3110879" cy="131518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5CD55FCF-10D0-4618-9540-6771CBA94E2E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8"/>
                    <a:ext cx="3110879" cy="1315185"/>
                  </a:xfrm>
                  <a:custGeom>
                    <a:avLst/>
                    <a:gdLst>
                      <a:gd name="connsiteX0" fmla="*/ 2961023 w 3110879"/>
                      <a:gd name="connsiteY0" fmla="*/ 691 h 1315185"/>
                      <a:gd name="connsiteX1" fmla="*/ 3092991 w 3110879"/>
                      <a:gd name="connsiteY1" fmla="*/ 45679 h 1315185"/>
                      <a:gd name="connsiteX2" fmla="*/ 3109869 w 3110879"/>
                      <a:gd name="connsiteY2" fmla="*/ 80054 h 1315185"/>
                      <a:gd name="connsiteX3" fmla="*/ 3107727 w 3110879"/>
                      <a:gd name="connsiteY3" fmla="*/ 101092 h 1315185"/>
                      <a:gd name="connsiteX4" fmla="*/ 3109869 w 3110879"/>
                      <a:gd name="connsiteY4" fmla="*/ 105454 h 1315185"/>
                      <a:gd name="connsiteX5" fmla="*/ 3044182 w 3110879"/>
                      <a:gd name="connsiteY5" fmla="*/ 195837 h 1315185"/>
                      <a:gd name="connsiteX6" fmla="*/ 213370 w 3110879"/>
                      <a:gd name="connsiteY6" fmla="*/ 1315185 h 1315185"/>
                      <a:gd name="connsiteX7" fmla="*/ 0 w 3110879"/>
                      <a:gd name="connsiteY7" fmla="*/ 1163240 h 1315185"/>
                      <a:gd name="connsiteX8" fmla="*/ 2910832 w 3110879"/>
                      <a:gd name="connsiteY8" fmla="*/ 12250 h 1315185"/>
                      <a:gd name="connsiteX9" fmla="*/ 2961023 w 3110879"/>
                      <a:gd name="connsiteY9" fmla="*/ 691 h 1315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10879" h="1315185">
                        <a:moveTo>
                          <a:pt x="2961023" y="691"/>
                        </a:moveTo>
                        <a:cubicBezTo>
                          <a:pt x="3012594" y="-3692"/>
                          <a:pt x="3065374" y="12917"/>
                          <a:pt x="3092991" y="45679"/>
                        </a:cubicBezTo>
                        <a:cubicBezTo>
                          <a:pt x="3102197" y="56599"/>
                          <a:pt x="3107736" y="68281"/>
                          <a:pt x="3109869" y="80054"/>
                        </a:cubicBezTo>
                        <a:lnTo>
                          <a:pt x="3107727" y="101092"/>
                        </a:lnTo>
                        <a:lnTo>
                          <a:pt x="3109869" y="105454"/>
                        </a:lnTo>
                        <a:cubicBezTo>
                          <a:pt x="3116268" y="140774"/>
                          <a:pt x="3092017" y="176921"/>
                          <a:pt x="3044182" y="195837"/>
                        </a:cubicBezTo>
                        <a:lnTo>
                          <a:pt x="213370" y="1315185"/>
                        </a:lnTo>
                        <a:lnTo>
                          <a:pt x="0" y="1163240"/>
                        </a:lnTo>
                        <a:lnTo>
                          <a:pt x="2910832" y="12250"/>
                        </a:lnTo>
                        <a:cubicBezTo>
                          <a:pt x="2926777" y="5945"/>
                          <a:pt x="2943833" y="2152"/>
                          <a:pt x="2961023" y="69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C347EB89-4F9F-43BC-ACDC-8F3998CB32F5}"/>
                      </a:ext>
                    </a:extLst>
                  </p:cNvPr>
                  <p:cNvSpPr/>
                  <p:nvPr/>
                </p:nvSpPr>
                <p:spPr>
                  <a:xfrm>
                    <a:off x="4227860" y="1589847"/>
                    <a:ext cx="3110879" cy="1298855"/>
                  </a:xfrm>
                  <a:custGeom>
                    <a:avLst/>
                    <a:gdLst>
                      <a:gd name="connsiteX0" fmla="*/ 2961023 w 3110879"/>
                      <a:gd name="connsiteY0" fmla="*/ 692 h 1298855"/>
                      <a:gd name="connsiteX1" fmla="*/ 3092991 w 3110879"/>
                      <a:gd name="connsiteY1" fmla="*/ 45680 h 1298855"/>
                      <a:gd name="connsiteX2" fmla="*/ 3044182 w 3110879"/>
                      <a:gd name="connsiteY2" fmla="*/ 170438 h 1298855"/>
                      <a:gd name="connsiteX3" fmla="*/ 190436 w 3110879"/>
                      <a:gd name="connsiteY3" fmla="*/ 1298855 h 1298855"/>
                      <a:gd name="connsiteX4" fmla="*/ 0 w 3110879"/>
                      <a:gd name="connsiteY4" fmla="*/ 1163241 h 1298855"/>
                      <a:gd name="connsiteX5" fmla="*/ 2910832 w 3110879"/>
                      <a:gd name="connsiteY5" fmla="*/ 12251 h 1298855"/>
                      <a:gd name="connsiteX6" fmla="*/ 2961023 w 3110879"/>
                      <a:gd name="connsiteY6" fmla="*/ 692 h 12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10879" h="1298855">
                        <a:moveTo>
                          <a:pt x="2961023" y="692"/>
                        </a:moveTo>
                        <a:cubicBezTo>
                          <a:pt x="3012594" y="-3691"/>
                          <a:pt x="3065374" y="12918"/>
                          <a:pt x="3092991" y="45680"/>
                        </a:cubicBezTo>
                        <a:cubicBezTo>
                          <a:pt x="3129815" y="89362"/>
                          <a:pt x="3107962" y="145217"/>
                          <a:pt x="3044182" y="170438"/>
                        </a:cubicBezTo>
                        <a:lnTo>
                          <a:pt x="190436" y="1298855"/>
                        </a:lnTo>
                        <a:lnTo>
                          <a:pt x="0" y="1163241"/>
                        </a:lnTo>
                        <a:lnTo>
                          <a:pt x="2910832" y="12251"/>
                        </a:lnTo>
                        <a:cubicBezTo>
                          <a:pt x="2926777" y="5946"/>
                          <a:pt x="2943833" y="2153"/>
                          <a:pt x="2961023" y="692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CCC5ED36-7EC9-4322-BD6C-05F38BCA0CA0}"/>
                    </a:ext>
                  </a:extLst>
                </p:cNvPr>
                <p:cNvSpPr/>
                <p:nvPr/>
              </p:nvSpPr>
              <p:spPr>
                <a:xfrm>
                  <a:off x="2950199" y="2480299"/>
                  <a:ext cx="493089" cy="34386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2637E685-EE62-452B-96BB-7EE0A5645590}"/>
                    </a:ext>
                  </a:extLst>
                </p:cNvPr>
                <p:cNvSpPr/>
                <p:nvPr/>
              </p:nvSpPr>
              <p:spPr>
                <a:xfrm>
                  <a:off x="2919243" y="2487443"/>
                  <a:ext cx="493089" cy="343864"/>
                </a:xfrm>
                <a:prstGeom prst="ellipse">
                  <a:avLst/>
                </a:prstGeom>
                <a:solidFill>
                  <a:sysClr val="windowText" lastClr="000000">
                    <a:alpha val="2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EF1D1DAC-047A-43F7-89B5-6047074BB656}"/>
                  </a:ext>
                </a:extLst>
              </p:cNvPr>
              <p:cNvSpPr/>
              <p:nvPr/>
            </p:nvSpPr>
            <p:spPr>
              <a:xfrm flipH="1">
                <a:off x="1173634" y="2470775"/>
                <a:ext cx="2221950" cy="1078875"/>
              </a:xfrm>
              <a:custGeom>
                <a:avLst/>
                <a:gdLst>
                  <a:gd name="connsiteX0" fmla="*/ 770383 w 2853646"/>
                  <a:gd name="connsiteY0" fmla="*/ 334 h 2167348"/>
                  <a:gd name="connsiteX1" fmla="*/ 1858144 w 2853646"/>
                  <a:gd name="connsiteY1" fmla="*/ 336604 h 2167348"/>
                  <a:gd name="connsiteX2" fmla="*/ 2786490 w 2853646"/>
                  <a:gd name="connsiteY2" fmla="*/ 1868678 h 2167348"/>
                  <a:gd name="connsiteX3" fmla="*/ 995502 w 2853646"/>
                  <a:gd name="connsiteY3" fmla="*/ 1830744 h 2167348"/>
                  <a:gd name="connsiteX4" fmla="*/ 67156 w 2853646"/>
                  <a:gd name="connsiteY4" fmla="*/ 298670 h 2167348"/>
                  <a:gd name="connsiteX5" fmla="*/ 770383 w 2853646"/>
                  <a:gd name="connsiteY5" fmla="*/ 334 h 2167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3646" h="2167348">
                    <a:moveTo>
                      <a:pt x="770383" y="334"/>
                    </a:moveTo>
                    <a:cubicBezTo>
                      <a:pt x="1094488" y="7199"/>
                      <a:pt x="1482682" y="119831"/>
                      <a:pt x="1858144" y="336604"/>
                    </a:cubicBezTo>
                    <a:cubicBezTo>
                      <a:pt x="2609067" y="770150"/>
                      <a:pt x="3024702" y="1456083"/>
                      <a:pt x="2786490" y="1868678"/>
                    </a:cubicBezTo>
                    <a:cubicBezTo>
                      <a:pt x="2548278" y="2281274"/>
                      <a:pt x="1746425" y="2264290"/>
                      <a:pt x="995502" y="1830744"/>
                    </a:cubicBezTo>
                    <a:cubicBezTo>
                      <a:pt x="244579" y="1397199"/>
                      <a:pt x="-171056" y="711265"/>
                      <a:pt x="67156" y="298670"/>
                    </a:cubicBezTo>
                    <a:cubicBezTo>
                      <a:pt x="186262" y="92372"/>
                      <a:pt x="446278" y="-6530"/>
                      <a:pt x="770383" y="334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16E85424-FC98-4FDE-B261-716EC18960A3}"/>
                  </a:ext>
                </a:extLst>
              </p:cNvPr>
              <p:cNvGrpSpPr/>
              <p:nvPr/>
            </p:nvGrpSpPr>
            <p:grpSpPr>
              <a:xfrm>
                <a:off x="995637" y="3264868"/>
                <a:ext cx="523601" cy="284782"/>
                <a:chOff x="995637" y="3264868"/>
                <a:chExt cx="523601" cy="284782"/>
              </a:xfrm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5251C52D-3BA5-4270-AB37-2D1C8DD246C9}"/>
                    </a:ext>
                  </a:extLst>
                </p:cNvPr>
                <p:cNvSpPr/>
                <p:nvPr/>
              </p:nvSpPr>
              <p:spPr>
                <a:xfrm>
                  <a:off x="1206383" y="3264868"/>
                  <a:ext cx="312855" cy="209376"/>
                </a:xfrm>
                <a:custGeom>
                  <a:avLst/>
                  <a:gdLst>
                    <a:gd name="connsiteX0" fmla="*/ 10706 w 305267"/>
                    <a:gd name="connsiteY0" fmla="*/ 0 h 179846"/>
                    <a:gd name="connsiteX1" fmla="*/ 23932 w 305267"/>
                    <a:gd name="connsiteY1" fmla="*/ 924 h 179846"/>
                    <a:gd name="connsiteX2" fmla="*/ 296479 w 305267"/>
                    <a:gd name="connsiteY2" fmla="*/ 155847 h 179846"/>
                    <a:gd name="connsiteX3" fmla="*/ 305267 w 305267"/>
                    <a:gd name="connsiteY3" fmla="*/ 175466 h 179846"/>
                    <a:gd name="connsiteX4" fmla="*/ 266700 w 305267"/>
                    <a:gd name="connsiteY4" fmla="*/ 179846 h 179846"/>
                    <a:gd name="connsiteX5" fmla="*/ 0 w 305267"/>
                    <a:gd name="connsiteY5" fmla="*/ 29827 h 179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267" h="179846">
                      <a:moveTo>
                        <a:pt x="10706" y="0"/>
                      </a:moveTo>
                      <a:lnTo>
                        <a:pt x="23932" y="924"/>
                      </a:lnTo>
                      <a:cubicBezTo>
                        <a:pt x="147162" y="18400"/>
                        <a:pt x="248583" y="77368"/>
                        <a:pt x="296479" y="155847"/>
                      </a:cubicBezTo>
                      <a:lnTo>
                        <a:pt x="305267" y="175466"/>
                      </a:lnTo>
                      <a:lnTo>
                        <a:pt x="266700" y="179846"/>
                      </a:lnTo>
                      <a:cubicBezTo>
                        <a:pt x="119406" y="179846"/>
                        <a:pt x="0" y="112680"/>
                        <a:pt x="0" y="29827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074062B8-AF19-47BA-98AD-CA76B406A165}"/>
                    </a:ext>
                  </a:extLst>
                </p:cNvPr>
                <p:cNvGrpSpPr/>
                <p:nvPr/>
              </p:nvGrpSpPr>
              <p:grpSpPr>
                <a:xfrm>
                  <a:off x="995637" y="3309969"/>
                  <a:ext cx="426256" cy="239681"/>
                  <a:chOff x="995637" y="3309969"/>
                  <a:chExt cx="426256" cy="239681"/>
                </a:xfrm>
              </p:grpSpPr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E87A85BA-460C-4788-8774-05D14EFDA4BB}"/>
                      </a:ext>
                    </a:extLst>
                  </p:cNvPr>
                  <p:cNvSpPr/>
                  <p:nvPr/>
                </p:nvSpPr>
                <p:spPr>
                  <a:xfrm>
                    <a:off x="995637" y="3309969"/>
                    <a:ext cx="426256" cy="239681"/>
                  </a:xfrm>
                  <a:custGeom>
                    <a:avLst/>
                    <a:gdLst>
                      <a:gd name="connsiteX0" fmla="*/ 349904 w 547440"/>
                      <a:gd name="connsiteY0" fmla="*/ 0 h 307822"/>
                      <a:gd name="connsiteX1" fmla="*/ 547440 w 547440"/>
                      <a:gd name="connsiteY1" fmla="*/ 132807 h 307822"/>
                      <a:gd name="connsiteX2" fmla="*/ 547440 w 547440"/>
                      <a:gd name="connsiteY2" fmla="*/ 158206 h 307822"/>
                      <a:gd name="connsiteX3" fmla="*/ 200046 w 547440"/>
                      <a:gd name="connsiteY3" fmla="*/ 295571 h 307822"/>
                      <a:gd name="connsiteX4" fmla="*/ 17887 w 547440"/>
                      <a:gd name="connsiteY4" fmla="*/ 262143 h 307822"/>
                      <a:gd name="connsiteX5" fmla="*/ 1010 w 547440"/>
                      <a:gd name="connsiteY5" fmla="*/ 227767 h 307822"/>
                      <a:gd name="connsiteX6" fmla="*/ 3152 w 547440"/>
                      <a:gd name="connsiteY6" fmla="*/ 206729 h 307822"/>
                      <a:gd name="connsiteX7" fmla="*/ 1010 w 547440"/>
                      <a:gd name="connsiteY7" fmla="*/ 202367 h 307822"/>
                      <a:gd name="connsiteX8" fmla="*/ 66696 w 547440"/>
                      <a:gd name="connsiteY8" fmla="*/ 111985 h 30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7440" h="307822">
                        <a:moveTo>
                          <a:pt x="349904" y="0"/>
                        </a:moveTo>
                        <a:lnTo>
                          <a:pt x="547440" y="132807"/>
                        </a:lnTo>
                        <a:lnTo>
                          <a:pt x="547440" y="158206"/>
                        </a:lnTo>
                        <a:lnTo>
                          <a:pt x="200046" y="295571"/>
                        </a:lnTo>
                        <a:cubicBezTo>
                          <a:pt x="136266" y="320791"/>
                          <a:pt x="54711" y="305824"/>
                          <a:pt x="17887" y="262143"/>
                        </a:cubicBezTo>
                        <a:cubicBezTo>
                          <a:pt x="8681" y="251222"/>
                          <a:pt x="3143" y="239541"/>
                          <a:pt x="1010" y="227767"/>
                        </a:cubicBezTo>
                        <a:lnTo>
                          <a:pt x="3152" y="206729"/>
                        </a:lnTo>
                        <a:lnTo>
                          <a:pt x="1010" y="202367"/>
                        </a:lnTo>
                        <a:cubicBezTo>
                          <a:pt x="-5390" y="167047"/>
                          <a:pt x="18861" y="130900"/>
                          <a:pt x="66696" y="111985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C10E821A-CD09-478A-8227-AEE59D9599E5}"/>
                      </a:ext>
                    </a:extLst>
                  </p:cNvPr>
                  <p:cNvSpPr/>
                  <p:nvPr/>
                </p:nvSpPr>
                <p:spPr>
                  <a:xfrm>
                    <a:off x="995638" y="3309970"/>
                    <a:ext cx="426255" cy="219904"/>
                  </a:xfrm>
                  <a:custGeom>
                    <a:avLst/>
                    <a:gdLst>
                      <a:gd name="connsiteX0" fmla="*/ 349904 w 547439"/>
                      <a:gd name="connsiteY0" fmla="*/ 0 h 282422"/>
                      <a:gd name="connsiteX1" fmla="*/ 547439 w 547439"/>
                      <a:gd name="connsiteY1" fmla="*/ 132807 h 282422"/>
                      <a:gd name="connsiteX2" fmla="*/ 200046 w 547439"/>
                      <a:gd name="connsiteY2" fmla="*/ 270171 h 282422"/>
                      <a:gd name="connsiteX3" fmla="*/ 17887 w 547439"/>
                      <a:gd name="connsiteY3" fmla="*/ 236743 h 282422"/>
                      <a:gd name="connsiteX4" fmla="*/ 66696 w 547439"/>
                      <a:gd name="connsiteY4" fmla="*/ 111985 h 282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7439" h="282422">
                        <a:moveTo>
                          <a:pt x="349904" y="0"/>
                        </a:moveTo>
                        <a:lnTo>
                          <a:pt x="547439" y="132807"/>
                        </a:lnTo>
                        <a:lnTo>
                          <a:pt x="200046" y="270171"/>
                        </a:lnTo>
                        <a:cubicBezTo>
                          <a:pt x="136266" y="295391"/>
                          <a:pt x="54711" y="280424"/>
                          <a:pt x="17887" y="236743"/>
                        </a:cubicBezTo>
                        <a:cubicBezTo>
                          <a:pt x="-18936" y="193060"/>
                          <a:pt x="2916" y="137205"/>
                          <a:pt x="66696" y="11198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C000">
                          <a:lumMod val="20000"/>
                          <a:lumOff val="80000"/>
                        </a:srgbClr>
                      </a:gs>
                      <a:gs pos="36000">
                        <a:srgbClr val="FFC000">
                          <a:lumMod val="60000"/>
                          <a:lumOff val="40000"/>
                        </a:srgbClr>
                      </a:gs>
                      <a:gs pos="67232">
                        <a:srgbClr val="ED7D31">
                          <a:lumMod val="75000"/>
                        </a:srgbClr>
                      </a:gs>
                      <a:gs pos="100000">
                        <a:sysClr val="windowText" lastClr="000000"/>
                      </a:gs>
                    </a:gsLst>
                    <a:lin ang="5400000" scaled="1"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1A270360-62D6-4AF3-8684-2430DE72C38E}"/>
                  </a:ext>
                </a:extLst>
              </p:cNvPr>
              <p:cNvSpPr/>
              <p:nvPr/>
            </p:nvSpPr>
            <p:spPr>
              <a:xfrm rot="238707">
                <a:off x="1310252" y="2456948"/>
                <a:ext cx="1846229" cy="858633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50065D72-78BF-4FD4-AB1F-9FC6AC7F2BD5}"/>
                  </a:ext>
                </a:extLst>
              </p:cNvPr>
              <p:cNvSpPr/>
              <p:nvPr/>
            </p:nvSpPr>
            <p:spPr>
              <a:xfrm rot="238707">
                <a:off x="1432023" y="2504419"/>
                <a:ext cx="1579297" cy="718259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272E5ACD-B41B-4C82-A557-69D90F3EFF59}"/>
                  </a:ext>
                </a:extLst>
              </p:cNvPr>
              <p:cNvSpPr/>
              <p:nvPr/>
            </p:nvSpPr>
            <p:spPr>
              <a:xfrm rot="238707">
                <a:off x="1662321" y="2588784"/>
                <a:ext cx="1060879" cy="482484"/>
              </a:xfrm>
              <a:custGeom>
                <a:avLst/>
                <a:gdLst>
                  <a:gd name="connsiteX0" fmla="*/ 1558239 w 1810070"/>
                  <a:gd name="connsiteY0" fmla="*/ 607 h 833648"/>
                  <a:gd name="connsiteX1" fmla="*/ 1750298 w 1810070"/>
                  <a:gd name="connsiteY1" fmla="*/ 24805 h 833648"/>
                  <a:gd name="connsiteX2" fmla="*/ 1227799 w 1810070"/>
                  <a:gd name="connsiteY2" fmla="*/ 558136 h 833648"/>
                  <a:gd name="connsiteX3" fmla="*/ 59772 w 1810070"/>
                  <a:gd name="connsiteY3" fmla="*/ 808843 h 833648"/>
                  <a:gd name="connsiteX4" fmla="*/ 582271 w 1810070"/>
                  <a:gd name="connsiteY4" fmla="*/ 275512 h 833648"/>
                  <a:gd name="connsiteX5" fmla="*/ 1274498 w 1810070"/>
                  <a:gd name="connsiteY5" fmla="*/ 39703 h 833648"/>
                  <a:gd name="connsiteX6" fmla="*/ 1558239 w 1810070"/>
                  <a:gd name="connsiteY6" fmla="*/ 607 h 83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10070" h="833648">
                    <a:moveTo>
                      <a:pt x="1558239" y="607"/>
                    </a:moveTo>
                    <a:cubicBezTo>
                      <a:pt x="1639626" y="-2324"/>
                      <a:pt x="1705734" y="5294"/>
                      <a:pt x="1750298" y="24805"/>
                    </a:cubicBezTo>
                    <a:cubicBezTo>
                      <a:pt x="1928556" y="102850"/>
                      <a:pt x="1694625" y="341630"/>
                      <a:pt x="1227799" y="558136"/>
                    </a:cubicBezTo>
                    <a:cubicBezTo>
                      <a:pt x="760973" y="774642"/>
                      <a:pt x="238030" y="886887"/>
                      <a:pt x="59772" y="808843"/>
                    </a:cubicBezTo>
                    <a:cubicBezTo>
                      <a:pt x="-118486" y="730798"/>
                      <a:pt x="115445" y="492018"/>
                      <a:pt x="582271" y="275512"/>
                    </a:cubicBezTo>
                    <a:cubicBezTo>
                      <a:pt x="815684" y="167259"/>
                      <a:pt x="1063126" y="85072"/>
                      <a:pt x="1274498" y="39703"/>
                    </a:cubicBezTo>
                    <a:cubicBezTo>
                      <a:pt x="1380183" y="17018"/>
                      <a:pt x="1476851" y="3538"/>
                      <a:pt x="1558239" y="60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16FAE5D1-768A-41E6-9E3B-4A421B488639}"/>
              </a:ext>
            </a:extLst>
          </p:cNvPr>
          <p:cNvGrpSpPr/>
          <p:nvPr/>
        </p:nvGrpSpPr>
        <p:grpSpPr>
          <a:xfrm>
            <a:off x="3835138" y="4272326"/>
            <a:ext cx="2349846" cy="1523940"/>
            <a:chOff x="1342260" y="3670300"/>
            <a:chExt cx="1912819" cy="1240516"/>
          </a:xfrm>
        </p:grpSpPr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78009DDE-A5A1-44BF-8AF9-AD7841F1DF27}"/>
                </a:ext>
              </a:extLst>
            </p:cNvPr>
            <p:cNvGrpSpPr/>
            <p:nvPr/>
          </p:nvGrpSpPr>
          <p:grpSpPr>
            <a:xfrm>
              <a:off x="1342260" y="3819060"/>
              <a:ext cx="1809205" cy="1091756"/>
              <a:chOff x="1271306" y="4911396"/>
              <a:chExt cx="2133600" cy="1605106"/>
            </a:xfrm>
          </p:grpSpPr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EAEF6645-5B38-41C7-A70E-9C0789F650B4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63D4DAF9-70EC-4FC4-B904-4E8EC151745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A1E4FA65-321C-4B94-A532-6198D3D1D2CA}"/>
                </a:ext>
              </a:extLst>
            </p:cNvPr>
            <p:cNvSpPr/>
            <p:nvPr/>
          </p:nvSpPr>
          <p:spPr>
            <a:xfrm rot="20823693">
              <a:off x="2482407" y="4449633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064F5161-ABC0-4075-80C4-910C67844DEC}"/>
                </a:ext>
              </a:extLst>
            </p:cNvPr>
            <p:cNvGrpSpPr/>
            <p:nvPr/>
          </p:nvGrpSpPr>
          <p:grpSpPr>
            <a:xfrm>
              <a:off x="1529314" y="3670300"/>
              <a:ext cx="1381291" cy="926268"/>
              <a:chOff x="1626555" y="2755141"/>
              <a:chExt cx="1645239" cy="1103266"/>
            </a:xfrm>
          </p:grpSpPr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8B316E77-31DF-4844-813B-394C1589A1E1}"/>
                  </a:ext>
                </a:extLst>
              </p:cNvPr>
              <p:cNvGrpSpPr/>
              <p:nvPr/>
            </p:nvGrpSpPr>
            <p:grpSpPr>
              <a:xfrm>
                <a:off x="2191705" y="2755141"/>
                <a:ext cx="1080089" cy="830216"/>
                <a:chOff x="1866379" y="2505077"/>
                <a:chExt cx="1405416" cy="1080280"/>
              </a:xfrm>
            </p:grpSpPr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D7354808-C722-4634-8E84-C428B1D3C974}"/>
                    </a:ext>
                  </a:extLst>
                </p:cNvPr>
                <p:cNvGrpSpPr/>
                <p:nvPr/>
              </p:nvGrpSpPr>
              <p:grpSpPr>
                <a:xfrm>
                  <a:off x="1866379" y="2505077"/>
                  <a:ext cx="1405416" cy="1080280"/>
                  <a:chOff x="1866379" y="2505077"/>
                  <a:chExt cx="1405416" cy="1080280"/>
                </a:xfrm>
              </p:grpSpPr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8F248941-D07C-4B90-A3FC-D4727184484A}"/>
                      </a:ext>
                    </a:extLst>
                  </p:cNvPr>
                  <p:cNvGrpSpPr/>
                  <p:nvPr/>
                </p:nvGrpSpPr>
                <p:grpSpPr>
                  <a:xfrm>
                    <a:off x="1866379" y="2505077"/>
                    <a:ext cx="1405416" cy="1080280"/>
                    <a:chOff x="1478836" y="2570867"/>
                    <a:chExt cx="1405416" cy="1080280"/>
                  </a:xfrm>
                </p:grpSpPr>
                <p:sp>
                  <p:nvSpPr>
                    <p:cNvPr id="572" name="フリーフォーム: 図形 571">
                      <a:extLst>
                        <a:ext uri="{FF2B5EF4-FFF2-40B4-BE49-F238E27FC236}">
                          <a16:creationId xmlns:a16="http://schemas.microsoft.com/office/drawing/2014/main" id="{86D7F74F-BAC0-412D-BAEA-8A85EAF7D9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8836" y="2619362"/>
                      <a:ext cx="1405416" cy="1031784"/>
                    </a:xfrm>
                    <a:custGeom>
                      <a:avLst/>
                      <a:gdLst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340061 w 1405308"/>
                        <a:gd name="connsiteY18" fmla="*/ 80150 h 1050382"/>
                        <a:gd name="connsiteX19" fmla="*/ 520962 w 1405308"/>
                        <a:gd name="connsiteY19" fmla="*/ 25232 h 1050382"/>
                        <a:gd name="connsiteX20" fmla="*/ 623289 w 1405308"/>
                        <a:gd name="connsiteY20" fmla="*/ 27032 h 1050382"/>
                        <a:gd name="connsiteX21" fmla="*/ 630243 w 1405308"/>
                        <a:gd name="connsiteY21" fmla="*/ 28787 h 1050382"/>
                        <a:gd name="connsiteX22" fmla="*/ 647072 w 1405308"/>
                        <a:gd name="connsiteY22" fmla="*/ 17469 h 1050382"/>
                        <a:gd name="connsiteX23" fmla="*/ 723872 w 1405308"/>
                        <a:gd name="connsiteY23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520962 w 1405308"/>
                        <a:gd name="connsiteY18" fmla="*/ 25232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1050 w 1405308"/>
                        <a:gd name="connsiteY9" fmla="*/ 415673 h 1050382"/>
                        <a:gd name="connsiteX10" fmla="*/ 1338571 w 1405308"/>
                        <a:gd name="connsiteY10" fmla="*/ 449046 h 1050382"/>
                        <a:gd name="connsiteX11" fmla="*/ 1339407 w 1405308"/>
                        <a:gd name="connsiteY11" fmla="*/ 450209 h 1050382"/>
                        <a:gd name="connsiteX12" fmla="*/ 1389565 w 1405308"/>
                        <a:gd name="connsiteY12" fmla="*/ 759853 h 1050382"/>
                        <a:gd name="connsiteX13" fmla="*/ 555437 w 1405308"/>
                        <a:gd name="connsiteY13" fmla="*/ 1008140 h 1050382"/>
                        <a:gd name="connsiteX14" fmla="*/ 15743 w 1405308"/>
                        <a:gd name="connsiteY14" fmla="*/ 362787 h 1050382"/>
                        <a:gd name="connsiteX15" fmla="*/ 293175 w 1405308"/>
                        <a:gd name="connsiteY15" fmla="*/ 113930 h 1050382"/>
                        <a:gd name="connsiteX16" fmla="*/ 306905 w 1405308"/>
                        <a:gd name="connsiteY16" fmla="*/ 110155 h 1050382"/>
                        <a:gd name="connsiteX17" fmla="*/ 475717 w 1405308"/>
                        <a:gd name="connsiteY17" fmla="*/ 94288 h 1050382"/>
                        <a:gd name="connsiteX18" fmla="*/ 623289 w 1405308"/>
                        <a:gd name="connsiteY18" fmla="*/ 27032 h 1050382"/>
                        <a:gd name="connsiteX19" fmla="*/ 630243 w 1405308"/>
                        <a:gd name="connsiteY19" fmla="*/ 28787 h 1050382"/>
                        <a:gd name="connsiteX20" fmla="*/ 647072 w 1405308"/>
                        <a:gd name="connsiteY20" fmla="*/ 17469 h 1050382"/>
                        <a:gd name="connsiteX21" fmla="*/ 723872 w 1405308"/>
                        <a:gd name="connsiteY21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8571 w 1405308"/>
                        <a:gd name="connsiteY9" fmla="*/ 449046 h 1050382"/>
                        <a:gd name="connsiteX10" fmla="*/ 1339407 w 1405308"/>
                        <a:gd name="connsiteY10" fmla="*/ 450209 h 1050382"/>
                        <a:gd name="connsiteX11" fmla="*/ 1389565 w 1405308"/>
                        <a:gd name="connsiteY11" fmla="*/ 759853 h 1050382"/>
                        <a:gd name="connsiteX12" fmla="*/ 555437 w 1405308"/>
                        <a:gd name="connsiteY12" fmla="*/ 1008140 h 1050382"/>
                        <a:gd name="connsiteX13" fmla="*/ 15743 w 1405308"/>
                        <a:gd name="connsiteY13" fmla="*/ 362787 h 1050382"/>
                        <a:gd name="connsiteX14" fmla="*/ 293175 w 1405308"/>
                        <a:gd name="connsiteY14" fmla="*/ 113930 h 1050382"/>
                        <a:gd name="connsiteX15" fmla="*/ 306905 w 1405308"/>
                        <a:gd name="connsiteY15" fmla="*/ 110155 h 1050382"/>
                        <a:gd name="connsiteX16" fmla="*/ 475717 w 1405308"/>
                        <a:gd name="connsiteY16" fmla="*/ 94288 h 1050382"/>
                        <a:gd name="connsiteX17" fmla="*/ 623289 w 1405308"/>
                        <a:gd name="connsiteY17" fmla="*/ 27032 h 1050382"/>
                        <a:gd name="connsiteX18" fmla="*/ 630243 w 1405308"/>
                        <a:gd name="connsiteY18" fmla="*/ 28787 h 1050382"/>
                        <a:gd name="connsiteX19" fmla="*/ 647072 w 1405308"/>
                        <a:gd name="connsiteY19" fmla="*/ 17469 h 1050382"/>
                        <a:gd name="connsiteX20" fmla="*/ 723872 w 1405308"/>
                        <a:gd name="connsiteY20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647072 w 1405308"/>
                        <a:gd name="connsiteY18" fmla="*/ 17469 h 1050382"/>
                        <a:gd name="connsiteX19" fmla="*/ 723872 w 1405308"/>
                        <a:gd name="connsiteY19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723872 w 1405308"/>
                        <a:gd name="connsiteY18" fmla="*/ 382 h 1050382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23289 w 1405308"/>
                        <a:gd name="connsiteY16" fmla="*/ 28664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49640 w 1405308"/>
                        <a:gd name="connsiteY3" fmla="*/ 77094 h 1052014"/>
                        <a:gd name="connsiteX4" fmla="*/ 1017849 w 1405308"/>
                        <a:gd name="connsiteY4" fmla="*/ 119152 h 1052014"/>
                        <a:gd name="connsiteX5" fmla="*/ 1072405 w 1405308"/>
                        <a:gd name="connsiteY5" fmla="*/ 177847 h 1052014"/>
                        <a:gd name="connsiteX6" fmla="*/ 1178310 w 1405308"/>
                        <a:gd name="connsiteY6" fmla="*/ 321769 h 1052014"/>
                        <a:gd name="connsiteX7" fmla="*/ 1338571 w 1405308"/>
                        <a:gd name="connsiteY7" fmla="*/ 450678 h 1052014"/>
                        <a:gd name="connsiteX8" fmla="*/ 1339407 w 1405308"/>
                        <a:gd name="connsiteY8" fmla="*/ 451841 h 1052014"/>
                        <a:gd name="connsiteX9" fmla="*/ 1389565 w 1405308"/>
                        <a:gd name="connsiteY9" fmla="*/ 761485 h 1052014"/>
                        <a:gd name="connsiteX10" fmla="*/ 555437 w 1405308"/>
                        <a:gd name="connsiteY10" fmla="*/ 1009772 h 1052014"/>
                        <a:gd name="connsiteX11" fmla="*/ 15743 w 1405308"/>
                        <a:gd name="connsiteY11" fmla="*/ 364419 h 1052014"/>
                        <a:gd name="connsiteX12" fmla="*/ 293175 w 1405308"/>
                        <a:gd name="connsiteY12" fmla="*/ 115562 h 1052014"/>
                        <a:gd name="connsiteX13" fmla="*/ 306905 w 1405308"/>
                        <a:gd name="connsiteY13" fmla="*/ 111787 h 1052014"/>
                        <a:gd name="connsiteX14" fmla="*/ 475717 w 1405308"/>
                        <a:gd name="connsiteY14" fmla="*/ 95920 h 1052014"/>
                        <a:gd name="connsiteX15" fmla="*/ 606620 w 1405308"/>
                        <a:gd name="connsiteY15" fmla="*/ 50095 h 1052014"/>
                        <a:gd name="connsiteX16" fmla="*/ 723872 w 1405308"/>
                        <a:gd name="connsiteY16" fmla="*/ 2014 h 1052014"/>
                        <a:gd name="connsiteX0" fmla="*/ 723872 w 1405308"/>
                        <a:gd name="connsiteY0" fmla="*/ 2868 h 1052868"/>
                        <a:gd name="connsiteX1" fmla="*/ 809842 w 1405308"/>
                        <a:gd name="connsiteY1" fmla="*/ 12092 h 1052868"/>
                        <a:gd name="connsiteX2" fmla="*/ 949640 w 1405308"/>
                        <a:gd name="connsiteY2" fmla="*/ 77948 h 1052868"/>
                        <a:gd name="connsiteX3" fmla="*/ 1017849 w 1405308"/>
                        <a:gd name="connsiteY3" fmla="*/ 120006 h 1052868"/>
                        <a:gd name="connsiteX4" fmla="*/ 1072405 w 1405308"/>
                        <a:gd name="connsiteY4" fmla="*/ 178701 h 1052868"/>
                        <a:gd name="connsiteX5" fmla="*/ 1178310 w 1405308"/>
                        <a:gd name="connsiteY5" fmla="*/ 322623 h 1052868"/>
                        <a:gd name="connsiteX6" fmla="*/ 1338571 w 1405308"/>
                        <a:gd name="connsiteY6" fmla="*/ 451532 h 1052868"/>
                        <a:gd name="connsiteX7" fmla="*/ 1339407 w 1405308"/>
                        <a:gd name="connsiteY7" fmla="*/ 452695 h 1052868"/>
                        <a:gd name="connsiteX8" fmla="*/ 1389565 w 1405308"/>
                        <a:gd name="connsiteY8" fmla="*/ 762339 h 1052868"/>
                        <a:gd name="connsiteX9" fmla="*/ 555437 w 1405308"/>
                        <a:gd name="connsiteY9" fmla="*/ 1010626 h 1052868"/>
                        <a:gd name="connsiteX10" fmla="*/ 15743 w 1405308"/>
                        <a:gd name="connsiteY10" fmla="*/ 365273 h 1052868"/>
                        <a:gd name="connsiteX11" fmla="*/ 293175 w 1405308"/>
                        <a:gd name="connsiteY11" fmla="*/ 116416 h 1052868"/>
                        <a:gd name="connsiteX12" fmla="*/ 306905 w 1405308"/>
                        <a:gd name="connsiteY12" fmla="*/ 112641 h 1052868"/>
                        <a:gd name="connsiteX13" fmla="*/ 475717 w 1405308"/>
                        <a:gd name="connsiteY13" fmla="*/ 96774 h 1052868"/>
                        <a:gd name="connsiteX14" fmla="*/ 606620 w 1405308"/>
                        <a:gd name="connsiteY14" fmla="*/ 50949 h 1052868"/>
                        <a:gd name="connsiteX15" fmla="*/ 723872 w 1405308"/>
                        <a:gd name="connsiteY15" fmla="*/ 2868 h 1052868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475717 w 1405308"/>
                        <a:gd name="connsiteY12" fmla="*/ 97057 h 1053151"/>
                        <a:gd name="connsiteX13" fmla="*/ 606620 w 1405308"/>
                        <a:gd name="connsiteY13" fmla="*/ 51232 h 1053151"/>
                        <a:gd name="connsiteX14" fmla="*/ 723872 w 1405308"/>
                        <a:gd name="connsiteY14" fmla="*/ 3151 h 1053151"/>
                        <a:gd name="connsiteX0" fmla="*/ 723872 w 1405308"/>
                        <a:gd name="connsiteY0" fmla="*/ 199 h 1050199"/>
                        <a:gd name="connsiteX1" fmla="*/ 802698 w 1405308"/>
                        <a:gd name="connsiteY1" fmla="*/ 33236 h 1050199"/>
                        <a:gd name="connsiteX2" fmla="*/ 913921 w 1405308"/>
                        <a:gd name="connsiteY2" fmla="*/ 82422 h 1050199"/>
                        <a:gd name="connsiteX3" fmla="*/ 991656 w 1405308"/>
                        <a:gd name="connsiteY3" fmla="*/ 145912 h 1050199"/>
                        <a:gd name="connsiteX4" fmla="*/ 1072405 w 1405308"/>
                        <a:gd name="connsiteY4" fmla="*/ 176032 h 1050199"/>
                        <a:gd name="connsiteX5" fmla="*/ 1178310 w 1405308"/>
                        <a:gd name="connsiteY5" fmla="*/ 319954 h 1050199"/>
                        <a:gd name="connsiteX6" fmla="*/ 1338571 w 1405308"/>
                        <a:gd name="connsiteY6" fmla="*/ 448863 h 1050199"/>
                        <a:gd name="connsiteX7" fmla="*/ 1339407 w 1405308"/>
                        <a:gd name="connsiteY7" fmla="*/ 450026 h 1050199"/>
                        <a:gd name="connsiteX8" fmla="*/ 1389565 w 1405308"/>
                        <a:gd name="connsiteY8" fmla="*/ 759670 h 1050199"/>
                        <a:gd name="connsiteX9" fmla="*/ 555437 w 1405308"/>
                        <a:gd name="connsiteY9" fmla="*/ 1007957 h 1050199"/>
                        <a:gd name="connsiteX10" fmla="*/ 15743 w 1405308"/>
                        <a:gd name="connsiteY10" fmla="*/ 362604 h 1050199"/>
                        <a:gd name="connsiteX11" fmla="*/ 293175 w 1405308"/>
                        <a:gd name="connsiteY11" fmla="*/ 113747 h 1050199"/>
                        <a:gd name="connsiteX12" fmla="*/ 475717 w 1405308"/>
                        <a:gd name="connsiteY12" fmla="*/ 94105 h 1050199"/>
                        <a:gd name="connsiteX13" fmla="*/ 606620 w 1405308"/>
                        <a:gd name="connsiteY13" fmla="*/ 48280 h 1050199"/>
                        <a:gd name="connsiteX14" fmla="*/ 723872 w 1405308"/>
                        <a:gd name="connsiteY14" fmla="*/ 199 h 1050199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3301 h 1053301"/>
                        <a:gd name="connsiteX1" fmla="*/ 821748 w 1405308"/>
                        <a:gd name="connsiteY1" fmla="*/ 24431 h 1053301"/>
                        <a:gd name="connsiteX2" fmla="*/ 923446 w 1405308"/>
                        <a:gd name="connsiteY2" fmla="*/ 71237 h 1053301"/>
                        <a:gd name="connsiteX3" fmla="*/ 991656 w 1405308"/>
                        <a:gd name="connsiteY3" fmla="*/ 149014 h 1053301"/>
                        <a:gd name="connsiteX4" fmla="*/ 1072405 w 1405308"/>
                        <a:gd name="connsiteY4" fmla="*/ 179134 h 1053301"/>
                        <a:gd name="connsiteX5" fmla="*/ 1178310 w 1405308"/>
                        <a:gd name="connsiteY5" fmla="*/ 323056 h 1053301"/>
                        <a:gd name="connsiteX6" fmla="*/ 1338571 w 1405308"/>
                        <a:gd name="connsiteY6" fmla="*/ 451965 h 1053301"/>
                        <a:gd name="connsiteX7" fmla="*/ 1339407 w 1405308"/>
                        <a:gd name="connsiteY7" fmla="*/ 453128 h 1053301"/>
                        <a:gd name="connsiteX8" fmla="*/ 1389565 w 1405308"/>
                        <a:gd name="connsiteY8" fmla="*/ 762772 h 1053301"/>
                        <a:gd name="connsiteX9" fmla="*/ 555437 w 1405308"/>
                        <a:gd name="connsiteY9" fmla="*/ 1011059 h 1053301"/>
                        <a:gd name="connsiteX10" fmla="*/ 15743 w 1405308"/>
                        <a:gd name="connsiteY10" fmla="*/ 365706 h 1053301"/>
                        <a:gd name="connsiteX11" fmla="*/ 293175 w 1405308"/>
                        <a:gd name="connsiteY11" fmla="*/ 116849 h 1053301"/>
                        <a:gd name="connsiteX12" fmla="*/ 475717 w 1405308"/>
                        <a:gd name="connsiteY12" fmla="*/ 97207 h 1053301"/>
                        <a:gd name="connsiteX13" fmla="*/ 606620 w 1405308"/>
                        <a:gd name="connsiteY13" fmla="*/ 51382 h 1053301"/>
                        <a:gd name="connsiteX14" fmla="*/ 723872 w 1405308"/>
                        <a:gd name="connsiteY14" fmla="*/ 3301 h 1053301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72405 w 1405308"/>
                        <a:gd name="connsiteY4" fmla="*/ 175839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10 h 1050010"/>
                        <a:gd name="connsiteX1" fmla="*/ 816986 w 1405308"/>
                        <a:gd name="connsiteY1" fmla="*/ 52096 h 1050010"/>
                        <a:gd name="connsiteX2" fmla="*/ 923446 w 1405308"/>
                        <a:gd name="connsiteY2" fmla="*/ 67946 h 1050010"/>
                        <a:gd name="connsiteX3" fmla="*/ 991656 w 1405308"/>
                        <a:gd name="connsiteY3" fmla="*/ 145723 h 1050010"/>
                        <a:gd name="connsiteX4" fmla="*/ 1084311 w 1405308"/>
                        <a:gd name="connsiteY4" fmla="*/ 209180 h 1050010"/>
                        <a:gd name="connsiteX5" fmla="*/ 1178310 w 1405308"/>
                        <a:gd name="connsiteY5" fmla="*/ 319765 h 1050010"/>
                        <a:gd name="connsiteX6" fmla="*/ 1338571 w 1405308"/>
                        <a:gd name="connsiteY6" fmla="*/ 448674 h 1050010"/>
                        <a:gd name="connsiteX7" fmla="*/ 1339407 w 1405308"/>
                        <a:gd name="connsiteY7" fmla="*/ 449837 h 1050010"/>
                        <a:gd name="connsiteX8" fmla="*/ 1389565 w 1405308"/>
                        <a:gd name="connsiteY8" fmla="*/ 759481 h 1050010"/>
                        <a:gd name="connsiteX9" fmla="*/ 555437 w 1405308"/>
                        <a:gd name="connsiteY9" fmla="*/ 1007768 h 1050010"/>
                        <a:gd name="connsiteX10" fmla="*/ 15743 w 1405308"/>
                        <a:gd name="connsiteY10" fmla="*/ 362415 h 1050010"/>
                        <a:gd name="connsiteX11" fmla="*/ 293175 w 1405308"/>
                        <a:gd name="connsiteY11" fmla="*/ 113558 h 1050010"/>
                        <a:gd name="connsiteX12" fmla="*/ 449523 w 1405308"/>
                        <a:gd name="connsiteY12" fmla="*/ 98679 h 1050010"/>
                        <a:gd name="connsiteX13" fmla="*/ 606620 w 1405308"/>
                        <a:gd name="connsiteY13" fmla="*/ 48091 h 1050010"/>
                        <a:gd name="connsiteX14" fmla="*/ 723872 w 1405308"/>
                        <a:gd name="connsiteY14" fmla="*/ 10 h 1050010"/>
                        <a:gd name="connsiteX0" fmla="*/ 723872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23872 w 1405308"/>
                        <a:gd name="connsiteY14" fmla="*/ 27 h 1050027"/>
                        <a:gd name="connsiteX0" fmla="*/ 723872 w 1405308"/>
                        <a:gd name="connsiteY0" fmla="*/ 15 h 1050015"/>
                        <a:gd name="connsiteX1" fmla="*/ 816986 w 1405308"/>
                        <a:gd name="connsiteY1" fmla="*/ 52101 h 1050015"/>
                        <a:gd name="connsiteX2" fmla="*/ 923446 w 1405308"/>
                        <a:gd name="connsiteY2" fmla="*/ 67951 h 1050015"/>
                        <a:gd name="connsiteX3" fmla="*/ 991656 w 1405308"/>
                        <a:gd name="connsiteY3" fmla="*/ 145728 h 1050015"/>
                        <a:gd name="connsiteX4" fmla="*/ 1084311 w 1405308"/>
                        <a:gd name="connsiteY4" fmla="*/ 209185 h 1050015"/>
                        <a:gd name="connsiteX5" fmla="*/ 1178310 w 1405308"/>
                        <a:gd name="connsiteY5" fmla="*/ 319770 h 1050015"/>
                        <a:gd name="connsiteX6" fmla="*/ 1338571 w 1405308"/>
                        <a:gd name="connsiteY6" fmla="*/ 448679 h 1050015"/>
                        <a:gd name="connsiteX7" fmla="*/ 1339407 w 1405308"/>
                        <a:gd name="connsiteY7" fmla="*/ 449842 h 1050015"/>
                        <a:gd name="connsiteX8" fmla="*/ 1389565 w 1405308"/>
                        <a:gd name="connsiteY8" fmla="*/ 759486 h 1050015"/>
                        <a:gd name="connsiteX9" fmla="*/ 555437 w 1405308"/>
                        <a:gd name="connsiteY9" fmla="*/ 1007773 h 1050015"/>
                        <a:gd name="connsiteX10" fmla="*/ 15743 w 1405308"/>
                        <a:gd name="connsiteY10" fmla="*/ 362420 h 1050015"/>
                        <a:gd name="connsiteX11" fmla="*/ 293175 w 1405308"/>
                        <a:gd name="connsiteY11" fmla="*/ 113563 h 1050015"/>
                        <a:gd name="connsiteX12" fmla="*/ 449523 w 1405308"/>
                        <a:gd name="connsiteY12" fmla="*/ 98684 h 1050015"/>
                        <a:gd name="connsiteX13" fmla="*/ 568520 w 1405308"/>
                        <a:gd name="connsiteY13" fmla="*/ 45715 h 1050015"/>
                        <a:gd name="connsiteX14" fmla="*/ 723872 w 1405308"/>
                        <a:gd name="connsiteY14" fmla="*/ 15 h 1050015"/>
                        <a:gd name="connsiteX0" fmla="*/ 709584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09584 w 1405308"/>
                        <a:gd name="connsiteY14" fmla="*/ 27 h 105002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78310 w 1405308"/>
                        <a:gd name="connsiteY5" fmla="*/ 319772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10336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407122"/>
                        <a:gd name="connsiteY0" fmla="*/ 17 h 1050832"/>
                        <a:gd name="connsiteX1" fmla="*/ 816986 w 1407122"/>
                        <a:gd name="connsiteY1" fmla="*/ 52103 h 1050832"/>
                        <a:gd name="connsiteX2" fmla="*/ 923446 w 1407122"/>
                        <a:gd name="connsiteY2" fmla="*/ 67953 h 1050832"/>
                        <a:gd name="connsiteX3" fmla="*/ 991656 w 1407122"/>
                        <a:gd name="connsiteY3" fmla="*/ 145730 h 1050832"/>
                        <a:gd name="connsiteX4" fmla="*/ 1103361 w 1407122"/>
                        <a:gd name="connsiteY4" fmla="*/ 209187 h 1050832"/>
                        <a:gd name="connsiteX5" fmla="*/ 1197360 w 1407122"/>
                        <a:gd name="connsiteY5" fmla="*/ 322153 h 1050832"/>
                        <a:gd name="connsiteX6" fmla="*/ 1338571 w 1407122"/>
                        <a:gd name="connsiteY6" fmla="*/ 448681 h 1050832"/>
                        <a:gd name="connsiteX7" fmla="*/ 1389565 w 1407122"/>
                        <a:gd name="connsiteY7" fmla="*/ 759488 h 1050832"/>
                        <a:gd name="connsiteX8" fmla="*/ 555437 w 1407122"/>
                        <a:gd name="connsiteY8" fmla="*/ 1007775 h 1050832"/>
                        <a:gd name="connsiteX9" fmla="*/ 15743 w 1407122"/>
                        <a:gd name="connsiteY9" fmla="*/ 362422 h 1050832"/>
                        <a:gd name="connsiteX10" fmla="*/ 293175 w 1407122"/>
                        <a:gd name="connsiteY10" fmla="*/ 113565 h 1050832"/>
                        <a:gd name="connsiteX11" fmla="*/ 449523 w 1407122"/>
                        <a:gd name="connsiteY11" fmla="*/ 98686 h 1050832"/>
                        <a:gd name="connsiteX12" fmla="*/ 568520 w 1407122"/>
                        <a:gd name="connsiteY12" fmla="*/ 45717 h 1050832"/>
                        <a:gd name="connsiteX13" fmla="*/ 709584 w 1407122"/>
                        <a:gd name="connsiteY13" fmla="*/ 17 h 1050832"/>
                        <a:gd name="connsiteX0" fmla="*/ 709584 w 1413783"/>
                        <a:gd name="connsiteY0" fmla="*/ 17 h 1050832"/>
                        <a:gd name="connsiteX1" fmla="*/ 816986 w 1413783"/>
                        <a:gd name="connsiteY1" fmla="*/ 52103 h 1050832"/>
                        <a:gd name="connsiteX2" fmla="*/ 923446 w 1413783"/>
                        <a:gd name="connsiteY2" fmla="*/ 67953 h 1050832"/>
                        <a:gd name="connsiteX3" fmla="*/ 991656 w 1413783"/>
                        <a:gd name="connsiteY3" fmla="*/ 145730 h 1050832"/>
                        <a:gd name="connsiteX4" fmla="*/ 1103361 w 1413783"/>
                        <a:gd name="connsiteY4" fmla="*/ 209187 h 1050832"/>
                        <a:gd name="connsiteX5" fmla="*/ 1197360 w 1413783"/>
                        <a:gd name="connsiteY5" fmla="*/ 322153 h 1050832"/>
                        <a:gd name="connsiteX6" fmla="*/ 1338571 w 1413783"/>
                        <a:gd name="connsiteY6" fmla="*/ 448681 h 1050832"/>
                        <a:gd name="connsiteX7" fmla="*/ 1389565 w 1413783"/>
                        <a:gd name="connsiteY7" fmla="*/ 759488 h 1050832"/>
                        <a:gd name="connsiteX8" fmla="*/ 555437 w 1413783"/>
                        <a:gd name="connsiteY8" fmla="*/ 1007775 h 1050832"/>
                        <a:gd name="connsiteX9" fmla="*/ 15743 w 1413783"/>
                        <a:gd name="connsiteY9" fmla="*/ 362422 h 1050832"/>
                        <a:gd name="connsiteX10" fmla="*/ 293175 w 1413783"/>
                        <a:gd name="connsiteY10" fmla="*/ 113565 h 1050832"/>
                        <a:gd name="connsiteX11" fmla="*/ 449523 w 1413783"/>
                        <a:gd name="connsiteY11" fmla="*/ 98686 h 1050832"/>
                        <a:gd name="connsiteX12" fmla="*/ 568520 w 1413783"/>
                        <a:gd name="connsiteY12" fmla="*/ 45717 h 1050832"/>
                        <a:gd name="connsiteX13" fmla="*/ 709584 w 1413783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3446 w 1405416"/>
                        <a:gd name="connsiteY2" fmla="*/ 48942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13921 w 1405416"/>
                        <a:gd name="connsiteY2" fmla="*/ 53705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10504 w 1405416"/>
                        <a:gd name="connsiteY4" fmla="*/ 185413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68520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405416" h="1031784">
                          <a:moveTo>
                            <a:pt x="702440" y="19"/>
                          </a:moveTo>
                          <a:cubicBezTo>
                            <a:pt x="741470" y="1083"/>
                            <a:pt x="780548" y="5064"/>
                            <a:pt x="816986" y="33055"/>
                          </a:cubicBezTo>
                          <a:cubicBezTo>
                            <a:pt x="867711" y="25328"/>
                            <a:pt x="899097" y="35682"/>
                            <a:pt x="928209" y="51286"/>
                          </a:cubicBezTo>
                          <a:cubicBezTo>
                            <a:pt x="957321" y="66890"/>
                            <a:pt x="961274" y="104334"/>
                            <a:pt x="991656" y="126682"/>
                          </a:cubicBezTo>
                          <a:cubicBezTo>
                            <a:pt x="1022039" y="149030"/>
                            <a:pt x="1076220" y="155972"/>
                            <a:pt x="1110504" y="185376"/>
                          </a:cubicBezTo>
                          <a:cubicBezTo>
                            <a:pt x="1144788" y="214780"/>
                            <a:pt x="1159349" y="262396"/>
                            <a:pt x="1197360" y="303105"/>
                          </a:cubicBezTo>
                          <a:cubicBezTo>
                            <a:pt x="1235371" y="343814"/>
                            <a:pt x="1290617" y="409375"/>
                            <a:pt x="1338571" y="429633"/>
                          </a:cubicBezTo>
                          <a:cubicBezTo>
                            <a:pt x="1386525" y="449891"/>
                            <a:pt x="1429717" y="579688"/>
                            <a:pt x="1389565" y="740440"/>
                          </a:cubicBezTo>
                          <a:cubicBezTo>
                            <a:pt x="1326602" y="992517"/>
                            <a:pt x="934808" y="1098373"/>
                            <a:pt x="555437" y="988727"/>
                          </a:cubicBezTo>
                          <a:cubicBezTo>
                            <a:pt x="176066" y="879080"/>
                            <a:pt x="-65562" y="590145"/>
                            <a:pt x="15743" y="343374"/>
                          </a:cubicBezTo>
                          <a:cubicBezTo>
                            <a:pt x="53855" y="227699"/>
                            <a:pt x="156159" y="141822"/>
                            <a:pt x="293175" y="94517"/>
                          </a:cubicBezTo>
                          <a:cubicBezTo>
                            <a:pt x="345291" y="68125"/>
                            <a:pt x="401251" y="90946"/>
                            <a:pt x="449523" y="79638"/>
                          </a:cubicBezTo>
                          <a:cubicBezTo>
                            <a:pt x="497795" y="68330"/>
                            <a:pt x="528748" y="8983"/>
                            <a:pt x="582808" y="26669"/>
                          </a:cubicBezTo>
                          <a:cubicBezTo>
                            <a:pt x="636868" y="44355"/>
                            <a:pt x="663410" y="-1045"/>
                            <a:pt x="702440" y="1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C000">
                            <a:lumMod val="20000"/>
                            <a:lumOff val="80000"/>
                          </a:srgbClr>
                        </a:gs>
                        <a:gs pos="60000">
                          <a:srgbClr val="FFC000">
                            <a:lumMod val="60000"/>
                            <a:lumOff val="40000"/>
                          </a:srgbClr>
                        </a:gs>
                        <a:gs pos="100000">
                          <a:srgbClr val="FFC000">
                            <a:lumMod val="75000"/>
                          </a:srgbClr>
                        </a:gs>
                      </a:gsLst>
                      <a:lin ang="5400000" scaled="1"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3" name="フリーフォーム: 図形 572">
                      <a:extLst>
                        <a:ext uri="{FF2B5EF4-FFF2-40B4-BE49-F238E27FC236}">
                          <a16:creationId xmlns:a16="http://schemas.microsoft.com/office/drawing/2014/main" id="{7E0797E9-5F32-4683-B818-83762E170FD7}"/>
                        </a:ext>
                      </a:extLst>
                    </p:cNvPr>
                    <p:cNvSpPr/>
                    <p:nvPr/>
                  </p:nvSpPr>
                  <p:spPr>
                    <a:xfrm rot="12658500">
                      <a:off x="1919423" y="2570867"/>
                      <a:ext cx="76285" cy="922201"/>
                    </a:xfrm>
                    <a:custGeom>
                      <a:avLst/>
                      <a:gdLst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78482 w 188540"/>
                        <a:gd name="connsiteY3" fmla="*/ 524598 h 1050214"/>
                        <a:gd name="connsiteX4" fmla="*/ 114666 w 188540"/>
                        <a:gd name="connsiteY4" fmla="*/ 423780 h 1050214"/>
                        <a:gd name="connsiteX5" fmla="*/ 130092 w 188540"/>
                        <a:gd name="connsiteY5" fmla="*/ 271825 h 1050214"/>
                        <a:gd name="connsiteX6" fmla="*/ 71644 w 188540"/>
                        <a:gd name="connsiteY6" fmla="*/ 0 h 1050214"/>
                        <a:gd name="connsiteX7" fmla="*/ 188540 w 188540"/>
                        <a:gd name="connsiteY7" fmla="*/ 271825 h 1050214"/>
                        <a:gd name="connsiteX8" fmla="*/ 117145 w 188540"/>
                        <a:gd name="connsiteY8" fmla="*/ 522289 h 1050214"/>
                        <a:gd name="connsiteX9" fmla="*/ 110058 w 188540"/>
                        <a:gd name="connsiteY9" fmla="*/ 525616 h 1050214"/>
                        <a:gd name="connsiteX10" fmla="*/ 73874 w 188540"/>
                        <a:gd name="connsiteY10" fmla="*/ 626434 h 1050214"/>
                        <a:gd name="connsiteX11" fmla="*/ 58448 w 188540"/>
                        <a:gd name="connsiteY11" fmla="*/ 778389 h 1050214"/>
                        <a:gd name="connsiteX12" fmla="*/ 116896 w 188540"/>
                        <a:gd name="connsiteY12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110058 w 188540"/>
                        <a:gd name="connsiteY8" fmla="*/ 525616 h 1050214"/>
                        <a:gd name="connsiteX9" fmla="*/ 73874 w 188540"/>
                        <a:gd name="connsiteY9" fmla="*/ 626434 h 1050214"/>
                        <a:gd name="connsiteX10" fmla="*/ 58448 w 188540"/>
                        <a:gd name="connsiteY10" fmla="*/ 778389 h 1050214"/>
                        <a:gd name="connsiteX11" fmla="*/ 116896 w 188540"/>
                        <a:gd name="connsiteY11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73874 w 188540"/>
                        <a:gd name="connsiteY8" fmla="*/ 626434 h 1050214"/>
                        <a:gd name="connsiteX9" fmla="*/ 58448 w 188540"/>
                        <a:gd name="connsiteY9" fmla="*/ 778389 h 1050214"/>
                        <a:gd name="connsiteX10" fmla="*/ 116896 w 188540"/>
                        <a:gd name="connsiteY10" fmla="*/ 1050214 h 10502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8540" h="1050214">
                          <a:moveTo>
                            <a:pt x="116896" y="1050214"/>
                          </a:moveTo>
                          <a:cubicBezTo>
                            <a:pt x="52336" y="1050214"/>
                            <a:pt x="0" y="928514"/>
                            <a:pt x="0" y="778389"/>
                          </a:cubicBezTo>
                          <a:cubicBezTo>
                            <a:pt x="0" y="665795"/>
                            <a:pt x="29439" y="569191"/>
                            <a:pt x="71395" y="527925"/>
                          </a:cubicBezTo>
                          <a:lnTo>
                            <a:pt x="114666" y="423780"/>
                          </a:lnTo>
                          <a:cubicBezTo>
                            <a:pt x="124679" y="377213"/>
                            <a:pt x="130092" y="325299"/>
                            <a:pt x="130092" y="271825"/>
                          </a:cubicBezTo>
                          <a:cubicBezTo>
                            <a:pt x="130092" y="164876"/>
                            <a:pt x="108438" y="64169"/>
                            <a:pt x="71644" y="0"/>
                          </a:cubicBezTo>
                          <a:cubicBezTo>
                            <a:pt x="136204" y="0"/>
                            <a:pt x="188540" y="121700"/>
                            <a:pt x="188540" y="271825"/>
                          </a:cubicBezTo>
                          <a:cubicBezTo>
                            <a:pt x="188540" y="384419"/>
                            <a:pt x="159101" y="481023"/>
                            <a:pt x="117145" y="522289"/>
                          </a:cubicBezTo>
                          <a:lnTo>
                            <a:pt x="73874" y="626434"/>
                          </a:lnTo>
                          <a:cubicBezTo>
                            <a:pt x="63862" y="673001"/>
                            <a:pt x="58448" y="724915"/>
                            <a:pt x="58448" y="778389"/>
                          </a:cubicBezTo>
                          <a:cubicBezTo>
                            <a:pt x="58448" y="885338"/>
                            <a:pt x="80102" y="986045"/>
                            <a:pt x="116896" y="1050214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4" name="フリーフォーム: 図形 573">
                      <a:extLst>
                        <a:ext uri="{FF2B5EF4-FFF2-40B4-BE49-F238E27FC236}">
                          <a16:creationId xmlns:a16="http://schemas.microsoft.com/office/drawing/2014/main" id="{1068FF75-724C-426F-974F-E2341EFB2EC6}"/>
                        </a:ext>
                      </a:extLst>
                    </p:cNvPr>
                    <p:cNvSpPr/>
                    <p:nvPr/>
                  </p:nvSpPr>
                  <p:spPr>
                    <a:xfrm rot="12933681">
                      <a:off x="1662240" y="2673171"/>
                      <a:ext cx="75034" cy="532548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5" name="フリーフォーム: 図形 574">
                      <a:extLst>
                        <a:ext uri="{FF2B5EF4-FFF2-40B4-BE49-F238E27FC236}">
                          <a16:creationId xmlns:a16="http://schemas.microsoft.com/office/drawing/2014/main" id="{F9803377-A5B2-42B9-830F-78C7264B7503}"/>
                        </a:ext>
                      </a:extLst>
                    </p:cNvPr>
                    <p:cNvSpPr/>
                    <p:nvPr/>
                  </p:nvSpPr>
                  <p:spPr>
                    <a:xfrm rot="11132024">
                      <a:off x="2223871" y="2664084"/>
                      <a:ext cx="84036" cy="915198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7D239273-A136-4054-981A-B4776BDAB807}"/>
                        </a:ext>
                      </a:extLst>
                    </p:cNvPr>
                    <p:cNvSpPr/>
                    <p:nvPr/>
                  </p:nvSpPr>
                  <p:spPr>
                    <a:xfrm rot="9624501" flipH="1">
                      <a:off x="2545697" y="2749335"/>
                      <a:ext cx="84340" cy="721456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8F599F33-64B4-41D9-8AE6-2F4784451EF4}"/>
                        </a:ext>
                      </a:extLst>
                    </p:cNvPr>
                    <p:cNvSpPr/>
                    <p:nvPr/>
                  </p:nvSpPr>
                  <p:spPr>
                    <a:xfrm rot="13231163">
                      <a:off x="1818871" y="2615786"/>
                      <a:ext cx="79347" cy="607294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468F4526-478F-4ED6-92B6-D3D2938E7A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2693" y="3228854"/>
                      <a:ext cx="1314492" cy="422293"/>
                    </a:xfrm>
                    <a:custGeom>
                      <a:avLst/>
                      <a:gdLst>
                        <a:gd name="connsiteX0" fmla="*/ 0 w 1314492"/>
                        <a:gd name="connsiteY0" fmla="*/ 0 h 422293"/>
                        <a:gd name="connsiteX1" fmla="*/ 1976 w 1314492"/>
                        <a:gd name="connsiteY1" fmla="*/ 2574 h 422293"/>
                        <a:gd name="connsiteX2" fmla="*/ 505718 w 1314492"/>
                        <a:gd name="connsiteY2" fmla="*/ 278830 h 422293"/>
                        <a:gd name="connsiteX3" fmla="*/ 1237048 w 1314492"/>
                        <a:gd name="connsiteY3" fmla="*/ 248236 h 422293"/>
                        <a:gd name="connsiteX4" fmla="*/ 1314492 w 1314492"/>
                        <a:gd name="connsiteY4" fmla="*/ 202816 h 422293"/>
                        <a:gd name="connsiteX5" fmla="*/ 1307625 w 1314492"/>
                        <a:gd name="connsiteY5" fmla="*/ 218489 h 422293"/>
                        <a:gd name="connsiteX6" fmla="*/ 511855 w 1314492"/>
                        <a:gd name="connsiteY6" fmla="*/ 379236 h 422293"/>
                        <a:gd name="connsiteX7" fmla="*/ 7165 w 1314492"/>
                        <a:gd name="connsiteY7" fmla="*/ 17610 h 422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4492" h="422293">
                          <a:moveTo>
                            <a:pt x="0" y="0"/>
                          </a:moveTo>
                          <a:lnTo>
                            <a:pt x="1976" y="2574"/>
                          </a:lnTo>
                          <a:cubicBezTo>
                            <a:pt x="113133" y="121513"/>
                            <a:pt x="289829" y="222996"/>
                            <a:pt x="505718" y="278830"/>
                          </a:cubicBezTo>
                          <a:cubicBezTo>
                            <a:pt x="775579" y="348622"/>
                            <a:pt x="1050963" y="332682"/>
                            <a:pt x="1237048" y="248236"/>
                          </a:cubicBezTo>
                          <a:lnTo>
                            <a:pt x="1314492" y="202816"/>
                          </a:lnTo>
                          <a:lnTo>
                            <a:pt x="1307625" y="218489"/>
                          </a:lnTo>
                          <a:cubicBezTo>
                            <a:pt x="1185266" y="406123"/>
                            <a:pt x="843805" y="475176"/>
                            <a:pt x="511855" y="379236"/>
                          </a:cubicBezTo>
                          <a:cubicBezTo>
                            <a:pt x="274748" y="310707"/>
                            <a:pt x="91447" y="172143"/>
                            <a:pt x="7165" y="1761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2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71" name="楕円 7">
                    <a:extLst>
                      <a:ext uri="{FF2B5EF4-FFF2-40B4-BE49-F238E27FC236}">
                        <a16:creationId xmlns:a16="http://schemas.microsoft.com/office/drawing/2014/main" id="{E013E131-9FED-49D5-8FE0-9F0CDC08EA79}"/>
                      </a:ext>
                    </a:extLst>
                  </p:cNvPr>
                  <p:cNvSpPr/>
                  <p:nvPr/>
                </p:nvSpPr>
                <p:spPr>
                  <a:xfrm rot="685909">
                    <a:off x="1993496" y="2642400"/>
                    <a:ext cx="1163887" cy="454448"/>
                  </a:xfrm>
                  <a:custGeom>
                    <a:avLst/>
                    <a:gdLst>
                      <a:gd name="connsiteX0" fmla="*/ 0 w 1193404"/>
                      <a:gd name="connsiteY0" fmla="*/ 158127 h 316253"/>
                      <a:gd name="connsiteX1" fmla="*/ 596702 w 1193404"/>
                      <a:gd name="connsiteY1" fmla="*/ 0 h 316253"/>
                      <a:gd name="connsiteX2" fmla="*/ 1193404 w 1193404"/>
                      <a:gd name="connsiteY2" fmla="*/ 158127 h 316253"/>
                      <a:gd name="connsiteX3" fmla="*/ 596702 w 1193404"/>
                      <a:gd name="connsiteY3" fmla="*/ 316254 h 316253"/>
                      <a:gd name="connsiteX4" fmla="*/ 0 w 1193404"/>
                      <a:gd name="connsiteY4" fmla="*/ 158127 h 316253"/>
                      <a:gd name="connsiteX0" fmla="*/ 1500 w 1194904"/>
                      <a:gd name="connsiteY0" fmla="*/ 240171 h 398298"/>
                      <a:gd name="connsiteX1" fmla="*/ 432955 w 1194904"/>
                      <a:gd name="connsiteY1" fmla="*/ 6244 h 398298"/>
                      <a:gd name="connsiteX2" fmla="*/ 598202 w 1194904"/>
                      <a:gd name="connsiteY2" fmla="*/ 82044 h 398298"/>
                      <a:gd name="connsiteX3" fmla="*/ 1194904 w 1194904"/>
                      <a:gd name="connsiteY3" fmla="*/ 240171 h 398298"/>
                      <a:gd name="connsiteX4" fmla="*/ 598202 w 1194904"/>
                      <a:gd name="connsiteY4" fmla="*/ 398298 h 398298"/>
                      <a:gd name="connsiteX5" fmla="*/ 1500 w 1194904"/>
                      <a:gd name="connsiteY5" fmla="*/ 240171 h 398298"/>
                      <a:gd name="connsiteX0" fmla="*/ 1636 w 1195040"/>
                      <a:gd name="connsiteY0" fmla="*/ 271826 h 429953"/>
                      <a:gd name="connsiteX1" fmla="*/ 433091 w 1195040"/>
                      <a:gd name="connsiteY1" fmla="*/ 37899 h 429953"/>
                      <a:gd name="connsiteX2" fmla="*/ 598338 w 1195040"/>
                      <a:gd name="connsiteY2" fmla="*/ 113699 h 429953"/>
                      <a:gd name="connsiteX3" fmla="*/ 1195040 w 1195040"/>
                      <a:gd name="connsiteY3" fmla="*/ 271826 h 429953"/>
                      <a:gd name="connsiteX4" fmla="*/ 598338 w 1195040"/>
                      <a:gd name="connsiteY4" fmla="*/ 429953 h 429953"/>
                      <a:gd name="connsiteX5" fmla="*/ 1636 w 1195040"/>
                      <a:gd name="connsiteY5" fmla="*/ 271826 h 429953"/>
                      <a:gd name="connsiteX0" fmla="*/ 1535 w 1194939"/>
                      <a:gd name="connsiteY0" fmla="*/ 305760 h 463887"/>
                      <a:gd name="connsiteX1" fmla="*/ 432990 w 1194939"/>
                      <a:gd name="connsiteY1" fmla="*/ 71833 h 463887"/>
                      <a:gd name="connsiteX2" fmla="*/ 649569 w 1194939"/>
                      <a:gd name="connsiteY2" fmla="*/ 14298 h 463887"/>
                      <a:gd name="connsiteX3" fmla="*/ 1194939 w 1194939"/>
                      <a:gd name="connsiteY3" fmla="*/ 305760 h 463887"/>
                      <a:gd name="connsiteX4" fmla="*/ 598237 w 1194939"/>
                      <a:gd name="connsiteY4" fmla="*/ 463887 h 463887"/>
                      <a:gd name="connsiteX5" fmla="*/ 1535 w 1194939"/>
                      <a:gd name="connsiteY5" fmla="*/ 305760 h 463887"/>
                      <a:gd name="connsiteX0" fmla="*/ 4890 w 1198294"/>
                      <a:gd name="connsiteY0" fmla="*/ 300067 h 458194"/>
                      <a:gd name="connsiteX1" fmla="*/ 336184 w 1198294"/>
                      <a:gd name="connsiteY1" fmla="*/ 96984 h 458194"/>
                      <a:gd name="connsiteX2" fmla="*/ 652924 w 1198294"/>
                      <a:gd name="connsiteY2" fmla="*/ 8605 h 458194"/>
                      <a:gd name="connsiteX3" fmla="*/ 1198294 w 1198294"/>
                      <a:gd name="connsiteY3" fmla="*/ 300067 h 458194"/>
                      <a:gd name="connsiteX4" fmla="*/ 601592 w 1198294"/>
                      <a:gd name="connsiteY4" fmla="*/ 458194 h 458194"/>
                      <a:gd name="connsiteX5" fmla="*/ 4890 w 1198294"/>
                      <a:gd name="connsiteY5" fmla="*/ 300067 h 458194"/>
                      <a:gd name="connsiteX0" fmla="*/ 4557 w 1197961"/>
                      <a:gd name="connsiteY0" fmla="*/ 305244 h 463371"/>
                      <a:gd name="connsiteX1" fmla="*/ 335851 w 1197961"/>
                      <a:gd name="connsiteY1" fmla="*/ 102161 h 463371"/>
                      <a:gd name="connsiteX2" fmla="*/ 652591 w 1197961"/>
                      <a:gd name="connsiteY2" fmla="*/ 13782 h 463371"/>
                      <a:gd name="connsiteX3" fmla="*/ 1197961 w 1197961"/>
                      <a:gd name="connsiteY3" fmla="*/ 305244 h 463371"/>
                      <a:gd name="connsiteX4" fmla="*/ 601259 w 1197961"/>
                      <a:gd name="connsiteY4" fmla="*/ 463371 h 463371"/>
                      <a:gd name="connsiteX5" fmla="*/ 4557 w 1197961"/>
                      <a:gd name="connsiteY5" fmla="*/ 305244 h 463371"/>
                      <a:gd name="connsiteX0" fmla="*/ 5343 w 1198747"/>
                      <a:gd name="connsiteY0" fmla="*/ 304688 h 462815"/>
                      <a:gd name="connsiteX1" fmla="*/ 319950 w 1198747"/>
                      <a:gd name="connsiteY1" fmla="*/ 103857 h 462815"/>
                      <a:gd name="connsiteX2" fmla="*/ 653377 w 1198747"/>
                      <a:gd name="connsiteY2" fmla="*/ 13226 h 462815"/>
                      <a:gd name="connsiteX3" fmla="*/ 1198747 w 1198747"/>
                      <a:gd name="connsiteY3" fmla="*/ 304688 h 462815"/>
                      <a:gd name="connsiteX4" fmla="*/ 602045 w 1198747"/>
                      <a:gd name="connsiteY4" fmla="*/ 462815 h 462815"/>
                      <a:gd name="connsiteX5" fmla="*/ 5343 w 1198747"/>
                      <a:gd name="connsiteY5" fmla="*/ 304688 h 462815"/>
                      <a:gd name="connsiteX0" fmla="*/ 5343 w 1201427"/>
                      <a:gd name="connsiteY0" fmla="*/ 292651 h 450778"/>
                      <a:gd name="connsiteX1" fmla="*/ 319950 w 1201427"/>
                      <a:gd name="connsiteY1" fmla="*/ 91820 h 450778"/>
                      <a:gd name="connsiteX2" fmla="*/ 653377 w 1201427"/>
                      <a:gd name="connsiteY2" fmla="*/ 1189 h 450778"/>
                      <a:gd name="connsiteX3" fmla="*/ 786982 w 1201427"/>
                      <a:gd name="connsiteY3" fmla="*/ 115460 h 450778"/>
                      <a:gd name="connsiteX4" fmla="*/ 1198747 w 1201427"/>
                      <a:gd name="connsiteY4" fmla="*/ 292651 h 450778"/>
                      <a:gd name="connsiteX5" fmla="*/ 602045 w 1201427"/>
                      <a:gd name="connsiteY5" fmla="*/ 450778 h 450778"/>
                      <a:gd name="connsiteX6" fmla="*/ 5343 w 1201427"/>
                      <a:gd name="connsiteY6" fmla="*/ 292651 h 450778"/>
                      <a:gd name="connsiteX0" fmla="*/ 5343 w 1204084"/>
                      <a:gd name="connsiteY0" fmla="*/ 292651 h 450906"/>
                      <a:gd name="connsiteX1" fmla="*/ 319950 w 1204084"/>
                      <a:gd name="connsiteY1" fmla="*/ 91820 h 450906"/>
                      <a:gd name="connsiteX2" fmla="*/ 653377 w 1204084"/>
                      <a:gd name="connsiteY2" fmla="*/ 1189 h 450906"/>
                      <a:gd name="connsiteX3" fmla="*/ 786982 w 1204084"/>
                      <a:gd name="connsiteY3" fmla="*/ 115460 h 450906"/>
                      <a:gd name="connsiteX4" fmla="*/ 1201422 w 1204084"/>
                      <a:gd name="connsiteY4" fmla="*/ 267144 h 450906"/>
                      <a:gd name="connsiteX5" fmla="*/ 602045 w 1204084"/>
                      <a:gd name="connsiteY5" fmla="*/ 450778 h 450906"/>
                      <a:gd name="connsiteX6" fmla="*/ 5343 w 1204084"/>
                      <a:gd name="connsiteY6" fmla="*/ 292651 h 450906"/>
                      <a:gd name="connsiteX0" fmla="*/ 5343 w 1204084"/>
                      <a:gd name="connsiteY0" fmla="*/ 292651 h 453639"/>
                      <a:gd name="connsiteX1" fmla="*/ 319950 w 1204084"/>
                      <a:gd name="connsiteY1" fmla="*/ 91820 h 453639"/>
                      <a:gd name="connsiteX2" fmla="*/ 653377 w 1204084"/>
                      <a:gd name="connsiteY2" fmla="*/ 1189 h 453639"/>
                      <a:gd name="connsiteX3" fmla="*/ 786982 w 1204084"/>
                      <a:gd name="connsiteY3" fmla="*/ 115460 h 453639"/>
                      <a:gd name="connsiteX4" fmla="*/ 1201422 w 1204084"/>
                      <a:gd name="connsiteY4" fmla="*/ 267144 h 453639"/>
                      <a:gd name="connsiteX5" fmla="*/ 602045 w 1204084"/>
                      <a:gd name="connsiteY5" fmla="*/ 450778 h 453639"/>
                      <a:gd name="connsiteX6" fmla="*/ 5343 w 1204084"/>
                      <a:gd name="connsiteY6" fmla="*/ 292651 h 453639"/>
                      <a:gd name="connsiteX0" fmla="*/ 5343 w 1204084"/>
                      <a:gd name="connsiteY0" fmla="*/ 307904 h 468892"/>
                      <a:gd name="connsiteX1" fmla="*/ 319950 w 1204084"/>
                      <a:gd name="connsiteY1" fmla="*/ 107073 h 468892"/>
                      <a:gd name="connsiteX2" fmla="*/ 653377 w 1204084"/>
                      <a:gd name="connsiteY2" fmla="*/ 16442 h 468892"/>
                      <a:gd name="connsiteX3" fmla="*/ 786982 w 1204084"/>
                      <a:gd name="connsiteY3" fmla="*/ 130713 h 468892"/>
                      <a:gd name="connsiteX4" fmla="*/ 1201422 w 1204084"/>
                      <a:gd name="connsiteY4" fmla="*/ 282397 h 468892"/>
                      <a:gd name="connsiteX5" fmla="*/ 602045 w 1204084"/>
                      <a:gd name="connsiteY5" fmla="*/ 466031 h 468892"/>
                      <a:gd name="connsiteX6" fmla="*/ 5343 w 1204084"/>
                      <a:gd name="connsiteY6" fmla="*/ 307904 h 468892"/>
                      <a:gd name="connsiteX0" fmla="*/ 5343 w 1204489"/>
                      <a:gd name="connsiteY0" fmla="*/ 291634 h 452622"/>
                      <a:gd name="connsiteX1" fmla="*/ 319950 w 1204489"/>
                      <a:gd name="connsiteY1" fmla="*/ 90803 h 452622"/>
                      <a:gd name="connsiteX2" fmla="*/ 653377 w 1204489"/>
                      <a:gd name="connsiteY2" fmla="*/ 172 h 452622"/>
                      <a:gd name="connsiteX3" fmla="*/ 838381 w 1204489"/>
                      <a:gd name="connsiteY3" fmla="*/ 94935 h 452622"/>
                      <a:gd name="connsiteX4" fmla="*/ 1201422 w 1204489"/>
                      <a:gd name="connsiteY4" fmla="*/ 266127 h 452622"/>
                      <a:gd name="connsiteX5" fmla="*/ 602045 w 1204489"/>
                      <a:gd name="connsiteY5" fmla="*/ 449761 h 452622"/>
                      <a:gd name="connsiteX6" fmla="*/ 5343 w 1204489"/>
                      <a:gd name="connsiteY6" fmla="*/ 291634 h 452622"/>
                      <a:gd name="connsiteX0" fmla="*/ 5549 w 1204695"/>
                      <a:gd name="connsiteY0" fmla="*/ 310261 h 471249"/>
                      <a:gd name="connsiteX1" fmla="*/ 320156 w 1204695"/>
                      <a:gd name="connsiteY1" fmla="*/ 109430 h 471249"/>
                      <a:gd name="connsiteX2" fmla="*/ 588863 w 1204695"/>
                      <a:gd name="connsiteY2" fmla="*/ 6 h 471249"/>
                      <a:gd name="connsiteX3" fmla="*/ 838587 w 1204695"/>
                      <a:gd name="connsiteY3" fmla="*/ 113562 h 471249"/>
                      <a:gd name="connsiteX4" fmla="*/ 1201628 w 1204695"/>
                      <a:gd name="connsiteY4" fmla="*/ 284754 h 471249"/>
                      <a:gd name="connsiteX5" fmla="*/ 602251 w 1204695"/>
                      <a:gd name="connsiteY5" fmla="*/ 468388 h 471249"/>
                      <a:gd name="connsiteX6" fmla="*/ 5549 w 1204695"/>
                      <a:gd name="connsiteY6" fmla="*/ 310261 h 471249"/>
                      <a:gd name="connsiteX0" fmla="*/ 5549 w 1204695"/>
                      <a:gd name="connsiteY0" fmla="*/ 310782 h 471770"/>
                      <a:gd name="connsiteX1" fmla="*/ 320156 w 1204695"/>
                      <a:gd name="connsiteY1" fmla="*/ 109951 h 471770"/>
                      <a:gd name="connsiteX2" fmla="*/ 588863 w 1204695"/>
                      <a:gd name="connsiteY2" fmla="*/ 527 h 471770"/>
                      <a:gd name="connsiteX3" fmla="*/ 838587 w 1204695"/>
                      <a:gd name="connsiteY3" fmla="*/ 114083 h 471770"/>
                      <a:gd name="connsiteX4" fmla="*/ 1201628 w 1204695"/>
                      <a:gd name="connsiteY4" fmla="*/ 285275 h 471770"/>
                      <a:gd name="connsiteX5" fmla="*/ 602251 w 1204695"/>
                      <a:gd name="connsiteY5" fmla="*/ 468909 h 471770"/>
                      <a:gd name="connsiteX6" fmla="*/ 5549 w 1204695"/>
                      <a:gd name="connsiteY6" fmla="*/ 310782 h 471770"/>
                      <a:gd name="connsiteX0" fmla="*/ 6669 w 1205815"/>
                      <a:gd name="connsiteY0" fmla="*/ 310669 h 471657"/>
                      <a:gd name="connsiteX1" fmla="*/ 321276 w 1205815"/>
                      <a:gd name="connsiteY1" fmla="*/ 109838 h 471657"/>
                      <a:gd name="connsiteX2" fmla="*/ 589983 w 1205815"/>
                      <a:gd name="connsiteY2" fmla="*/ 414 h 471657"/>
                      <a:gd name="connsiteX3" fmla="*/ 839707 w 1205815"/>
                      <a:gd name="connsiteY3" fmla="*/ 113970 h 471657"/>
                      <a:gd name="connsiteX4" fmla="*/ 1202748 w 1205815"/>
                      <a:gd name="connsiteY4" fmla="*/ 285162 h 471657"/>
                      <a:gd name="connsiteX5" fmla="*/ 603371 w 1205815"/>
                      <a:gd name="connsiteY5" fmla="*/ 468796 h 471657"/>
                      <a:gd name="connsiteX6" fmla="*/ 6669 w 1205815"/>
                      <a:gd name="connsiteY6" fmla="*/ 310669 h 471657"/>
                      <a:gd name="connsiteX0" fmla="*/ 9610 w 1208756"/>
                      <a:gd name="connsiteY0" fmla="*/ 310457 h 471347"/>
                      <a:gd name="connsiteX1" fmla="*/ 285877 w 1208756"/>
                      <a:gd name="connsiteY1" fmla="*/ 140284 h 471347"/>
                      <a:gd name="connsiteX2" fmla="*/ 592924 w 1208756"/>
                      <a:gd name="connsiteY2" fmla="*/ 202 h 471347"/>
                      <a:gd name="connsiteX3" fmla="*/ 842648 w 1208756"/>
                      <a:gd name="connsiteY3" fmla="*/ 113758 h 471347"/>
                      <a:gd name="connsiteX4" fmla="*/ 1205689 w 1208756"/>
                      <a:gd name="connsiteY4" fmla="*/ 284950 h 471347"/>
                      <a:gd name="connsiteX5" fmla="*/ 606312 w 1208756"/>
                      <a:gd name="connsiteY5" fmla="*/ 468584 h 471347"/>
                      <a:gd name="connsiteX6" fmla="*/ 9610 w 1208756"/>
                      <a:gd name="connsiteY6" fmla="*/ 310457 h 471347"/>
                      <a:gd name="connsiteX0" fmla="*/ 9330 w 1208476"/>
                      <a:gd name="connsiteY0" fmla="*/ 310457 h 471347"/>
                      <a:gd name="connsiteX1" fmla="*/ 285597 w 1208476"/>
                      <a:gd name="connsiteY1" fmla="*/ 140284 h 471347"/>
                      <a:gd name="connsiteX2" fmla="*/ 592644 w 1208476"/>
                      <a:gd name="connsiteY2" fmla="*/ 202 h 471347"/>
                      <a:gd name="connsiteX3" fmla="*/ 842368 w 1208476"/>
                      <a:gd name="connsiteY3" fmla="*/ 113758 h 471347"/>
                      <a:gd name="connsiteX4" fmla="*/ 1205409 w 1208476"/>
                      <a:gd name="connsiteY4" fmla="*/ 284950 h 471347"/>
                      <a:gd name="connsiteX5" fmla="*/ 606032 w 1208476"/>
                      <a:gd name="connsiteY5" fmla="*/ 468584 h 471347"/>
                      <a:gd name="connsiteX6" fmla="*/ 9330 w 1208476"/>
                      <a:gd name="connsiteY6" fmla="*/ 310457 h 471347"/>
                      <a:gd name="connsiteX0" fmla="*/ 7691 w 1206837"/>
                      <a:gd name="connsiteY0" fmla="*/ 319030 h 479920"/>
                      <a:gd name="connsiteX1" fmla="*/ 283958 w 1206837"/>
                      <a:gd name="connsiteY1" fmla="*/ 148857 h 479920"/>
                      <a:gd name="connsiteX2" fmla="*/ 551446 w 1206837"/>
                      <a:gd name="connsiteY2" fmla="*/ 180 h 479920"/>
                      <a:gd name="connsiteX3" fmla="*/ 840729 w 1206837"/>
                      <a:gd name="connsiteY3" fmla="*/ 122331 h 479920"/>
                      <a:gd name="connsiteX4" fmla="*/ 1203770 w 1206837"/>
                      <a:gd name="connsiteY4" fmla="*/ 293523 h 479920"/>
                      <a:gd name="connsiteX5" fmla="*/ 604393 w 1206837"/>
                      <a:gd name="connsiteY5" fmla="*/ 477157 h 479920"/>
                      <a:gd name="connsiteX6" fmla="*/ 7691 w 1206837"/>
                      <a:gd name="connsiteY6" fmla="*/ 319030 h 479920"/>
                      <a:gd name="connsiteX0" fmla="*/ 8408 w 1207554"/>
                      <a:gd name="connsiteY0" fmla="*/ 319030 h 479920"/>
                      <a:gd name="connsiteX1" fmla="*/ 284675 w 1207554"/>
                      <a:gd name="connsiteY1" fmla="*/ 148857 h 479920"/>
                      <a:gd name="connsiteX2" fmla="*/ 552163 w 1207554"/>
                      <a:gd name="connsiteY2" fmla="*/ 180 h 479920"/>
                      <a:gd name="connsiteX3" fmla="*/ 841446 w 1207554"/>
                      <a:gd name="connsiteY3" fmla="*/ 122331 h 479920"/>
                      <a:gd name="connsiteX4" fmla="*/ 1204487 w 1207554"/>
                      <a:gd name="connsiteY4" fmla="*/ 293523 h 479920"/>
                      <a:gd name="connsiteX5" fmla="*/ 605110 w 1207554"/>
                      <a:gd name="connsiteY5" fmla="*/ 477157 h 479920"/>
                      <a:gd name="connsiteX6" fmla="*/ 8408 w 1207554"/>
                      <a:gd name="connsiteY6" fmla="*/ 319030 h 479920"/>
                      <a:gd name="connsiteX0" fmla="*/ 8408 w 1207275"/>
                      <a:gd name="connsiteY0" fmla="*/ 318852 h 479742"/>
                      <a:gd name="connsiteX1" fmla="*/ 284675 w 1207275"/>
                      <a:gd name="connsiteY1" fmla="*/ 148679 h 479742"/>
                      <a:gd name="connsiteX2" fmla="*/ 552163 w 1207275"/>
                      <a:gd name="connsiteY2" fmla="*/ 2 h 479742"/>
                      <a:gd name="connsiteX3" fmla="*/ 807688 w 1207275"/>
                      <a:gd name="connsiteY3" fmla="*/ 151514 h 479742"/>
                      <a:gd name="connsiteX4" fmla="*/ 1204487 w 1207275"/>
                      <a:gd name="connsiteY4" fmla="*/ 293345 h 479742"/>
                      <a:gd name="connsiteX5" fmla="*/ 605110 w 1207275"/>
                      <a:gd name="connsiteY5" fmla="*/ 476979 h 479742"/>
                      <a:gd name="connsiteX6" fmla="*/ 8408 w 1207275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122"/>
                      <a:gd name="connsiteY0" fmla="*/ 318852 h 479742"/>
                      <a:gd name="connsiteX1" fmla="*/ 284675 w 1207122"/>
                      <a:gd name="connsiteY1" fmla="*/ 148679 h 479742"/>
                      <a:gd name="connsiteX2" fmla="*/ 552163 w 1207122"/>
                      <a:gd name="connsiteY2" fmla="*/ 2 h 479742"/>
                      <a:gd name="connsiteX3" fmla="*/ 807688 w 1207122"/>
                      <a:gd name="connsiteY3" fmla="*/ 151514 h 479742"/>
                      <a:gd name="connsiteX4" fmla="*/ 1204487 w 1207122"/>
                      <a:gd name="connsiteY4" fmla="*/ 293345 h 479742"/>
                      <a:gd name="connsiteX5" fmla="*/ 605110 w 1207122"/>
                      <a:gd name="connsiteY5" fmla="*/ 476979 h 479742"/>
                      <a:gd name="connsiteX6" fmla="*/ 8408 w 1207122"/>
                      <a:gd name="connsiteY6" fmla="*/ 318852 h 479742"/>
                      <a:gd name="connsiteX0" fmla="*/ 7 w 1198721"/>
                      <a:gd name="connsiteY0" fmla="*/ 318852 h 480062"/>
                      <a:gd name="connsiteX1" fmla="*/ 276274 w 1198721"/>
                      <a:gd name="connsiteY1" fmla="*/ 148679 h 480062"/>
                      <a:gd name="connsiteX2" fmla="*/ 543762 w 1198721"/>
                      <a:gd name="connsiteY2" fmla="*/ 2 h 480062"/>
                      <a:gd name="connsiteX3" fmla="*/ 799287 w 1198721"/>
                      <a:gd name="connsiteY3" fmla="*/ 151514 h 480062"/>
                      <a:gd name="connsiteX4" fmla="*/ 1196086 w 1198721"/>
                      <a:gd name="connsiteY4" fmla="*/ 293345 h 480062"/>
                      <a:gd name="connsiteX5" fmla="*/ 596709 w 1198721"/>
                      <a:gd name="connsiteY5" fmla="*/ 476979 h 480062"/>
                      <a:gd name="connsiteX6" fmla="*/ 7 w 1198721"/>
                      <a:gd name="connsiteY6" fmla="*/ 318852 h 480062"/>
                      <a:gd name="connsiteX0" fmla="*/ 4 w 1200930"/>
                      <a:gd name="connsiteY0" fmla="*/ 284829 h 476991"/>
                      <a:gd name="connsiteX1" fmla="*/ 278483 w 1200930"/>
                      <a:gd name="connsiteY1" fmla="*/ 148679 h 476991"/>
                      <a:gd name="connsiteX2" fmla="*/ 545971 w 1200930"/>
                      <a:gd name="connsiteY2" fmla="*/ 2 h 476991"/>
                      <a:gd name="connsiteX3" fmla="*/ 801496 w 1200930"/>
                      <a:gd name="connsiteY3" fmla="*/ 151514 h 476991"/>
                      <a:gd name="connsiteX4" fmla="*/ 1198295 w 1200930"/>
                      <a:gd name="connsiteY4" fmla="*/ 293345 h 476991"/>
                      <a:gd name="connsiteX5" fmla="*/ 598918 w 1200930"/>
                      <a:gd name="connsiteY5" fmla="*/ 476979 h 476991"/>
                      <a:gd name="connsiteX6" fmla="*/ 4 w 1200930"/>
                      <a:gd name="connsiteY6" fmla="*/ 284829 h 476991"/>
                      <a:gd name="connsiteX0" fmla="*/ 208 w 1201134"/>
                      <a:gd name="connsiteY0" fmla="*/ 284829 h 476991"/>
                      <a:gd name="connsiteX1" fmla="*/ 278687 w 1201134"/>
                      <a:gd name="connsiteY1" fmla="*/ 148679 h 476991"/>
                      <a:gd name="connsiteX2" fmla="*/ 546175 w 1201134"/>
                      <a:gd name="connsiteY2" fmla="*/ 2 h 476991"/>
                      <a:gd name="connsiteX3" fmla="*/ 801700 w 1201134"/>
                      <a:gd name="connsiteY3" fmla="*/ 151514 h 476991"/>
                      <a:gd name="connsiteX4" fmla="*/ 1198499 w 1201134"/>
                      <a:gd name="connsiteY4" fmla="*/ 293345 h 476991"/>
                      <a:gd name="connsiteX5" fmla="*/ 599122 w 1201134"/>
                      <a:gd name="connsiteY5" fmla="*/ 476979 h 476991"/>
                      <a:gd name="connsiteX6" fmla="*/ 208 w 1201134"/>
                      <a:gd name="connsiteY6" fmla="*/ 284829 h 476991"/>
                      <a:gd name="connsiteX0" fmla="*/ 256 w 1201182"/>
                      <a:gd name="connsiteY0" fmla="*/ 284829 h 477703"/>
                      <a:gd name="connsiteX1" fmla="*/ 278735 w 1201182"/>
                      <a:gd name="connsiteY1" fmla="*/ 148679 h 477703"/>
                      <a:gd name="connsiteX2" fmla="*/ 546223 w 1201182"/>
                      <a:gd name="connsiteY2" fmla="*/ 2 h 477703"/>
                      <a:gd name="connsiteX3" fmla="*/ 801748 w 1201182"/>
                      <a:gd name="connsiteY3" fmla="*/ 151514 h 477703"/>
                      <a:gd name="connsiteX4" fmla="*/ 1198547 w 1201182"/>
                      <a:gd name="connsiteY4" fmla="*/ 293345 h 477703"/>
                      <a:gd name="connsiteX5" fmla="*/ 599170 w 1201182"/>
                      <a:gd name="connsiteY5" fmla="*/ 476979 h 477703"/>
                      <a:gd name="connsiteX6" fmla="*/ 256 w 1201182"/>
                      <a:gd name="connsiteY6" fmla="*/ 284829 h 477703"/>
                      <a:gd name="connsiteX0" fmla="*/ 5782 w 1206708"/>
                      <a:gd name="connsiteY0" fmla="*/ 284829 h 471562"/>
                      <a:gd name="connsiteX1" fmla="*/ 284261 w 1206708"/>
                      <a:gd name="connsiteY1" fmla="*/ 148679 h 471562"/>
                      <a:gd name="connsiteX2" fmla="*/ 551749 w 1206708"/>
                      <a:gd name="connsiteY2" fmla="*/ 2 h 471562"/>
                      <a:gd name="connsiteX3" fmla="*/ 807274 w 1206708"/>
                      <a:gd name="connsiteY3" fmla="*/ 151514 h 471562"/>
                      <a:gd name="connsiteX4" fmla="*/ 1204073 w 1206708"/>
                      <a:gd name="connsiteY4" fmla="*/ 293345 h 471562"/>
                      <a:gd name="connsiteX5" fmla="*/ 555973 w 1206708"/>
                      <a:gd name="connsiteY5" fmla="*/ 470980 h 471562"/>
                      <a:gd name="connsiteX6" fmla="*/ 5782 w 1206708"/>
                      <a:gd name="connsiteY6" fmla="*/ 284829 h 471562"/>
                      <a:gd name="connsiteX0" fmla="*/ 5782 w 1206708"/>
                      <a:gd name="connsiteY0" fmla="*/ 284829 h 473860"/>
                      <a:gd name="connsiteX1" fmla="*/ 284261 w 1206708"/>
                      <a:gd name="connsiteY1" fmla="*/ 148679 h 473860"/>
                      <a:gd name="connsiteX2" fmla="*/ 551749 w 1206708"/>
                      <a:gd name="connsiteY2" fmla="*/ 2 h 473860"/>
                      <a:gd name="connsiteX3" fmla="*/ 807274 w 1206708"/>
                      <a:gd name="connsiteY3" fmla="*/ 151514 h 473860"/>
                      <a:gd name="connsiteX4" fmla="*/ 1204073 w 1206708"/>
                      <a:gd name="connsiteY4" fmla="*/ 293345 h 473860"/>
                      <a:gd name="connsiteX5" fmla="*/ 555973 w 1206708"/>
                      <a:gd name="connsiteY5" fmla="*/ 470980 h 473860"/>
                      <a:gd name="connsiteX6" fmla="*/ 5782 w 1206708"/>
                      <a:gd name="connsiteY6" fmla="*/ 284829 h 473860"/>
                      <a:gd name="connsiteX0" fmla="*/ 5782 w 1206708"/>
                      <a:gd name="connsiteY0" fmla="*/ 284829 h 471136"/>
                      <a:gd name="connsiteX1" fmla="*/ 284261 w 1206708"/>
                      <a:gd name="connsiteY1" fmla="*/ 148679 h 471136"/>
                      <a:gd name="connsiteX2" fmla="*/ 551749 w 1206708"/>
                      <a:gd name="connsiteY2" fmla="*/ 2 h 471136"/>
                      <a:gd name="connsiteX3" fmla="*/ 807274 w 1206708"/>
                      <a:gd name="connsiteY3" fmla="*/ 151514 h 471136"/>
                      <a:gd name="connsiteX4" fmla="*/ 1204073 w 1206708"/>
                      <a:gd name="connsiteY4" fmla="*/ 293345 h 471136"/>
                      <a:gd name="connsiteX5" fmla="*/ 555973 w 1206708"/>
                      <a:gd name="connsiteY5" fmla="*/ 470980 h 471136"/>
                      <a:gd name="connsiteX6" fmla="*/ 5782 w 1206708"/>
                      <a:gd name="connsiteY6" fmla="*/ 284829 h 471136"/>
                      <a:gd name="connsiteX0" fmla="*/ 5782 w 1206834"/>
                      <a:gd name="connsiteY0" fmla="*/ 284829 h 471136"/>
                      <a:gd name="connsiteX1" fmla="*/ 284261 w 1206834"/>
                      <a:gd name="connsiteY1" fmla="*/ 148679 h 471136"/>
                      <a:gd name="connsiteX2" fmla="*/ 551749 w 1206834"/>
                      <a:gd name="connsiteY2" fmla="*/ 2 h 471136"/>
                      <a:gd name="connsiteX3" fmla="*/ 807274 w 1206834"/>
                      <a:gd name="connsiteY3" fmla="*/ 151514 h 471136"/>
                      <a:gd name="connsiteX4" fmla="*/ 1204073 w 1206834"/>
                      <a:gd name="connsiteY4" fmla="*/ 293345 h 471136"/>
                      <a:gd name="connsiteX5" fmla="*/ 555973 w 1206834"/>
                      <a:gd name="connsiteY5" fmla="*/ 470980 h 471136"/>
                      <a:gd name="connsiteX6" fmla="*/ 5782 w 1206834"/>
                      <a:gd name="connsiteY6" fmla="*/ 284829 h 471136"/>
                      <a:gd name="connsiteX0" fmla="*/ 5782 w 1204812"/>
                      <a:gd name="connsiteY0" fmla="*/ 284829 h 471136"/>
                      <a:gd name="connsiteX1" fmla="*/ 284261 w 1204812"/>
                      <a:gd name="connsiteY1" fmla="*/ 148679 h 471136"/>
                      <a:gd name="connsiteX2" fmla="*/ 551749 w 1204812"/>
                      <a:gd name="connsiteY2" fmla="*/ 2 h 471136"/>
                      <a:gd name="connsiteX3" fmla="*/ 807274 w 1204812"/>
                      <a:gd name="connsiteY3" fmla="*/ 151514 h 471136"/>
                      <a:gd name="connsiteX4" fmla="*/ 1204073 w 1204812"/>
                      <a:gd name="connsiteY4" fmla="*/ 293345 h 471136"/>
                      <a:gd name="connsiteX5" fmla="*/ 555973 w 1204812"/>
                      <a:gd name="connsiteY5" fmla="*/ 470980 h 471136"/>
                      <a:gd name="connsiteX6" fmla="*/ 5782 w 1204812"/>
                      <a:gd name="connsiteY6" fmla="*/ 284829 h 471136"/>
                      <a:gd name="connsiteX0" fmla="*/ 5782 w 1206660"/>
                      <a:gd name="connsiteY0" fmla="*/ 284829 h 471136"/>
                      <a:gd name="connsiteX1" fmla="*/ 284261 w 1206660"/>
                      <a:gd name="connsiteY1" fmla="*/ 148679 h 471136"/>
                      <a:gd name="connsiteX2" fmla="*/ 551749 w 1206660"/>
                      <a:gd name="connsiteY2" fmla="*/ 2 h 471136"/>
                      <a:gd name="connsiteX3" fmla="*/ 807274 w 1206660"/>
                      <a:gd name="connsiteY3" fmla="*/ 151514 h 471136"/>
                      <a:gd name="connsiteX4" fmla="*/ 1204073 w 1206660"/>
                      <a:gd name="connsiteY4" fmla="*/ 293345 h 471136"/>
                      <a:gd name="connsiteX5" fmla="*/ 555973 w 1206660"/>
                      <a:gd name="connsiteY5" fmla="*/ 470980 h 471136"/>
                      <a:gd name="connsiteX6" fmla="*/ 5782 w 1206660"/>
                      <a:gd name="connsiteY6" fmla="*/ 284829 h 471136"/>
                      <a:gd name="connsiteX0" fmla="*/ 3836 w 1204714"/>
                      <a:gd name="connsiteY0" fmla="*/ 284889 h 471193"/>
                      <a:gd name="connsiteX1" fmla="*/ 321530 w 1204714"/>
                      <a:gd name="connsiteY1" fmla="*/ 164855 h 471193"/>
                      <a:gd name="connsiteX2" fmla="*/ 549803 w 1204714"/>
                      <a:gd name="connsiteY2" fmla="*/ 62 h 471193"/>
                      <a:gd name="connsiteX3" fmla="*/ 805328 w 1204714"/>
                      <a:gd name="connsiteY3" fmla="*/ 151574 h 471193"/>
                      <a:gd name="connsiteX4" fmla="*/ 1202127 w 1204714"/>
                      <a:gd name="connsiteY4" fmla="*/ 293405 h 471193"/>
                      <a:gd name="connsiteX5" fmla="*/ 554027 w 1204714"/>
                      <a:gd name="connsiteY5" fmla="*/ 471040 h 471193"/>
                      <a:gd name="connsiteX6" fmla="*/ 3836 w 1204714"/>
                      <a:gd name="connsiteY6" fmla="*/ 284889 h 471193"/>
                      <a:gd name="connsiteX0" fmla="*/ 3504 w 1204382"/>
                      <a:gd name="connsiteY0" fmla="*/ 284889 h 471193"/>
                      <a:gd name="connsiteX1" fmla="*/ 321198 w 1204382"/>
                      <a:gd name="connsiteY1" fmla="*/ 164855 h 471193"/>
                      <a:gd name="connsiteX2" fmla="*/ 549471 w 1204382"/>
                      <a:gd name="connsiteY2" fmla="*/ 62 h 471193"/>
                      <a:gd name="connsiteX3" fmla="*/ 804996 w 1204382"/>
                      <a:gd name="connsiteY3" fmla="*/ 151574 h 471193"/>
                      <a:gd name="connsiteX4" fmla="*/ 1201795 w 1204382"/>
                      <a:gd name="connsiteY4" fmla="*/ 293405 h 471193"/>
                      <a:gd name="connsiteX5" fmla="*/ 553695 w 1204382"/>
                      <a:gd name="connsiteY5" fmla="*/ 471040 h 471193"/>
                      <a:gd name="connsiteX6" fmla="*/ 3504 w 1204382"/>
                      <a:gd name="connsiteY6" fmla="*/ 284889 h 471193"/>
                      <a:gd name="connsiteX0" fmla="*/ 3504 w 1204382"/>
                      <a:gd name="connsiteY0" fmla="*/ 284833 h 471137"/>
                      <a:gd name="connsiteX1" fmla="*/ 321198 w 1204382"/>
                      <a:gd name="connsiteY1" fmla="*/ 164799 h 471137"/>
                      <a:gd name="connsiteX2" fmla="*/ 549471 w 1204382"/>
                      <a:gd name="connsiteY2" fmla="*/ 6 h 471137"/>
                      <a:gd name="connsiteX3" fmla="*/ 804996 w 1204382"/>
                      <a:gd name="connsiteY3" fmla="*/ 151518 h 471137"/>
                      <a:gd name="connsiteX4" fmla="*/ 1201795 w 1204382"/>
                      <a:gd name="connsiteY4" fmla="*/ 293349 h 471137"/>
                      <a:gd name="connsiteX5" fmla="*/ 553695 w 1204382"/>
                      <a:gd name="connsiteY5" fmla="*/ 470984 h 471137"/>
                      <a:gd name="connsiteX6" fmla="*/ 3504 w 1204382"/>
                      <a:gd name="connsiteY6" fmla="*/ 284833 h 471137"/>
                      <a:gd name="connsiteX0" fmla="*/ 271 w 1201149"/>
                      <a:gd name="connsiteY0" fmla="*/ 284833 h 471162"/>
                      <a:gd name="connsiteX1" fmla="*/ 317965 w 1201149"/>
                      <a:gd name="connsiteY1" fmla="*/ 164799 h 471162"/>
                      <a:gd name="connsiteX2" fmla="*/ 546238 w 1201149"/>
                      <a:gd name="connsiteY2" fmla="*/ 6 h 471162"/>
                      <a:gd name="connsiteX3" fmla="*/ 801763 w 1201149"/>
                      <a:gd name="connsiteY3" fmla="*/ 151518 h 471162"/>
                      <a:gd name="connsiteX4" fmla="*/ 1198562 w 1201149"/>
                      <a:gd name="connsiteY4" fmla="*/ 293349 h 471162"/>
                      <a:gd name="connsiteX5" fmla="*/ 550462 w 1201149"/>
                      <a:gd name="connsiteY5" fmla="*/ 470984 h 471162"/>
                      <a:gd name="connsiteX6" fmla="*/ 271 w 1201149"/>
                      <a:gd name="connsiteY6" fmla="*/ 284833 h 471162"/>
                      <a:gd name="connsiteX0" fmla="*/ 289 w 1214226"/>
                      <a:gd name="connsiteY0" fmla="*/ 273682 h 471054"/>
                      <a:gd name="connsiteX1" fmla="*/ 331042 w 1214226"/>
                      <a:gd name="connsiteY1" fmla="*/ 164798 h 471054"/>
                      <a:gd name="connsiteX2" fmla="*/ 559315 w 1214226"/>
                      <a:gd name="connsiteY2" fmla="*/ 5 h 471054"/>
                      <a:gd name="connsiteX3" fmla="*/ 814840 w 1214226"/>
                      <a:gd name="connsiteY3" fmla="*/ 151517 h 471054"/>
                      <a:gd name="connsiteX4" fmla="*/ 1211639 w 1214226"/>
                      <a:gd name="connsiteY4" fmla="*/ 293348 h 471054"/>
                      <a:gd name="connsiteX5" fmla="*/ 563539 w 1214226"/>
                      <a:gd name="connsiteY5" fmla="*/ 470983 h 471054"/>
                      <a:gd name="connsiteX6" fmla="*/ 289 w 1214226"/>
                      <a:gd name="connsiteY6" fmla="*/ 273682 h 471054"/>
                      <a:gd name="connsiteX0" fmla="*/ 289 w 1214226"/>
                      <a:gd name="connsiteY0" fmla="*/ 273682 h 471898"/>
                      <a:gd name="connsiteX1" fmla="*/ 331042 w 1214226"/>
                      <a:gd name="connsiteY1" fmla="*/ 164798 h 471898"/>
                      <a:gd name="connsiteX2" fmla="*/ 559315 w 1214226"/>
                      <a:gd name="connsiteY2" fmla="*/ 5 h 471898"/>
                      <a:gd name="connsiteX3" fmla="*/ 814840 w 1214226"/>
                      <a:gd name="connsiteY3" fmla="*/ 151517 h 471898"/>
                      <a:gd name="connsiteX4" fmla="*/ 1211639 w 1214226"/>
                      <a:gd name="connsiteY4" fmla="*/ 293348 h 471898"/>
                      <a:gd name="connsiteX5" fmla="*/ 563539 w 1214226"/>
                      <a:gd name="connsiteY5" fmla="*/ 470983 h 471898"/>
                      <a:gd name="connsiteX6" fmla="*/ 289 w 1214226"/>
                      <a:gd name="connsiteY6" fmla="*/ 273682 h 471898"/>
                      <a:gd name="connsiteX0" fmla="*/ 289 w 1213657"/>
                      <a:gd name="connsiteY0" fmla="*/ 273682 h 472201"/>
                      <a:gd name="connsiteX1" fmla="*/ 331042 w 1213657"/>
                      <a:gd name="connsiteY1" fmla="*/ 164798 h 472201"/>
                      <a:gd name="connsiteX2" fmla="*/ 559315 w 1213657"/>
                      <a:gd name="connsiteY2" fmla="*/ 5 h 472201"/>
                      <a:gd name="connsiteX3" fmla="*/ 814840 w 1213657"/>
                      <a:gd name="connsiteY3" fmla="*/ 151517 h 472201"/>
                      <a:gd name="connsiteX4" fmla="*/ 1211639 w 1213657"/>
                      <a:gd name="connsiteY4" fmla="*/ 293348 h 472201"/>
                      <a:gd name="connsiteX5" fmla="*/ 563539 w 1213657"/>
                      <a:gd name="connsiteY5" fmla="*/ 470983 h 472201"/>
                      <a:gd name="connsiteX6" fmla="*/ 289 w 1213657"/>
                      <a:gd name="connsiteY6" fmla="*/ 273682 h 472201"/>
                      <a:gd name="connsiteX0" fmla="*/ 710 w 1214078"/>
                      <a:gd name="connsiteY0" fmla="*/ 273682 h 472201"/>
                      <a:gd name="connsiteX1" fmla="*/ 331463 w 1214078"/>
                      <a:gd name="connsiteY1" fmla="*/ 164798 h 472201"/>
                      <a:gd name="connsiteX2" fmla="*/ 559736 w 1214078"/>
                      <a:gd name="connsiteY2" fmla="*/ 5 h 472201"/>
                      <a:gd name="connsiteX3" fmla="*/ 815261 w 1214078"/>
                      <a:gd name="connsiteY3" fmla="*/ 151517 h 472201"/>
                      <a:gd name="connsiteX4" fmla="*/ 1212060 w 1214078"/>
                      <a:gd name="connsiteY4" fmla="*/ 293348 h 472201"/>
                      <a:gd name="connsiteX5" fmla="*/ 563960 w 1214078"/>
                      <a:gd name="connsiteY5" fmla="*/ 470983 h 472201"/>
                      <a:gd name="connsiteX6" fmla="*/ 710 w 1214078"/>
                      <a:gd name="connsiteY6" fmla="*/ 273682 h 472201"/>
                      <a:gd name="connsiteX0" fmla="*/ 710 w 1214078"/>
                      <a:gd name="connsiteY0" fmla="*/ 278234 h 476753"/>
                      <a:gd name="connsiteX1" fmla="*/ 331463 w 1214078"/>
                      <a:gd name="connsiteY1" fmla="*/ 169350 h 476753"/>
                      <a:gd name="connsiteX2" fmla="*/ 559736 w 1214078"/>
                      <a:gd name="connsiteY2" fmla="*/ 4557 h 476753"/>
                      <a:gd name="connsiteX3" fmla="*/ 815261 w 1214078"/>
                      <a:gd name="connsiteY3" fmla="*/ 156069 h 476753"/>
                      <a:gd name="connsiteX4" fmla="*/ 1212060 w 1214078"/>
                      <a:gd name="connsiteY4" fmla="*/ 297900 h 476753"/>
                      <a:gd name="connsiteX5" fmla="*/ 563960 w 1214078"/>
                      <a:gd name="connsiteY5" fmla="*/ 475535 h 476753"/>
                      <a:gd name="connsiteX6" fmla="*/ 710 w 1214078"/>
                      <a:gd name="connsiteY6" fmla="*/ 278234 h 476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14078" h="476753">
                        <a:moveTo>
                          <a:pt x="710" y="278234"/>
                        </a:moveTo>
                        <a:cubicBezTo>
                          <a:pt x="18630" y="191353"/>
                          <a:pt x="238292" y="214963"/>
                          <a:pt x="331463" y="169350"/>
                        </a:cubicBezTo>
                        <a:cubicBezTo>
                          <a:pt x="424634" y="123737"/>
                          <a:pt x="460734" y="29298"/>
                          <a:pt x="559736" y="4557"/>
                        </a:cubicBezTo>
                        <a:cubicBezTo>
                          <a:pt x="658738" y="-20184"/>
                          <a:pt x="728075" y="59417"/>
                          <a:pt x="815261" y="156069"/>
                        </a:cubicBezTo>
                        <a:cubicBezTo>
                          <a:pt x="902447" y="252721"/>
                          <a:pt x="1243322" y="194042"/>
                          <a:pt x="1212060" y="297900"/>
                        </a:cubicBezTo>
                        <a:cubicBezTo>
                          <a:pt x="1180798" y="401758"/>
                          <a:pt x="820456" y="488096"/>
                          <a:pt x="563960" y="475535"/>
                        </a:cubicBezTo>
                        <a:cubicBezTo>
                          <a:pt x="307464" y="462974"/>
                          <a:pt x="-17210" y="365115"/>
                          <a:pt x="710" y="27823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  <a:alpha val="2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48" name="グループ化 547">
                  <a:extLst>
                    <a:ext uri="{FF2B5EF4-FFF2-40B4-BE49-F238E27FC236}">
                      <a16:creationId xmlns:a16="http://schemas.microsoft.com/office/drawing/2014/main" id="{0177413B-BD38-4110-B9DD-6B8C8A3E4403}"/>
                    </a:ext>
                  </a:extLst>
                </p:cNvPr>
                <p:cNvGrpSpPr/>
                <p:nvPr/>
              </p:nvGrpSpPr>
              <p:grpSpPr>
                <a:xfrm>
                  <a:off x="2017522" y="2953310"/>
                  <a:ext cx="1076273" cy="515669"/>
                  <a:chOff x="556977" y="2769522"/>
                  <a:chExt cx="2091843" cy="1181861"/>
                </a:xfrm>
                <a:solidFill>
                  <a:srgbClr val="ED7D31">
                    <a:lumMod val="75000"/>
                    <a:alpha val="50000"/>
                  </a:srgbClr>
                </a:solidFill>
              </p:grpSpPr>
              <p:sp>
                <p:nvSpPr>
                  <p:cNvPr id="549" name="楕円 548">
                    <a:extLst>
                      <a:ext uri="{FF2B5EF4-FFF2-40B4-BE49-F238E27FC236}">
                        <a16:creationId xmlns:a16="http://schemas.microsoft.com/office/drawing/2014/main" id="{77A6C262-43AE-45F0-9823-310AC0C21CE3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49999" y="276980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A0466D3A-B7D1-4CB6-BF3B-A161E154B93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379225" y="30952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4DF0FCB2-C58E-4209-9410-E734EA289429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00773" y="342980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ED8A142C-C90E-4872-A02D-C79C881B232F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693819" y="325839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3ED1CFBB-39C9-4B16-8A6D-A7FFF84446C7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44214" y="33720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8DD2BAE7-CCAB-4FF1-AA52-E9A9282A5B80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207530" y="3670687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5" name="楕円 554">
                    <a:extLst>
                      <a:ext uri="{FF2B5EF4-FFF2-40B4-BE49-F238E27FC236}">
                        <a16:creationId xmlns:a16="http://schemas.microsoft.com/office/drawing/2014/main" id="{DCF2EE7A-1CD8-4EB4-A540-1ED2EC507C6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945623" y="29164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F014D4D9-7060-44C9-BF45-38555737229B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027515" y="313717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7" name="楕円 556">
                    <a:extLst>
                      <a:ext uri="{FF2B5EF4-FFF2-40B4-BE49-F238E27FC236}">
                        <a16:creationId xmlns:a16="http://schemas.microsoft.com/office/drawing/2014/main" id="{C45C719A-3F6B-4159-AD9D-056C4574C10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012612" y="276952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8" name="楕円 557">
                    <a:extLst>
                      <a:ext uri="{FF2B5EF4-FFF2-40B4-BE49-F238E27FC236}">
                        <a16:creationId xmlns:a16="http://schemas.microsoft.com/office/drawing/2014/main" id="{106C70E8-EA92-49E4-9869-8A24550B810D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945720" y="3030884"/>
                    <a:ext cx="45719" cy="5800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9" name="楕円 558">
                    <a:extLst>
                      <a:ext uri="{FF2B5EF4-FFF2-40B4-BE49-F238E27FC236}">
                        <a16:creationId xmlns:a16="http://schemas.microsoft.com/office/drawing/2014/main" id="{82D414C9-F7B4-4168-992C-514EBA9A4459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120157" y="3306529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楕円 559">
                    <a:extLst>
                      <a:ext uri="{FF2B5EF4-FFF2-40B4-BE49-F238E27FC236}">
                        <a16:creationId xmlns:a16="http://schemas.microsoft.com/office/drawing/2014/main" id="{D6F28B45-EF99-4D64-9F6F-439ACC287DE4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765973" y="3537458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楕円 560">
                    <a:extLst>
                      <a:ext uri="{FF2B5EF4-FFF2-40B4-BE49-F238E27FC236}">
                        <a16:creationId xmlns:a16="http://schemas.microsoft.com/office/drawing/2014/main" id="{116B1FAC-ACC1-463A-8F17-F072841FBE0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36155" y="3795247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楕円 561">
                    <a:extLst>
                      <a:ext uri="{FF2B5EF4-FFF2-40B4-BE49-F238E27FC236}">
                        <a16:creationId xmlns:a16="http://schemas.microsoft.com/office/drawing/2014/main" id="{D1FFD604-2B38-4132-87B4-25A6D5245FA2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214957" y="3899525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DF5A26F0-DCE4-4854-9EFF-891F23A026C8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2214955" y="3574837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楕円 563">
                    <a:extLst>
                      <a:ext uri="{FF2B5EF4-FFF2-40B4-BE49-F238E27FC236}">
                        <a16:creationId xmlns:a16="http://schemas.microsoft.com/office/drawing/2014/main" id="{AFA87F32-9E70-4DA9-9B38-6235CE4520C4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603102" y="3813800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AC5F5D5A-8EF9-4228-BB49-9E42045FAFBC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439362" y="29304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楕円 565">
                    <a:extLst>
                      <a:ext uri="{FF2B5EF4-FFF2-40B4-BE49-F238E27FC236}">
                        <a16:creationId xmlns:a16="http://schemas.microsoft.com/office/drawing/2014/main" id="{91FA52B7-B328-48F3-95F2-E8A3DE5E52F7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525954" y="324358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01B92DE9-C885-4F47-AADA-F16D1B8354A4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58103" y="374037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DDFBADC2-D966-4C2F-AA51-17E27F61CEE4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625628" y="3101861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F5435683-32CF-46AB-9D38-356F32EDEE55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556977" y="3549728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661682A4-E23C-4D8F-ADF2-498AB240CA04}"/>
                  </a:ext>
                </a:extLst>
              </p:cNvPr>
              <p:cNvGrpSpPr/>
              <p:nvPr/>
            </p:nvGrpSpPr>
            <p:grpSpPr>
              <a:xfrm>
                <a:off x="1626555" y="3028191"/>
                <a:ext cx="1080089" cy="830216"/>
                <a:chOff x="1866379" y="2505077"/>
                <a:chExt cx="1405416" cy="1080280"/>
              </a:xfrm>
            </p:grpSpPr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780E9D4D-B675-4AC9-B235-0A09A05F6876}"/>
                    </a:ext>
                  </a:extLst>
                </p:cNvPr>
                <p:cNvGrpSpPr/>
                <p:nvPr/>
              </p:nvGrpSpPr>
              <p:grpSpPr>
                <a:xfrm>
                  <a:off x="1866379" y="2505077"/>
                  <a:ext cx="1405416" cy="1080280"/>
                  <a:chOff x="1866379" y="2505077"/>
                  <a:chExt cx="1405416" cy="1080280"/>
                </a:xfrm>
              </p:grpSpPr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C06ACC71-7EF0-481F-96F4-CED8B4D95666}"/>
                      </a:ext>
                    </a:extLst>
                  </p:cNvPr>
                  <p:cNvGrpSpPr/>
                  <p:nvPr/>
                </p:nvGrpSpPr>
                <p:grpSpPr>
                  <a:xfrm>
                    <a:off x="1866379" y="2505077"/>
                    <a:ext cx="1405416" cy="1080280"/>
                    <a:chOff x="1478836" y="2570867"/>
                    <a:chExt cx="1405416" cy="1080280"/>
                  </a:xfrm>
                </p:grpSpPr>
                <p:sp>
                  <p:nvSpPr>
                    <p:cNvPr id="540" name="フリーフォーム: 図形 539">
                      <a:extLst>
                        <a:ext uri="{FF2B5EF4-FFF2-40B4-BE49-F238E27FC236}">
                          <a16:creationId xmlns:a16="http://schemas.microsoft.com/office/drawing/2014/main" id="{8F159BA7-AD8D-4559-8BDD-8752DEA5A9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78836" y="2619362"/>
                      <a:ext cx="1405416" cy="1031784"/>
                    </a:xfrm>
                    <a:custGeom>
                      <a:avLst/>
                      <a:gdLst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340061 w 1405308"/>
                        <a:gd name="connsiteY18" fmla="*/ 80150 h 1050382"/>
                        <a:gd name="connsiteX19" fmla="*/ 520962 w 1405308"/>
                        <a:gd name="connsiteY19" fmla="*/ 25232 h 1050382"/>
                        <a:gd name="connsiteX20" fmla="*/ 623289 w 1405308"/>
                        <a:gd name="connsiteY20" fmla="*/ 27032 h 1050382"/>
                        <a:gd name="connsiteX21" fmla="*/ 630243 w 1405308"/>
                        <a:gd name="connsiteY21" fmla="*/ 28787 h 1050382"/>
                        <a:gd name="connsiteX22" fmla="*/ 647072 w 1405308"/>
                        <a:gd name="connsiteY22" fmla="*/ 17469 h 1050382"/>
                        <a:gd name="connsiteX23" fmla="*/ 723872 w 1405308"/>
                        <a:gd name="connsiteY23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520962 w 1405308"/>
                        <a:gd name="connsiteY18" fmla="*/ 25232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99530 w 1405308"/>
                        <a:gd name="connsiteY18" fmla="*/ 89526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214028 w 1405308"/>
                        <a:gd name="connsiteY9" fmla="*/ 267750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28778 w 1405308"/>
                        <a:gd name="connsiteY8" fmla="*/ 211706 h 1050382"/>
                        <a:gd name="connsiteX9" fmla="*/ 1178310 w 1405308"/>
                        <a:gd name="connsiteY9" fmla="*/ 320137 h 1050382"/>
                        <a:gd name="connsiteX10" fmla="*/ 1331050 w 1405308"/>
                        <a:gd name="connsiteY10" fmla="*/ 415673 h 1050382"/>
                        <a:gd name="connsiteX11" fmla="*/ 1338571 w 1405308"/>
                        <a:gd name="connsiteY11" fmla="*/ 449046 h 1050382"/>
                        <a:gd name="connsiteX12" fmla="*/ 1339407 w 1405308"/>
                        <a:gd name="connsiteY12" fmla="*/ 450209 h 1050382"/>
                        <a:gd name="connsiteX13" fmla="*/ 1389565 w 1405308"/>
                        <a:gd name="connsiteY13" fmla="*/ 759853 h 1050382"/>
                        <a:gd name="connsiteX14" fmla="*/ 555437 w 1405308"/>
                        <a:gd name="connsiteY14" fmla="*/ 1008140 h 1050382"/>
                        <a:gd name="connsiteX15" fmla="*/ 15743 w 1405308"/>
                        <a:gd name="connsiteY15" fmla="*/ 362787 h 1050382"/>
                        <a:gd name="connsiteX16" fmla="*/ 293175 w 1405308"/>
                        <a:gd name="connsiteY16" fmla="*/ 113930 h 1050382"/>
                        <a:gd name="connsiteX17" fmla="*/ 306905 w 1405308"/>
                        <a:gd name="connsiteY17" fmla="*/ 110155 h 1050382"/>
                        <a:gd name="connsiteX18" fmla="*/ 475717 w 1405308"/>
                        <a:gd name="connsiteY18" fmla="*/ 94288 h 1050382"/>
                        <a:gd name="connsiteX19" fmla="*/ 623289 w 1405308"/>
                        <a:gd name="connsiteY19" fmla="*/ 27032 h 1050382"/>
                        <a:gd name="connsiteX20" fmla="*/ 630243 w 1405308"/>
                        <a:gd name="connsiteY20" fmla="*/ 28787 h 1050382"/>
                        <a:gd name="connsiteX21" fmla="*/ 647072 w 1405308"/>
                        <a:gd name="connsiteY21" fmla="*/ 17469 h 1050382"/>
                        <a:gd name="connsiteX22" fmla="*/ 723872 w 1405308"/>
                        <a:gd name="connsiteY22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1050 w 1405308"/>
                        <a:gd name="connsiteY9" fmla="*/ 415673 h 1050382"/>
                        <a:gd name="connsiteX10" fmla="*/ 1338571 w 1405308"/>
                        <a:gd name="connsiteY10" fmla="*/ 449046 h 1050382"/>
                        <a:gd name="connsiteX11" fmla="*/ 1339407 w 1405308"/>
                        <a:gd name="connsiteY11" fmla="*/ 450209 h 1050382"/>
                        <a:gd name="connsiteX12" fmla="*/ 1389565 w 1405308"/>
                        <a:gd name="connsiteY12" fmla="*/ 759853 h 1050382"/>
                        <a:gd name="connsiteX13" fmla="*/ 555437 w 1405308"/>
                        <a:gd name="connsiteY13" fmla="*/ 1008140 h 1050382"/>
                        <a:gd name="connsiteX14" fmla="*/ 15743 w 1405308"/>
                        <a:gd name="connsiteY14" fmla="*/ 362787 h 1050382"/>
                        <a:gd name="connsiteX15" fmla="*/ 293175 w 1405308"/>
                        <a:gd name="connsiteY15" fmla="*/ 113930 h 1050382"/>
                        <a:gd name="connsiteX16" fmla="*/ 306905 w 1405308"/>
                        <a:gd name="connsiteY16" fmla="*/ 110155 h 1050382"/>
                        <a:gd name="connsiteX17" fmla="*/ 475717 w 1405308"/>
                        <a:gd name="connsiteY17" fmla="*/ 94288 h 1050382"/>
                        <a:gd name="connsiteX18" fmla="*/ 623289 w 1405308"/>
                        <a:gd name="connsiteY18" fmla="*/ 27032 h 1050382"/>
                        <a:gd name="connsiteX19" fmla="*/ 630243 w 1405308"/>
                        <a:gd name="connsiteY19" fmla="*/ 28787 h 1050382"/>
                        <a:gd name="connsiteX20" fmla="*/ 647072 w 1405308"/>
                        <a:gd name="connsiteY20" fmla="*/ 17469 h 1050382"/>
                        <a:gd name="connsiteX21" fmla="*/ 723872 w 1405308"/>
                        <a:gd name="connsiteY21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081489 w 1405308"/>
                        <a:gd name="connsiteY7" fmla="*/ 194614 h 1050382"/>
                        <a:gd name="connsiteX8" fmla="*/ 1178310 w 1405308"/>
                        <a:gd name="connsiteY8" fmla="*/ 320137 h 1050382"/>
                        <a:gd name="connsiteX9" fmla="*/ 1338571 w 1405308"/>
                        <a:gd name="connsiteY9" fmla="*/ 449046 h 1050382"/>
                        <a:gd name="connsiteX10" fmla="*/ 1339407 w 1405308"/>
                        <a:gd name="connsiteY10" fmla="*/ 450209 h 1050382"/>
                        <a:gd name="connsiteX11" fmla="*/ 1389565 w 1405308"/>
                        <a:gd name="connsiteY11" fmla="*/ 759853 h 1050382"/>
                        <a:gd name="connsiteX12" fmla="*/ 555437 w 1405308"/>
                        <a:gd name="connsiteY12" fmla="*/ 1008140 h 1050382"/>
                        <a:gd name="connsiteX13" fmla="*/ 15743 w 1405308"/>
                        <a:gd name="connsiteY13" fmla="*/ 362787 h 1050382"/>
                        <a:gd name="connsiteX14" fmla="*/ 293175 w 1405308"/>
                        <a:gd name="connsiteY14" fmla="*/ 113930 h 1050382"/>
                        <a:gd name="connsiteX15" fmla="*/ 306905 w 1405308"/>
                        <a:gd name="connsiteY15" fmla="*/ 110155 h 1050382"/>
                        <a:gd name="connsiteX16" fmla="*/ 475717 w 1405308"/>
                        <a:gd name="connsiteY16" fmla="*/ 94288 h 1050382"/>
                        <a:gd name="connsiteX17" fmla="*/ 623289 w 1405308"/>
                        <a:gd name="connsiteY17" fmla="*/ 27032 h 1050382"/>
                        <a:gd name="connsiteX18" fmla="*/ 630243 w 1405308"/>
                        <a:gd name="connsiteY18" fmla="*/ 28787 h 1050382"/>
                        <a:gd name="connsiteX19" fmla="*/ 647072 w 1405308"/>
                        <a:gd name="connsiteY19" fmla="*/ 17469 h 1050382"/>
                        <a:gd name="connsiteX20" fmla="*/ 723872 w 1405308"/>
                        <a:gd name="connsiteY20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647072 w 1405308"/>
                        <a:gd name="connsiteY18" fmla="*/ 17469 h 1050382"/>
                        <a:gd name="connsiteX19" fmla="*/ 723872 w 1405308"/>
                        <a:gd name="connsiteY19" fmla="*/ 382 h 1050382"/>
                        <a:gd name="connsiteX0" fmla="*/ 723872 w 1405308"/>
                        <a:gd name="connsiteY0" fmla="*/ 382 h 1050382"/>
                        <a:gd name="connsiteX1" fmla="*/ 809842 w 1405308"/>
                        <a:gd name="connsiteY1" fmla="*/ 9606 h 1050382"/>
                        <a:gd name="connsiteX2" fmla="*/ 888906 w 1405308"/>
                        <a:gd name="connsiteY2" fmla="*/ 44603 h 1050382"/>
                        <a:gd name="connsiteX3" fmla="*/ 911322 w 1405308"/>
                        <a:gd name="connsiteY3" fmla="*/ 65174 h 1050382"/>
                        <a:gd name="connsiteX4" fmla="*/ 949640 w 1405308"/>
                        <a:gd name="connsiteY4" fmla="*/ 75462 h 1050382"/>
                        <a:gd name="connsiteX5" fmla="*/ 1017849 w 1405308"/>
                        <a:gd name="connsiteY5" fmla="*/ 117520 h 1050382"/>
                        <a:gd name="connsiteX6" fmla="*/ 1072405 w 1405308"/>
                        <a:gd name="connsiteY6" fmla="*/ 176215 h 1050382"/>
                        <a:gd name="connsiteX7" fmla="*/ 1178310 w 1405308"/>
                        <a:gd name="connsiteY7" fmla="*/ 320137 h 1050382"/>
                        <a:gd name="connsiteX8" fmla="*/ 1338571 w 1405308"/>
                        <a:gd name="connsiteY8" fmla="*/ 449046 h 1050382"/>
                        <a:gd name="connsiteX9" fmla="*/ 1339407 w 1405308"/>
                        <a:gd name="connsiteY9" fmla="*/ 450209 h 1050382"/>
                        <a:gd name="connsiteX10" fmla="*/ 1389565 w 1405308"/>
                        <a:gd name="connsiteY10" fmla="*/ 759853 h 1050382"/>
                        <a:gd name="connsiteX11" fmla="*/ 555437 w 1405308"/>
                        <a:gd name="connsiteY11" fmla="*/ 1008140 h 1050382"/>
                        <a:gd name="connsiteX12" fmla="*/ 15743 w 1405308"/>
                        <a:gd name="connsiteY12" fmla="*/ 362787 h 1050382"/>
                        <a:gd name="connsiteX13" fmla="*/ 293175 w 1405308"/>
                        <a:gd name="connsiteY13" fmla="*/ 113930 h 1050382"/>
                        <a:gd name="connsiteX14" fmla="*/ 306905 w 1405308"/>
                        <a:gd name="connsiteY14" fmla="*/ 110155 h 1050382"/>
                        <a:gd name="connsiteX15" fmla="*/ 475717 w 1405308"/>
                        <a:gd name="connsiteY15" fmla="*/ 94288 h 1050382"/>
                        <a:gd name="connsiteX16" fmla="*/ 623289 w 1405308"/>
                        <a:gd name="connsiteY16" fmla="*/ 27032 h 1050382"/>
                        <a:gd name="connsiteX17" fmla="*/ 630243 w 1405308"/>
                        <a:gd name="connsiteY17" fmla="*/ 28787 h 1050382"/>
                        <a:gd name="connsiteX18" fmla="*/ 723872 w 1405308"/>
                        <a:gd name="connsiteY18" fmla="*/ 382 h 1050382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23289 w 1405308"/>
                        <a:gd name="connsiteY16" fmla="*/ 28664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665962 w 1405308"/>
                        <a:gd name="connsiteY17" fmla="*/ 44706 h 1052014"/>
                        <a:gd name="connsiteX18" fmla="*/ 723872 w 1405308"/>
                        <a:gd name="connsiteY18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11322 w 1405308"/>
                        <a:gd name="connsiteY3" fmla="*/ 66806 h 1052014"/>
                        <a:gd name="connsiteX4" fmla="*/ 949640 w 1405308"/>
                        <a:gd name="connsiteY4" fmla="*/ 77094 h 1052014"/>
                        <a:gd name="connsiteX5" fmla="*/ 1017849 w 1405308"/>
                        <a:gd name="connsiteY5" fmla="*/ 119152 h 1052014"/>
                        <a:gd name="connsiteX6" fmla="*/ 1072405 w 1405308"/>
                        <a:gd name="connsiteY6" fmla="*/ 177847 h 1052014"/>
                        <a:gd name="connsiteX7" fmla="*/ 1178310 w 1405308"/>
                        <a:gd name="connsiteY7" fmla="*/ 321769 h 1052014"/>
                        <a:gd name="connsiteX8" fmla="*/ 1338571 w 1405308"/>
                        <a:gd name="connsiteY8" fmla="*/ 450678 h 1052014"/>
                        <a:gd name="connsiteX9" fmla="*/ 1339407 w 1405308"/>
                        <a:gd name="connsiteY9" fmla="*/ 451841 h 1052014"/>
                        <a:gd name="connsiteX10" fmla="*/ 1389565 w 1405308"/>
                        <a:gd name="connsiteY10" fmla="*/ 761485 h 1052014"/>
                        <a:gd name="connsiteX11" fmla="*/ 555437 w 1405308"/>
                        <a:gd name="connsiteY11" fmla="*/ 1009772 h 1052014"/>
                        <a:gd name="connsiteX12" fmla="*/ 15743 w 1405308"/>
                        <a:gd name="connsiteY12" fmla="*/ 364419 h 1052014"/>
                        <a:gd name="connsiteX13" fmla="*/ 293175 w 1405308"/>
                        <a:gd name="connsiteY13" fmla="*/ 115562 h 1052014"/>
                        <a:gd name="connsiteX14" fmla="*/ 306905 w 1405308"/>
                        <a:gd name="connsiteY14" fmla="*/ 111787 h 1052014"/>
                        <a:gd name="connsiteX15" fmla="*/ 475717 w 1405308"/>
                        <a:gd name="connsiteY15" fmla="*/ 95920 h 1052014"/>
                        <a:gd name="connsiteX16" fmla="*/ 606620 w 1405308"/>
                        <a:gd name="connsiteY16" fmla="*/ 50095 h 1052014"/>
                        <a:gd name="connsiteX17" fmla="*/ 723872 w 1405308"/>
                        <a:gd name="connsiteY17" fmla="*/ 2014 h 1052014"/>
                        <a:gd name="connsiteX0" fmla="*/ 723872 w 1405308"/>
                        <a:gd name="connsiteY0" fmla="*/ 2014 h 1052014"/>
                        <a:gd name="connsiteX1" fmla="*/ 809842 w 1405308"/>
                        <a:gd name="connsiteY1" fmla="*/ 11238 h 1052014"/>
                        <a:gd name="connsiteX2" fmla="*/ 888906 w 1405308"/>
                        <a:gd name="connsiteY2" fmla="*/ 46235 h 1052014"/>
                        <a:gd name="connsiteX3" fmla="*/ 949640 w 1405308"/>
                        <a:gd name="connsiteY3" fmla="*/ 77094 h 1052014"/>
                        <a:gd name="connsiteX4" fmla="*/ 1017849 w 1405308"/>
                        <a:gd name="connsiteY4" fmla="*/ 119152 h 1052014"/>
                        <a:gd name="connsiteX5" fmla="*/ 1072405 w 1405308"/>
                        <a:gd name="connsiteY5" fmla="*/ 177847 h 1052014"/>
                        <a:gd name="connsiteX6" fmla="*/ 1178310 w 1405308"/>
                        <a:gd name="connsiteY6" fmla="*/ 321769 h 1052014"/>
                        <a:gd name="connsiteX7" fmla="*/ 1338571 w 1405308"/>
                        <a:gd name="connsiteY7" fmla="*/ 450678 h 1052014"/>
                        <a:gd name="connsiteX8" fmla="*/ 1339407 w 1405308"/>
                        <a:gd name="connsiteY8" fmla="*/ 451841 h 1052014"/>
                        <a:gd name="connsiteX9" fmla="*/ 1389565 w 1405308"/>
                        <a:gd name="connsiteY9" fmla="*/ 761485 h 1052014"/>
                        <a:gd name="connsiteX10" fmla="*/ 555437 w 1405308"/>
                        <a:gd name="connsiteY10" fmla="*/ 1009772 h 1052014"/>
                        <a:gd name="connsiteX11" fmla="*/ 15743 w 1405308"/>
                        <a:gd name="connsiteY11" fmla="*/ 364419 h 1052014"/>
                        <a:gd name="connsiteX12" fmla="*/ 293175 w 1405308"/>
                        <a:gd name="connsiteY12" fmla="*/ 115562 h 1052014"/>
                        <a:gd name="connsiteX13" fmla="*/ 306905 w 1405308"/>
                        <a:gd name="connsiteY13" fmla="*/ 111787 h 1052014"/>
                        <a:gd name="connsiteX14" fmla="*/ 475717 w 1405308"/>
                        <a:gd name="connsiteY14" fmla="*/ 95920 h 1052014"/>
                        <a:gd name="connsiteX15" fmla="*/ 606620 w 1405308"/>
                        <a:gd name="connsiteY15" fmla="*/ 50095 h 1052014"/>
                        <a:gd name="connsiteX16" fmla="*/ 723872 w 1405308"/>
                        <a:gd name="connsiteY16" fmla="*/ 2014 h 1052014"/>
                        <a:gd name="connsiteX0" fmla="*/ 723872 w 1405308"/>
                        <a:gd name="connsiteY0" fmla="*/ 2868 h 1052868"/>
                        <a:gd name="connsiteX1" fmla="*/ 809842 w 1405308"/>
                        <a:gd name="connsiteY1" fmla="*/ 12092 h 1052868"/>
                        <a:gd name="connsiteX2" fmla="*/ 949640 w 1405308"/>
                        <a:gd name="connsiteY2" fmla="*/ 77948 h 1052868"/>
                        <a:gd name="connsiteX3" fmla="*/ 1017849 w 1405308"/>
                        <a:gd name="connsiteY3" fmla="*/ 120006 h 1052868"/>
                        <a:gd name="connsiteX4" fmla="*/ 1072405 w 1405308"/>
                        <a:gd name="connsiteY4" fmla="*/ 178701 h 1052868"/>
                        <a:gd name="connsiteX5" fmla="*/ 1178310 w 1405308"/>
                        <a:gd name="connsiteY5" fmla="*/ 322623 h 1052868"/>
                        <a:gd name="connsiteX6" fmla="*/ 1338571 w 1405308"/>
                        <a:gd name="connsiteY6" fmla="*/ 451532 h 1052868"/>
                        <a:gd name="connsiteX7" fmla="*/ 1339407 w 1405308"/>
                        <a:gd name="connsiteY7" fmla="*/ 452695 h 1052868"/>
                        <a:gd name="connsiteX8" fmla="*/ 1389565 w 1405308"/>
                        <a:gd name="connsiteY8" fmla="*/ 762339 h 1052868"/>
                        <a:gd name="connsiteX9" fmla="*/ 555437 w 1405308"/>
                        <a:gd name="connsiteY9" fmla="*/ 1010626 h 1052868"/>
                        <a:gd name="connsiteX10" fmla="*/ 15743 w 1405308"/>
                        <a:gd name="connsiteY10" fmla="*/ 365273 h 1052868"/>
                        <a:gd name="connsiteX11" fmla="*/ 293175 w 1405308"/>
                        <a:gd name="connsiteY11" fmla="*/ 116416 h 1052868"/>
                        <a:gd name="connsiteX12" fmla="*/ 306905 w 1405308"/>
                        <a:gd name="connsiteY12" fmla="*/ 112641 h 1052868"/>
                        <a:gd name="connsiteX13" fmla="*/ 475717 w 1405308"/>
                        <a:gd name="connsiteY13" fmla="*/ 96774 h 1052868"/>
                        <a:gd name="connsiteX14" fmla="*/ 606620 w 1405308"/>
                        <a:gd name="connsiteY14" fmla="*/ 50949 h 1052868"/>
                        <a:gd name="connsiteX15" fmla="*/ 723872 w 1405308"/>
                        <a:gd name="connsiteY15" fmla="*/ 2868 h 1052868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1017849 w 1405308"/>
                        <a:gd name="connsiteY3" fmla="*/ 120289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306905 w 1405308"/>
                        <a:gd name="connsiteY12" fmla="*/ 112924 h 1053151"/>
                        <a:gd name="connsiteX13" fmla="*/ 475717 w 1405308"/>
                        <a:gd name="connsiteY13" fmla="*/ 97057 h 1053151"/>
                        <a:gd name="connsiteX14" fmla="*/ 606620 w 1405308"/>
                        <a:gd name="connsiteY14" fmla="*/ 51232 h 1053151"/>
                        <a:gd name="connsiteX15" fmla="*/ 723872 w 1405308"/>
                        <a:gd name="connsiteY15" fmla="*/ 3151 h 1053151"/>
                        <a:gd name="connsiteX0" fmla="*/ 723872 w 1405308"/>
                        <a:gd name="connsiteY0" fmla="*/ 3151 h 1053151"/>
                        <a:gd name="connsiteX1" fmla="*/ 809842 w 1405308"/>
                        <a:gd name="connsiteY1" fmla="*/ 12375 h 1053151"/>
                        <a:gd name="connsiteX2" fmla="*/ 913921 w 1405308"/>
                        <a:gd name="connsiteY2" fmla="*/ 85374 h 1053151"/>
                        <a:gd name="connsiteX3" fmla="*/ 991656 w 1405308"/>
                        <a:gd name="connsiteY3" fmla="*/ 148864 h 1053151"/>
                        <a:gd name="connsiteX4" fmla="*/ 1072405 w 1405308"/>
                        <a:gd name="connsiteY4" fmla="*/ 178984 h 1053151"/>
                        <a:gd name="connsiteX5" fmla="*/ 1178310 w 1405308"/>
                        <a:gd name="connsiteY5" fmla="*/ 322906 h 1053151"/>
                        <a:gd name="connsiteX6" fmla="*/ 1338571 w 1405308"/>
                        <a:gd name="connsiteY6" fmla="*/ 451815 h 1053151"/>
                        <a:gd name="connsiteX7" fmla="*/ 1339407 w 1405308"/>
                        <a:gd name="connsiteY7" fmla="*/ 452978 h 1053151"/>
                        <a:gd name="connsiteX8" fmla="*/ 1389565 w 1405308"/>
                        <a:gd name="connsiteY8" fmla="*/ 762622 h 1053151"/>
                        <a:gd name="connsiteX9" fmla="*/ 555437 w 1405308"/>
                        <a:gd name="connsiteY9" fmla="*/ 1010909 h 1053151"/>
                        <a:gd name="connsiteX10" fmla="*/ 15743 w 1405308"/>
                        <a:gd name="connsiteY10" fmla="*/ 365556 h 1053151"/>
                        <a:gd name="connsiteX11" fmla="*/ 293175 w 1405308"/>
                        <a:gd name="connsiteY11" fmla="*/ 116699 h 1053151"/>
                        <a:gd name="connsiteX12" fmla="*/ 475717 w 1405308"/>
                        <a:gd name="connsiteY12" fmla="*/ 97057 h 1053151"/>
                        <a:gd name="connsiteX13" fmla="*/ 606620 w 1405308"/>
                        <a:gd name="connsiteY13" fmla="*/ 51232 h 1053151"/>
                        <a:gd name="connsiteX14" fmla="*/ 723872 w 1405308"/>
                        <a:gd name="connsiteY14" fmla="*/ 3151 h 1053151"/>
                        <a:gd name="connsiteX0" fmla="*/ 723872 w 1405308"/>
                        <a:gd name="connsiteY0" fmla="*/ 199 h 1050199"/>
                        <a:gd name="connsiteX1" fmla="*/ 802698 w 1405308"/>
                        <a:gd name="connsiteY1" fmla="*/ 33236 h 1050199"/>
                        <a:gd name="connsiteX2" fmla="*/ 913921 w 1405308"/>
                        <a:gd name="connsiteY2" fmla="*/ 82422 h 1050199"/>
                        <a:gd name="connsiteX3" fmla="*/ 991656 w 1405308"/>
                        <a:gd name="connsiteY3" fmla="*/ 145912 h 1050199"/>
                        <a:gd name="connsiteX4" fmla="*/ 1072405 w 1405308"/>
                        <a:gd name="connsiteY4" fmla="*/ 176032 h 1050199"/>
                        <a:gd name="connsiteX5" fmla="*/ 1178310 w 1405308"/>
                        <a:gd name="connsiteY5" fmla="*/ 319954 h 1050199"/>
                        <a:gd name="connsiteX6" fmla="*/ 1338571 w 1405308"/>
                        <a:gd name="connsiteY6" fmla="*/ 448863 h 1050199"/>
                        <a:gd name="connsiteX7" fmla="*/ 1339407 w 1405308"/>
                        <a:gd name="connsiteY7" fmla="*/ 450026 h 1050199"/>
                        <a:gd name="connsiteX8" fmla="*/ 1389565 w 1405308"/>
                        <a:gd name="connsiteY8" fmla="*/ 759670 h 1050199"/>
                        <a:gd name="connsiteX9" fmla="*/ 555437 w 1405308"/>
                        <a:gd name="connsiteY9" fmla="*/ 1007957 h 1050199"/>
                        <a:gd name="connsiteX10" fmla="*/ 15743 w 1405308"/>
                        <a:gd name="connsiteY10" fmla="*/ 362604 h 1050199"/>
                        <a:gd name="connsiteX11" fmla="*/ 293175 w 1405308"/>
                        <a:gd name="connsiteY11" fmla="*/ 113747 h 1050199"/>
                        <a:gd name="connsiteX12" fmla="*/ 475717 w 1405308"/>
                        <a:gd name="connsiteY12" fmla="*/ 94105 h 1050199"/>
                        <a:gd name="connsiteX13" fmla="*/ 606620 w 1405308"/>
                        <a:gd name="connsiteY13" fmla="*/ 48280 h 1050199"/>
                        <a:gd name="connsiteX14" fmla="*/ 723872 w 1405308"/>
                        <a:gd name="connsiteY14" fmla="*/ 199 h 1050199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13921 w 1405308"/>
                        <a:gd name="connsiteY2" fmla="*/ 82776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553 h 1050553"/>
                        <a:gd name="connsiteX1" fmla="*/ 802698 w 1405308"/>
                        <a:gd name="connsiteY1" fmla="*/ 33590 h 1050553"/>
                        <a:gd name="connsiteX2" fmla="*/ 923446 w 1405308"/>
                        <a:gd name="connsiteY2" fmla="*/ 68489 h 1050553"/>
                        <a:gd name="connsiteX3" fmla="*/ 991656 w 1405308"/>
                        <a:gd name="connsiteY3" fmla="*/ 146266 h 1050553"/>
                        <a:gd name="connsiteX4" fmla="*/ 1072405 w 1405308"/>
                        <a:gd name="connsiteY4" fmla="*/ 176386 h 1050553"/>
                        <a:gd name="connsiteX5" fmla="*/ 1178310 w 1405308"/>
                        <a:gd name="connsiteY5" fmla="*/ 320308 h 1050553"/>
                        <a:gd name="connsiteX6" fmla="*/ 1338571 w 1405308"/>
                        <a:gd name="connsiteY6" fmla="*/ 449217 h 1050553"/>
                        <a:gd name="connsiteX7" fmla="*/ 1339407 w 1405308"/>
                        <a:gd name="connsiteY7" fmla="*/ 450380 h 1050553"/>
                        <a:gd name="connsiteX8" fmla="*/ 1389565 w 1405308"/>
                        <a:gd name="connsiteY8" fmla="*/ 760024 h 1050553"/>
                        <a:gd name="connsiteX9" fmla="*/ 555437 w 1405308"/>
                        <a:gd name="connsiteY9" fmla="*/ 1008311 h 1050553"/>
                        <a:gd name="connsiteX10" fmla="*/ 15743 w 1405308"/>
                        <a:gd name="connsiteY10" fmla="*/ 362958 h 1050553"/>
                        <a:gd name="connsiteX11" fmla="*/ 293175 w 1405308"/>
                        <a:gd name="connsiteY11" fmla="*/ 114101 h 1050553"/>
                        <a:gd name="connsiteX12" fmla="*/ 475717 w 1405308"/>
                        <a:gd name="connsiteY12" fmla="*/ 94459 h 1050553"/>
                        <a:gd name="connsiteX13" fmla="*/ 606620 w 1405308"/>
                        <a:gd name="connsiteY13" fmla="*/ 48634 h 1050553"/>
                        <a:gd name="connsiteX14" fmla="*/ 723872 w 1405308"/>
                        <a:gd name="connsiteY14" fmla="*/ 553 h 1050553"/>
                        <a:gd name="connsiteX0" fmla="*/ 723872 w 1405308"/>
                        <a:gd name="connsiteY0" fmla="*/ 3301 h 1053301"/>
                        <a:gd name="connsiteX1" fmla="*/ 821748 w 1405308"/>
                        <a:gd name="connsiteY1" fmla="*/ 24431 h 1053301"/>
                        <a:gd name="connsiteX2" fmla="*/ 923446 w 1405308"/>
                        <a:gd name="connsiteY2" fmla="*/ 71237 h 1053301"/>
                        <a:gd name="connsiteX3" fmla="*/ 991656 w 1405308"/>
                        <a:gd name="connsiteY3" fmla="*/ 149014 h 1053301"/>
                        <a:gd name="connsiteX4" fmla="*/ 1072405 w 1405308"/>
                        <a:gd name="connsiteY4" fmla="*/ 179134 h 1053301"/>
                        <a:gd name="connsiteX5" fmla="*/ 1178310 w 1405308"/>
                        <a:gd name="connsiteY5" fmla="*/ 323056 h 1053301"/>
                        <a:gd name="connsiteX6" fmla="*/ 1338571 w 1405308"/>
                        <a:gd name="connsiteY6" fmla="*/ 451965 h 1053301"/>
                        <a:gd name="connsiteX7" fmla="*/ 1339407 w 1405308"/>
                        <a:gd name="connsiteY7" fmla="*/ 453128 h 1053301"/>
                        <a:gd name="connsiteX8" fmla="*/ 1389565 w 1405308"/>
                        <a:gd name="connsiteY8" fmla="*/ 762772 h 1053301"/>
                        <a:gd name="connsiteX9" fmla="*/ 555437 w 1405308"/>
                        <a:gd name="connsiteY9" fmla="*/ 1011059 h 1053301"/>
                        <a:gd name="connsiteX10" fmla="*/ 15743 w 1405308"/>
                        <a:gd name="connsiteY10" fmla="*/ 365706 h 1053301"/>
                        <a:gd name="connsiteX11" fmla="*/ 293175 w 1405308"/>
                        <a:gd name="connsiteY11" fmla="*/ 116849 h 1053301"/>
                        <a:gd name="connsiteX12" fmla="*/ 475717 w 1405308"/>
                        <a:gd name="connsiteY12" fmla="*/ 97207 h 1053301"/>
                        <a:gd name="connsiteX13" fmla="*/ 606620 w 1405308"/>
                        <a:gd name="connsiteY13" fmla="*/ 51382 h 1053301"/>
                        <a:gd name="connsiteX14" fmla="*/ 723872 w 1405308"/>
                        <a:gd name="connsiteY14" fmla="*/ 3301 h 1053301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72405 w 1405308"/>
                        <a:gd name="connsiteY4" fmla="*/ 175839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6 h 1050006"/>
                        <a:gd name="connsiteX1" fmla="*/ 816986 w 1405308"/>
                        <a:gd name="connsiteY1" fmla="*/ 52092 h 1050006"/>
                        <a:gd name="connsiteX2" fmla="*/ 923446 w 1405308"/>
                        <a:gd name="connsiteY2" fmla="*/ 67942 h 1050006"/>
                        <a:gd name="connsiteX3" fmla="*/ 991656 w 1405308"/>
                        <a:gd name="connsiteY3" fmla="*/ 145719 h 1050006"/>
                        <a:gd name="connsiteX4" fmla="*/ 1084311 w 1405308"/>
                        <a:gd name="connsiteY4" fmla="*/ 209176 h 1050006"/>
                        <a:gd name="connsiteX5" fmla="*/ 1178310 w 1405308"/>
                        <a:gd name="connsiteY5" fmla="*/ 319761 h 1050006"/>
                        <a:gd name="connsiteX6" fmla="*/ 1338571 w 1405308"/>
                        <a:gd name="connsiteY6" fmla="*/ 448670 h 1050006"/>
                        <a:gd name="connsiteX7" fmla="*/ 1339407 w 1405308"/>
                        <a:gd name="connsiteY7" fmla="*/ 449833 h 1050006"/>
                        <a:gd name="connsiteX8" fmla="*/ 1389565 w 1405308"/>
                        <a:gd name="connsiteY8" fmla="*/ 759477 h 1050006"/>
                        <a:gd name="connsiteX9" fmla="*/ 555437 w 1405308"/>
                        <a:gd name="connsiteY9" fmla="*/ 1007764 h 1050006"/>
                        <a:gd name="connsiteX10" fmla="*/ 15743 w 1405308"/>
                        <a:gd name="connsiteY10" fmla="*/ 362411 h 1050006"/>
                        <a:gd name="connsiteX11" fmla="*/ 293175 w 1405308"/>
                        <a:gd name="connsiteY11" fmla="*/ 113554 h 1050006"/>
                        <a:gd name="connsiteX12" fmla="*/ 475717 w 1405308"/>
                        <a:gd name="connsiteY12" fmla="*/ 93912 h 1050006"/>
                        <a:gd name="connsiteX13" fmla="*/ 606620 w 1405308"/>
                        <a:gd name="connsiteY13" fmla="*/ 48087 h 1050006"/>
                        <a:gd name="connsiteX14" fmla="*/ 723872 w 1405308"/>
                        <a:gd name="connsiteY14" fmla="*/ 6 h 1050006"/>
                        <a:gd name="connsiteX0" fmla="*/ 723872 w 1405308"/>
                        <a:gd name="connsiteY0" fmla="*/ 10 h 1050010"/>
                        <a:gd name="connsiteX1" fmla="*/ 816986 w 1405308"/>
                        <a:gd name="connsiteY1" fmla="*/ 52096 h 1050010"/>
                        <a:gd name="connsiteX2" fmla="*/ 923446 w 1405308"/>
                        <a:gd name="connsiteY2" fmla="*/ 67946 h 1050010"/>
                        <a:gd name="connsiteX3" fmla="*/ 991656 w 1405308"/>
                        <a:gd name="connsiteY3" fmla="*/ 145723 h 1050010"/>
                        <a:gd name="connsiteX4" fmla="*/ 1084311 w 1405308"/>
                        <a:gd name="connsiteY4" fmla="*/ 209180 h 1050010"/>
                        <a:gd name="connsiteX5" fmla="*/ 1178310 w 1405308"/>
                        <a:gd name="connsiteY5" fmla="*/ 319765 h 1050010"/>
                        <a:gd name="connsiteX6" fmla="*/ 1338571 w 1405308"/>
                        <a:gd name="connsiteY6" fmla="*/ 448674 h 1050010"/>
                        <a:gd name="connsiteX7" fmla="*/ 1339407 w 1405308"/>
                        <a:gd name="connsiteY7" fmla="*/ 449837 h 1050010"/>
                        <a:gd name="connsiteX8" fmla="*/ 1389565 w 1405308"/>
                        <a:gd name="connsiteY8" fmla="*/ 759481 h 1050010"/>
                        <a:gd name="connsiteX9" fmla="*/ 555437 w 1405308"/>
                        <a:gd name="connsiteY9" fmla="*/ 1007768 h 1050010"/>
                        <a:gd name="connsiteX10" fmla="*/ 15743 w 1405308"/>
                        <a:gd name="connsiteY10" fmla="*/ 362415 h 1050010"/>
                        <a:gd name="connsiteX11" fmla="*/ 293175 w 1405308"/>
                        <a:gd name="connsiteY11" fmla="*/ 113558 h 1050010"/>
                        <a:gd name="connsiteX12" fmla="*/ 449523 w 1405308"/>
                        <a:gd name="connsiteY12" fmla="*/ 98679 h 1050010"/>
                        <a:gd name="connsiteX13" fmla="*/ 606620 w 1405308"/>
                        <a:gd name="connsiteY13" fmla="*/ 48091 h 1050010"/>
                        <a:gd name="connsiteX14" fmla="*/ 723872 w 1405308"/>
                        <a:gd name="connsiteY14" fmla="*/ 10 h 1050010"/>
                        <a:gd name="connsiteX0" fmla="*/ 723872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23872 w 1405308"/>
                        <a:gd name="connsiteY14" fmla="*/ 27 h 1050027"/>
                        <a:gd name="connsiteX0" fmla="*/ 723872 w 1405308"/>
                        <a:gd name="connsiteY0" fmla="*/ 15 h 1050015"/>
                        <a:gd name="connsiteX1" fmla="*/ 816986 w 1405308"/>
                        <a:gd name="connsiteY1" fmla="*/ 52101 h 1050015"/>
                        <a:gd name="connsiteX2" fmla="*/ 923446 w 1405308"/>
                        <a:gd name="connsiteY2" fmla="*/ 67951 h 1050015"/>
                        <a:gd name="connsiteX3" fmla="*/ 991656 w 1405308"/>
                        <a:gd name="connsiteY3" fmla="*/ 145728 h 1050015"/>
                        <a:gd name="connsiteX4" fmla="*/ 1084311 w 1405308"/>
                        <a:gd name="connsiteY4" fmla="*/ 209185 h 1050015"/>
                        <a:gd name="connsiteX5" fmla="*/ 1178310 w 1405308"/>
                        <a:gd name="connsiteY5" fmla="*/ 319770 h 1050015"/>
                        <a:gd name="connsiteX6" fmla="*/ 1338571 w 1405308"/>
                        <a:gd name="connsiteY6" fmla="*/ 448679 h 1050015"/>
                        <a:gd name="connsiteX7" fmla="*/ 1339407 w 1405308"/>
                        <a:gd name="connsiteY7" fmla="*/ 449842 h 1050015"/>
                        <a:gd name="connsiteX8" fmla="*/ 1389565 w 1405308"/>
                        <a:gd name="connsiteY8" fmla="*/ 759486 h 1050015"/>
                        <a:gd name="connsiteX9" fmla="*/ 555437 w 1405308"/>
                        <a:gd name="connsiteY9" fmla="*/ 1007773 h 1050015"/>
                        <a:gd name="connsiteX10" fmla="*/ 15743 w 1405308"/>
                        <a:gd name="connsiteY10" fmla="*/ 362420 h 1050015"/>
                        <a:gd name="connsiteX11" fmla="*/ 293175 w 1405308"/>
                        <a:gd name="connsiteY11" fmla="*/ 113563 h 1050015"/>
                        <a:gd name="connsiteX12" fmla="*/ 449523 w 1405308"/>
                        <a:gd name="connsiteY12" fmla="*/ 98684 h 1050015"/>
                        <a:gd name="connsiteX13" fmla="*/ 568520 w 1405308"/>
                        <a:gd name="connsiteY13" fmla="*/ 45715 h 1050015"/>
                        <a:gd name="connsiteX14" fmla="*/ 723872 w 1405308"/>
                        <a:gd name="connsiteY14" fmla="*/ 15 h 1050015"/>
                        <a:gd name="connsiteX0" fmla="*/ 709584 w 1405308"/>
                        <a:gd name="connsiteY0" fmla="*/ 27 h 1050027"/>
                        <a:gd name="connsiteX1" fmla="*/ 816986 w 1405308"/>
                        <a:gd name="connsiteY1" fmla="*/ 52113 h 1050027"/>
                        <a:gd name="connsiteX2" fmla="*/ 923446 w 1405308"/>
                        <a:gd name="connsiteY2" fmla="*/ 67963 h 1050027"/>
                        <a:gd name="connsiteX3" fmla="*/ 991656 w 1405308"/>
                        <a:gd name="connsiteY3" fmla="*/ 145740 h 1050027"/>
                        <a:gd name="connsiteX4" fmla="*/ 1084311 w 1405308"/>
                        <a:gd name="connsiteY4" fmla="*/ 209197 h 1050027"/>
                        <a:gd name="connsiteX5" fmla="*/ 1178310 w 1405308"/>
                        <a:gd name="connsiteY5" fmla="*/ 319782 h 1050027"/>
                        <a:gd name="connsiteX6" fmla="*/ 1338571 w 1405308"/>
                        <a:gd name="connsiteY6" fmla="*/ 448691 h 1050027"/>
                        <a:gd name="connsiteX7" fmla="*/ 1339407 w 1405308"/>
                        <a:gd name="connsiteY7" fmla="*/ 449854 h 1050027"/>
                        <a:gd name="connsiteX8" fmla="*/ 1389565 w 1405308"/>
                        <a:gd name="connsiteY8" fmla="*/ 759498 h 1050027"/>
                        <a:gd name="connsiteX9" fmla="*/ 555437 w 1405308"/>
                        <a:gd name="connsiteY9" fmla="*/ 1007785 h 1050027"/>
                        <a:gd name="connsiteX10" fmla="*/ 15743 w 1405308"/>
                        <a:gd name="connsiteY10" fmla="*/ 362432 h 1050027"/>
                        <a:gd name="connsiteX11" fmla="*/ 293175 w 1405308"/>
                        <a:gd name="connsiteY11" fmla="*/ 113575 h 1050027"/>
                        <a:gd name="connsiteX12" fmla="*/ 449523 w 1405308"/>
                        <a:gd name="connsiteY12" fmla="*/ 98696 h 1050027"/>
                        <a:gd name="connsiteX13" fmla="*/ 568520 w 1405308"/>
                        <a:gd name="connsiteY13" fmla="*/ 45727 h 1050027"/>
                        <a:gd name="connsiteX14" fmla="*/ 709584 w 1405308"/>
                        <a:gd name="connsiteY14" fmla="*/ 27 h 105002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78310 w 1405308"/>
                        <a:gd name="connsiteY5" fmla="*/ 319772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08431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405308"/>
                        <a:gd name="connsiteY0" fmla="*/ 17 h 1050017"/>
                        <a:gd name="connsiteX1" fmla="*/ 816986 w 1405308"/>
                        <a:gd name="connsiteY1" fmla="*/ 52103 h 1050017"/>
                        <a:gd name="connsiteX2" fmla="*/ 923446 w 1405308"/>
                        <a:gd name="connsiteY2" fmla="*/ 67953 h 1050017"/>
                        <a:gd name="connsiteX3" fmla="*/ 991656 w 1405308"/>
                        <a:gd name="connsiteY3" fmla="*/ 145730 h 1050017"/>
                        <a:gd name="connsiteX4" fmla="*/ 1103361 w 1405308"/>
                        <a:gd name="connsiteY4" fmla="*/ 209187 h 1050017"/>
                        <a:gd name="connsiteX5" fmla="*/ 1197360 w 1405308"/>
                        <a:gd name="connsiteY5" fmla="*/ 322153 h 1050017"/>
                        <a:gd name="connsiteX6" fmla="*/ 1338571 w 1405308"/>
                        <a:gd name="connsiteY6" fmla="*/ 448681 h 1050017"/>
                        <a:gd name="connsiteX7" fmla="*/ 1339407 w 1405308"/>
                        <a:gd name="connsiteY7" fmla="*/ 449844 h 1050017"/>
                        <a:gd name="connsiteX8" fmla="*/ 1389565 w 1405308"/>
                        <a:gd name="connsiteY8" fmla="*/ 759488 h 1050017"/>
                        <a:gd name="connsiteX9" fmla="*/ 555437 w 1405308"/>
                        <a:gd name="connsiteY9" fmla="*/ 1007775 h 1050017"/>
                        <a:gd name="connsiteX10" fmla="*/ 15743 w 1405308"/>
                        <a:gd name="connsiteY10" fmla="*/ 362422 h 1050017"/>
                        <a:gd name="connsiteX11" fmla="*/ 293175 w 1405308"/>
                        <a:gd name="connsiteY11" fmla="*/ 113565 h 1050017"/>
                        <a:gd name="connsiteX12" fmla="*/ 449523 w 1405308"/>
                        <a:gd name="connsiteY12" fmla="*/ 98686 h 1050017"/>
                        <a:gd name="connsiteX13" fmla="*/ 568520 w 1405308"/>
                        <a:gd name="connsiteY13" fmla="*/ 45717 h 1050017"/>
                        <a:gd name="connsiteX14" fmla="*/ 709584 w 1405308"/>
                        <a:gd name="connsiteY14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389565"/>
                        <a:gd name="connsiteY0" fmla="*/ 17 h 1050017"/>
                        <a:gd name="connsiteX1" fmla="*/ 816986 w 1389565"/>
                        <a:gd name="connsiteY1" fmla="*/ 52103 h 1050017"/>
                        <a:gd name="connsiteX2" fmla="*/ 923446 w 1389565"/>
                        <a:gd name="connsiteY2" fmla="*/ 67953 h 1050017"/>
                        <a:gd name="connsiteX3" fmla="*/ 991656 w 1389565"/>
                        <a:gd name="connsiteY3" fmla="*/ 145730 h 1050017"/>
                        <a:gd name="connsiteX4" fmla="*/ 1103361 w 1389565"/>
                        <a:gd name="connsiteY4" fmla="*/ 209187 h 1050017"/>
                        <a:gd name="connsiteX5" fmla="*/ 1197360 w 1389565"/>
                        <a:gd name="connsiteY5" fmla="*/ 322153 h 1050017"/>
                        <a:gd name="connsiteX6" fmla="*/ 1338571 w 1389565"/>
                        <a:gd name="connsiteY6" fmla="*/ 448681 h 1050017"/>
                        <a:gd name="connsiteX7" fmla="*/ 1389565 w 1389565"/>
                        <a:gd name="connsiteY7" fmla="*/ 759488 h 1050017"/>
                        <a:gd name="connsiteX8" fmla="*/ 555437 w 1389565"/>
                        <a:gd name="connsiteY8" fmla="*/ 1007775 h 1050017"/>
                        <a:gd name="connsiteX9" fmla="*/ 15743 w 1389565"/>
                        <a:gd name="connsiteY9" fmla="*/ 362422 h 1050017"/>
                        <a:gd name="connsiteX10" fmla="*/ 293175 w 1389565"/>
                        <a:gd name="connsiteY10" fmla="*/ 113565 h 1050017"/>
                        <a:gd name="connsiteX11" fmla="*/ 449523 w 1389565"/>
                        <a:gd name="connsiteY11" fmla="*/ 98686 h 1050017"/>
                        <a:gd name="connsiteX12" fmla="*/ 568520 w 1389565"/>
                        <a:gd name="connsiteY12" fmla="*/ 45717 h 1050017"/>
                        <a:gd name="connsiteX13" fmla="*/ 709584 w 1389565"/>
                        <a:gd name="connsiteY13" fmla="*/ 17 h 1050017"/>
                        <a:gd name="connsiteX0" fmla="*/ 709584 w 1407122"/>
                        <a:gd name="connsiteY0" fmla="*/ 17 h 1050832"/>
                        <a:gd name="connsiteX1" fmla="*/ 816986 w 1407122"/>
                        <a:gd name="connsiteY1" fmla="*/ 52103 h 1050832"/>
                        <a:gd name="connsiteX2" fmla="*/ 923446 w 1407122"/>
                        <a:gd name="connsiteY2" fmla="*/ 67953 h 1050832"/>
                        <a:gd name="connsiteX3" fmla="*/ 991656 w 1407122"/>
                        <a:gd name="connsiteY3" fmla="*/ 145730 h 1050832"/>
                        <a:gd name="connsiteX4" fmla="*/ 1103361 w 1407122"/>
                        <a:gd name="connsiteY4" fmla="*/ 209187 h 1050832"/>
                        <a:gd name="connsiteX5" fmla="*/ 1197360 w 1407122"/>
                        <a:gd name="connsiteY5" fmla="*/ 322153 h 1050832"/>
                        <a:gd name="connsiteX6" fmla="*/ 1338571 w 1407122"/>
                        <a:gd name="connsiteY6" fmla="*/ 448681 h 1050832"/>
                        <a:gd name="connsiteX7" fmla="*/ 1389565 w 1407122"/>
                        <a:gd name="connsiteY7" fmla="*/ 759488 h 1050832"/>
                        <a:gd name="connsiteX8" fmla="*/ 555437 w 1407122"/>
                        <a:gd name="connsiteY8" fmla="*/ 1007775 h 1050832"/>
                        <a:gd name="connsiteX9" fmla="*/ 15743 w 1407122"/>
                        <a:gd name="connsiteY9" fmla="*/ 362422 h 1050832"/>
                        <a:gd name="connsiteX10" fmla="*/ 293175 w 1407122"/>
                        <a:gd name="connsiteY10" fmla="*/ 113565 h 1050832"/>
                        <a:gd name="connsiteX11" fmla="*/ 449523 w 1407122"/>
                        <a:gd name="connsiteY11" fmla="*/ 98686 h 1050832"/>
                        <a:gd name="connsiteX12" fmla="*/ 568520 w 1407122"/>
                        <a:gd name="connsiteY12" fmla="*/ 45717 h 1050832"/>
                        <a:gd name="connsiteX13" fmla="*/ 709584 w 1407122"/>
                        <a:gd name="connsiteY13" fmla="*/ 17 h 1050832"/>
                        <a:gd name="connsiteX0" fmla="*/ 709584 w 1413783"/>
                        <a:gd name="connsiteY0" fmla="*/ 17 h 1050832"/>
                        <a:gd name="connsiteX1" fmla="*/ 816986 w 1413783"/>
                        <a:gd name="connsiteY1" fmla="*/ 52103 h 1050832"/>
                        <a:gd name="connsiteX2" fmla="*/ 923446 w 1413783"/>
                        <a:gd name="connsiteY2" fmla="*/ 67953 h 1050832"/>
                        <a:gd name="connsiteX3" fmla="*/ 991656 w 1413783"/>
                        <a:gd name="connsiteY3" fmla="*/ 145730 h 1050832"/>
                        <a:gd name="connsiteX4" fmla="*/ 1103361 w 1413783"/>
                        <a:gd name="connsiteY4" fmla="*/ 209187 h 1050832"/>
                        <a:gd name="connsiteX5" fmla="*/ 1197360 w 1413783"/>
                        <a:gd name="connsiteY5" fmla="*/ 322153 h 1050832"/>
                        <a:gd name="connsiteX6" fmla="*/ 1338571 w 1413783"/>
                        <a:gd name="connsiteY6" fmla="*/ 448681 h 1050832"/>
                        <a:gd name="connsiteX7" fmla="*/ 1389565 w 1413783"/>
                        <a:gd name="connsiteY7" fmla="*/ 759488 h 1050832"/>
                        <a:gd name="connsiteX8" fmla="*/ 555437 w 1413783"/>
                        <a:gd name="connsiteY8" fmla="*/ 1007775 h 1050832"/>
                        <a:gd name="connsiteX9" fmla="*/ 15743 w 1413783"/>
                        <a:gd name="connsiteY9" fmla="*/ 362422 h 1050832"/>
                        <a:gd name="connsiteX10" fmla="*/ 293175 w 1413783"/>
                        <a:gd name="connsiteY10" fmla="*/ 113565 h 1050832"/>
                        <a:gd name="connsiteX11" fmla="*/ 449523 w 1413783"/>
                        <a:gd name="connsiteY11" fmla="*/ 98686 h 1050832"/>
                        <a:gd name="connsiteX12" fmla="*/ 568520 w 1413783"/>
                        <a:gd name="connsiteY12" fmla="*/ 45717 h 1050832"/>
                        <a:gd name="connsiteX13" fmla="*/ 709584 w 1413783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9584 w 1405416"/>
                        <a:gd name="connsiteY0" fmla="*/ 17 h 1050832"/>
                        <a:gd name="connsiteX1" fmla="*/ 816986 w 1405416"/>
                        <a:gd name="connsiteY1" fmla="*/ 52103 h 1050832"/>
                        <a:gd name="connsiteX2" fmla="*/ 923446 w 1405416"/>
                        <a:gd name="connsiteY2" fmla="*/ 67953 h 1050832"/>
                        <a:gd name="connsiteX3" fmla="*/ 991656 w 1405416"/>
                        <a:gd name="connsiteY3" fmla="*/ 145730 h 1050832"/>
                        <a:gd name="connsiteX4" fmla="*/ 1103361 w 1405416"/>
                        <a:gd name="connsiteY4" fmla="*/ 209187 h 1050832"/>
                        <a:gd name="connsiteX5" fmla="*/ 1197360 w 1405416"/>
                        <a:gd name="connsiteY5" fmla="*/ 322153 h 1050832"/>
                        <a:gd name="connsiteX6" fmla="*/ 1338571 w 1405416"/>
                        <a:gd name="connsiteY6" fmla="*/ 448681 h 1050832"/>
                        <a:gd name="connsiteX7" fmla="*/ 1389565 w 1405416"/>
                        <a:gd name="connsiteY7" fmla="*/ 759488 h 1050832"/>
                        <a:gd name="connsiteX8" fmla="*/ 555437 w 1405416"/>
                        <a:gd name="connsiteY8" fmla="*/ 1007775 h 1050832"/>
                        <a:gd name="connsiteX9" fmla="*/ 15743 w 1405416"/>
                        <a:gd name="connsiteY9" fmla="*/ 362422 h 1050832"/>
                        <a:gd name="connsiteX10" fmla="*/ 293175 w 1405416"/>
                        <a:gd name="connsiteY10" fmla="*/ 113565 h 1050832"/>
                        <a:gd name="connsiteX11" fmla="*/ 449523 w 1405416"/>
                        <a:gd name="connsiteY11" fmla="*/ 98686 h 1050832"/>
                        <a:gd name="connsiteX12" fmla="*/ 568520 w 1405416"/>
                        <a:gd name="connsiteY12" fmla="*/ 45717 h 1050832"/>
                        <a:gd name="connsiteX13" fmla="*/ 709584 w 1405416"/>
                        <a:gd name="connsiteY13" fmla="*/ 17 h 1050832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3446 w 1405416"/>
                        <a:gd name="connsiteY2" fmla="*/ 48942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13921 w 1405416"/>
                        <a:gd name="connsiteY2" fmla="*/ 53705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03361 w 1405416"/>
                        <a:gd name="connsiteY4" fmla="*/ 190176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56 h 1031821"/>
                        <a:gd name="connsiteX1" fmla="*/ 816986 w 1405416"/>
                        <a:gd name="connsiteY1" fmla="*/ 33092 h 1031821"/>
                        <a:gd name="connsiteX2" fmla="*/ 928209 w 1405416"/>
                        <a:gd name="connsiteY2" fmla="*/ 51323 h 1031821"/>
                        <a:gd name="connsiteX3" fmla="*/ 991656 w 1405416"/>
                        <a:gd name="connsiteY3" fmla="*/ 126719 h 1031821"/>
                        <a:gd name="connsiteX4" fmla="*/ 1110504 w 1405416"/>
                        <a:gd name="connsiteY4" fmla="*/ 185413 h 1031821"/>
                        <a:gd name="connsiteX5" fmla="*/ 1197360 w 1405416"/>
                        <a:gd name="connsiteY5" fmla="*/ 303142 h 1031821"/>
                        <a:gd name="connsiteX6" fmla="*/ 1338571 w 1405416"/>
                        <a:gd name="connsiteY6" fmla="*/ 429670 h 1031821"/>
                        <a:gd name="connsiteX7" fmla="*/ 1389565 w 1405416"/>
                        <a:gd name="connsiteY7" fmla="*/ 740477 h 1031821"/>
                        <a:gd name="connsiteX8" fmla="*/ 555437 w 1405416"/>
                        <a:gd name="connsiteY8" fmla="*/ 988764 h 1031821"/>
                        <a:gd name="connsiteX9" fmla="*/ 15743 w 1405416"/>
                        <a:gd name="connsiteY9" fmla="*/ 343411 h 1031821"/>
                        <a:gd name="connsiteX10" fmla="*/ 293175 w 1405416"/>
                        <a:gd name="connsiteY10" fmla="*/ 94554 h 1031821"/>
                        <a:gd name="connsiteX11" fmla="*/ 449523 w 1405416"/>
                        <a:gd name="connsiteY11" fmla="*/ 79675 h 1031821"/>
                        <a:gd name="connsiteX12" fmla="*/ 568520 w 1405416"/>
                        <a:gd name="connsiteY12" fmla="*/ 26706 h 1031821"/>
                        <a:gd name="connsiteX13" fmla="*/ 702440 w 1405416"/>
                        <a:gd name="connsiteY13" fmla="*/ 56 h 1031821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68520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  <a:gd name="connsiteX0" fmla="*/ 702440 w 1405416"/>
                        <a:gd name="connsiteY0" fmla="*/ 19 h 1031784"/>
                        <a:gd name="connsiteX1" fmla="*/ 816986 w 1405416"/>
                        <a:gd name="connsiteY1" fmla="*/ 33055 h 1031784"/>
                        <a:gd name="connsiteX2" fmla="*/ 928209 w 1405416"/>
                        <a:gd name="connsiteY2" fmla="*/ 51286 h 1031784"/>
                        <a:gd name="connsiteX3" fmla="*/ 991656 w 1405416"/>
                        <a:gd name="connsiteY3" fmla="*/ 126682 h 1031784"/>
                        <a:gd name="connsiteX4" fmla="*/ 1110504 w 1405416"/>
                        <a:gd name="connsiteY4" fmla="*/ 185376 h 1031784"/>
                        <a:gd name="connsiteX5" fmla="*/ 1197360 w 1405416"/>
                        <a:gd name="connsiteY5" fmla="*/ 303105 h 1031784"/>
                        <a:gd name="connsiteX6" fmla="*/ 1338571 w 1405416"/>
                        <a:gd name="connsiteY6" fmla="*/ 429633 h 1031784"/>
                        <a:gd name="connsiteX7" fmla="*/ 1389565 w 1405416"/>
                        <a:gd name="connsiteY7" fmla="*/ 740440 h 1031784"/>
                        <a:gd name="connsiteX8" fmla="*/ 555437 w 1405416"/>
                        <a:gd name="connsiteY8" fmla="*/ 988727 h 1031784"/>
                        <a:gd name="connsiteX9" fmla="*/ 15743 w 1405416"/>
                        <a:gd name="connsiteY9" fmla="*/ 343374 h 1031784"/>
                        <a:gd name="connsiteX10" fmla="*/ 293175 w 1405416"/>
                        <a:gd name="connsiteY10" fmla="*/ 94517 h 1031784"/>
                        <a:gd name="connsiteX11" fmla="*/ 449523 w 1405416"/>
                        <a:gd name="connsiteY11" fmla="*/ 79638 h 1031784"/>
                        <a:gd name="connsiteX12" fmla="*/ 582808 w 1405416"/>
                        <a:gd name="connsiteY12" fmla="*/ 26669 h 1031784"/>
                        <a:gd name="connsiteX13" fmla="*/ 702440 w 1405416"/>
                        <a:gd name="connsiteY13" fmla="*/ 19 h 10317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405416" h="1031784">
                          <a:moveTo>
                            <a:pt x="702440" y="19"/>
                          </a:moveTo>
                          <a:cubicBezTo>
                            <a:pt x="741470" y="1083"/>
                            <a:pt x="780548" y="5064"/>
                            <a:pt x="816986" y="33055"/>
                          </a:cubicBezTo>
                          <a:cubicBezTo>
                            <a:pt x="867711" y="25328"/>
                            <a:pt x="899097" y="35682"/>
                            <a:pt x="928209" y="51286"/>
                          </a:cubicBezTo>
                          <a:cubicBezTo>
                            <a:pt x="957321" y="66890"/>
                            <a:pt x="961274" y="104334"/>
                            <a:pt x="991656" y="126682"/>
                          </a:cubicBezTo>
                          <a:cubicBezTo>
                            <a:pt x="1022039" y="149030"/>
                            <a:pt x="1076220" y="155972"/>
                            <a:pt x="1110504" y="185376"/>
                          </a:cubicBezTo>
                          <a:cubicBezTo>
                            <a:pt x="1144788" y="214780"/>
                            <a:pt x="1159349" y="262396"/>
                            <a:pt x="1197360" y="303105"/>
                          </a:cubicBezTo>
                          <a:cubicBezTo>
                            <a:pt x="1235371" y="343814"/>
                            <a:pt x="1290617" y="409375"/>
                            <a:pt x="1338571" y="429633"/>
                          </a:cubicBezTo>
                          <a:cubicBezTo>
                            <a:pt x="1386525" y="449891"/>
                            <a:pt x="1429717" y="579688"/>
                            <a:pt x="1389565" y="740440"/>
                          </a:cubicBezTo>
                          <a:cubicBezTo>
                            <a:pt x="1326602" y="992517"/>
                            <a:pt x="934808" y="1098373"/>
                            <a:pt x="555437" y="988727"/>
                          </a:cubicBezTo>
                          <a:cubicBezTo>
                            <a:pt x="176066" y="879080"/>
                            <a:pt x="-65562" y="590145"/>
                            <a:pt x="15743" y="343374"/>
                          </a:cubicBezTo>
                          <a:cubicBezTo>
                            <a:pt x="53855" y="227699"/>
                            <a:pt x="156159" y="141822"/>
                            <a:pt x="293175" y="94517"/>
                          </a:cubicBezTo>
                          <a:cubicBezTo>
                            <a:pt x="345291" y="68125"/>
                            <a:pt x="401251" y="90946"/>
                            <a:pt x="449523" y="79638"/>
                          </a:cubicBezTo>
                          <a:cubicBezTo>
                            <a:pt x="497795" y="68330"/>
                            <a:pt x="528748" y="8983"/>
                            <a:pt x="582808" y="26669"/>
                          </a:cubicBezTo>
                          <a:cubicBezTo>
                            <a:pt x="636868" y="44355"/>
                            <a:pt x="663410" y="-1045"/>
                            <a:pt x="702440" y="1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C000">
                            <a:lumMod val="20000"/>
                            <a:lumOff val="80000"/>
                          </a:srgbClr>
                        </a:gs>
                        <a:gs pos="60000">
                          <a:srgbClr val="FFC000">
                            <a:lumMod val="60000"/>
                            <a:lumOff val="40000"/>
                          </a:srgbClr>
                        </a:gs>
                        <a:gs pos="100000">
                          <a:srgbClr val="FFC000">
                            <a:lumMod val="75000"/>
                          </a:srgbClr>
                        </a:gs>
                      </a:gsLst>
                      <a:lin ang="5400000" scaled="1"/>
                    </a:gra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1" name="フリーフォーム: 図形 540">
                      <a:extLst>
                        <a:ext uri="{FF2B5EF4-FFF2-40B4-BE49-F238E27FC236}">
                          <a16:creationId xmlns:a16="http://schemas.microsoft.com/office/drawing/2014/main" id="{7D53B31B-E340-4D9E-B3C4-2F0C6081DE9A}"/>
                        </a:ext>
                      </a:extLst>
                    </p:cNvPr>
                    <p:cNvSpPr/>
                    <p:nvPr/>
                  </p:nvSpPr>
                  <p:spPr>
                    <a:xfrm rot="12658500">
                      <a:off x="1919423" y="2570867"/>
                      <a:ext cx="76285" cy="922201"/>
                    </a:xfrm>
                    <a:custGeom>
                      <a:avLst/>
                      <a:gdLst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78482 w 188540"/>
                        <a:gd name="connsiteY3" fmla="*/ 524598 h 1050214"/>
                        <a:gd name="connsiteX4" fmla="*/ 114666 w 188540"/>
                        <a:gd name="connsiteY4" fmla="*/ 423780 h 1050214"/>
                        <a:gd name="connsiteX5" fmla="*/ 130092 w 188540"/>
                        <a:gd name="connsiteY5" fmla="*/ 271825 h 1050214"/>
                        <a:gd name="connsiteX6" fmla="*/ 71644 w 188540"/>
                        <a:gd name="connsiteY6" fmla="*/ 0 h 1050214"/>
                        <a:gd name="connsiteX7" fmla="*/ 188540 w 188540"/>
                        <a:gd name="connsiteY7" fmla="*/ 271825 h 1050214"/>
                        <a:gd name="connsiteX8" fmla="*/ 117145 w 188540"/>
                        <a:gd name="connsiteY8" fmla="*/ 522289 h 1050214"/>
                        <a:gd name="connsiteX9" fmla="*/ 110058 w 188540"/>
                        <a:gd name="connsiteY9" fmla="*/ 525616 h 1050214"/>
                        <a:gd name="connsiteX10" fmla="*/ 73874 w 188540"/>
                        <a:gd name="connsiteY10" fmla="*/ 626434 h 1050214"/>
                        <a:gd name="connsiteX11" fmla="*/ 58448 w 188540"/>
                        <a:gd name="connsiteY11" fmla="*/ 778389 h 1050214"/>
                        <a:gd name="connsiteX12" fmla="*/ 116896 w 188540"/>
                        <a:gd name="connsiteY12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110058 w 188540"/>
                        <a:gd name="connsiteY8" fmla="*/ 525616 h 1050214"/>
                        <a:gd name="connsiteX9" fmla="*/ 73874 w 188540"/>
                        <a:gd name="connsiteY9" fmla="*/ 626434 h 1050214"/>
                        <a:gd name="connsiteX10" fmla="*/ 58448 w 188540"/>
                        <a:gd name="connsiteY10" fmla="*/ 778389 h 1050214"/>
                        <a:gd name="connsiteX11" fmla="*/ 116896 w 188540"/>
                        <a:gd name="connsiteY11" fmla="*/ 1050214 h 1050214"/>
                        <a:gd name="connsiteX0" fmla="*/ 116896 w 188540"/>
                        <a:gd name="connsiteY0" fmla="*/ 1050214 h 1050214"/>
                        <a:gd name="connsiteX1" fmla="*/ 0 w 188540"/>
                        <a:gd name="connsiteY1" fmla="*/ 778389 h 1050214"/>
                        <a:gd name="connsiteX2" fmla="*/ 71395 w 188540"/>
                        <a:gd name="connsiteY2" fmla="*/ 527925 h 1050214"/>
                        <a:gd name="connsiteX3" fmla="*/ 114666 w 188540"/>
                        <a:gd name="connsiteY3" fmla="*/ 423780 h 1050214"/>
                        <a:gd name="connsiteX4" fmla="*/ 130092 w 188540"/>
                        <a:gd name="connsiteY4" fmla="*/ 271825 h 1050214"/>
                        <a:gd name="connsiteX5" fmla="*/ 71644 w 188540"/>
                        <a:gd name="connsiteY5" fmla="*/ 0 h 1050214"/>
                        <a:gd name="connsiteX6" fmla="*/ 188540 w 188540"/>
                        <a:gd name="connsiteY6" fmla="*/ 271825 h 1050214"/>
                        <a:gd name="connsiteX7" fmla="*/ 117145 w 188540"/>
                        <a:gd name="connsiteY7" fmla="*/ 522289 h 1050214"/>
                        <a:gd name="connsiteX8" fmla="*/ 73874 w 188540"/>
                        <a:gd name="connsiteY8" fmla="*/ 626434 h 1050214"/>
                        <a:gd name="connsiteX9" fmla="*/ 58448 w 188540"/>
                        <a:gd name="connsiteY9" fmla="*/ 778389 h 1050214"/>
                        <a:gd name="connsiteX10" fmla="*/ 116896 w 188540"/>
                        <a:gd name="connsiteY10" fmla="*/ 1050214 h 10502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8540" h="1050214">
                          <a:moveTo>
                            <a:pt x="116896" y="1050214"/>
                          </a:moveTo>
                          <a:cubicBezTo>
                            <a:pt x="52336" y="1050214"/>
                            <a:pt x="0" y="928514"/>
                            <a:pt x="0" y="778389"/>
                          </a:cubicBezTo>
                          <a:cubicBezTo>
                            <a:pt x="0" y="665795"/>
                            <a:pt x="29439" y="569191"/>
                            <a:pt x="71395" y="527925"/>
                          </a:cubicBezTo>
                          <a:lnTo>
                            <a:pt x="114666" y="423780"/>
                          </a:lnTo>
                          <a:cubicBezTo>
                            <a:pt x="124679" y="377213"/>
                            <a:pt x="130092" y="325299"/>
                            <a:pt x="130092" y="271825"/>
                          </a:cubicBezTo>
                          <a:cubicBezTo>
                            <a:pt x="130092" y="164876"/>
                            <a:pt x="108438" y="64169"/>
                            <a:pt x="71644" y="0"/>
                          </a:cubicBezTo>
                          <a:cubicBezTo>
                            <a:pt x="136204" y="0"/>
                            <a:pt x="188540" y="121700"/>
                            <a:pt x="188540" y="271825"/>
                          </a:cubicBezTo>
                          <a:cubicBezTo>
                            <a:pt x="188540" y="384419"/>
                            <a:pt x="159101" y="481023"/>
                            <a:pt x="117145" y="522289"/>
                          </a:cubicBezTo>
                          <a:lnTo>
                            <a:pt x="73874" y="626434"/>
                          </a:lnTo>
                          <a:cubicBezTo>
                            <a:pt x="63862" y="673001"/>
                            <a:pt x="58448" y="724915"/>
                            <a:pt x="58448" y="778389"/>
                          </a:cubicBezTo>
                          <a:cubicBezTo>
                            <a:pt x="58448" y="885338"/>
                            <a:pt x="80102" y="986045"/>
                            <a:pt x="116896" y="1050214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2" name="フリーフォーム: 図形 541">
                      <a:extLst>
                        <a:ext uri="{FF2B5EF4-FFF2-40B4-BE49-F238E27FC236}">
                          <a16:creationId xmlns:a16="http://schemas.microsoft.com/office/drawing/2014/main" id="{F6E08368-A4F5-4930-AA1E-31C3A6486136}"/>
                        </a:ext>
                      </a:extLst>
                    </p:cNvPr>
                    <p:cNvSpPr/>
                    <p:nvPr/>
                  </p:nvSpPr>
                  <p:spPr>
                    <a:xfrm rot="12933681">
                      <a:off x="1662240" y="2673171"/>
                      <a:ext cx="75034" cy="532548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3" name="フリーフォーム: 図形 542">
                      <a:extLst>
                        <a:ext uri="{FF2B5EF4-FFF2-40B4-BE49-F238E27FC236}">
                          <a16:creationId xmlns:a16="http://schemas.microsoft.com/office/drawing/2014/main" id="{30E88C45-4C8A-402F-AB61-F39DCA1B1B8E}"/>
                        </a:ext>
                      </a:extLst>
                    </p:cNvPr>
                    <p:cNvSpPr/>
                    <p:nvPr/>
                  </p:nvSpPr>
                  <p:spPr>
                    <a:xfrm rot="11132024">
                      <a:off x="2223871" y="2664084"/>
                      <a:ext cx="84036" cy="915198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4" name="フリーフォーム: 図形 543">
                      <a:extLst>
                        <a:ext uri="{FF2B5EF4-FFF2-40B4-BE49-F238E27FC236}">
                          <a16:creationId xmlns:a16="http://schemas.microsoft.com/office/drawing/2014/main" id="{3EF66CD9-C064-447F-9199-A1EEF9CD19C4}"/>
                        </a:ext>
                      </a:extLst>
                    </p:cNvPr>
                    <p:cNvSpPr/>
                    <p:nvPr/>
                  </p:nvSpPr>
                  <p:spPr>
                    <a:xfrm rot="9624501" flipH="1">
                      <a:off x="2545697" y="2749335"/>
                      <a:ext cx="84340" cy="721456"/>
                    </a:xfrm>
                    <a:custGeom>
                      <a:avLst/>
                      <a:gdLst>
                        <a:gd name="connsiteX0" fmla="*/ 59434 w 86969"/>
                        <a:gd name="connsiteY0" fmla="*/ 819767 h 819767"/>
                        <a:gd name="connsiteX1" fmla="*/ 0 w 86969"/>
                        <a:gd name="connsiteY1" fmla="*/ 607588 h 819767"/>
                        <a:gd name="connsiteX2" fmla="*/ 36300 w 86969"/>
                        <a:gd name="connsiteY2" fmla="*/ 412083 h 819767"/>
                        <a:gd name="connsiteX3" fmla="*/ 58300 w 86969"/>
                        <a:gd name="connsiteY3" fmla="*/ 330791 h 819767"/>
                        <a:gd name="connsiteX4" fmla="*/ 66143 w 86969"/>
                        <a:gd name="connsiteY4" fmla="*/ 212179 h 819767"/>
                        <a:gd name="connsiteX5" fmla="*/ 36426 w 86969"/>
                        <a:gd name="connsiteY5" fmla="*/ 0 h 819767"/>
                        <a:gd name="connsiteX6" fmla="*/ 59560 w 86969"/>
                        <a:gd name="connsiteY6" fmla="*/ 16675 h 819767"/>
                        <a:gd name="connsiteX7" fmla="*/ 71651 w 86969"/>
                        <a:gd name="connsiteY7" fmla="*/ 45777 h 819767"/>
                        <a:gd name="connsiteX8" fmla="*/ 79126 w 86969"/>
                        <a:gd name="connsiteY8" fmla="*/ 86621 h 819767"/>
                        <a:gd name="connsiteX9" fmla="*/ 86969 w 86969"/>
                        <a:gd name="connsiteY9" fmla="*/ 205233 h 819767"/>
                        <a:gd name="connsiteX10" fmla="*/ 79126 w 86969"/>
                        <a:gd name="connsiteY10" fmla="*/ 323845 h 819767"/>
                        <a:gd name="connsiteX11" fmla="*/ 57126 w 86969"/>
                        <a:gd name="connsiteY11" fmla="*/ 405137 h 819767"/>
                        <a:gd name="connsiteX12" fmla="*/ 20826 w 86969"/>
                        <a:gd name="connsiteY12" fmla="*/ 600642 h 819767"/>
                        <a:gd name="connsiteX13" fmla="*/ 38234 w 86969"/>
                        <a:gd name="connsiteY13" fmla="*/ 750675 h 819767"/>
                        <a:gd name="connsiteX14" fmla="*/ 45035 w 86969"/>
                        <a:gd name="connsiteY14" fmla="*/ 767044 h 819767"/>
                        <a:gd name="connsiteX15" fmla="*/ 46898 w 86969"/>
                        <a:gd name="connsiteY15" fmla="*/ 777223 h 819767"/>
                        <a:gd name="connsiteX16" fmla="*/ 59434 w 86969"/>
                        <a:gd name="connsiteY16" fmla="*/ 819767 h 819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6969" h="819767">
                          <a:moveTo>
                            <a:pt x="59434" y="819767"/>
                          </a:moveTo>
                          <a:cubicBezTo>
                            <a:pt x="26610" y="819766"/>
                            <a:pt x="0" y="724771"/>
                            <a:pt x="0" y="607588"/>
                          </a:cubicBezTo>
                          <a:cubicBezTo>
                            <a:pt x="0" y="519701"/>
                            <a:pt x="14967" y="444294"/>
                            <a:pt x="36300" y="412083"/>
                          </a:cubicBezTo>
                          <a:lnTo>
                            <a:pt x="58300" y="330791"/>
                          </a:lnTo>
                          <a:cubicBezTo>
                            <a:pt x="63391" y="294442"/>
                            <a:pt x="66143" y="253919"/>
                            <a:pt x="66143" y="212179"/>
                          </a:cubicBezTo>
                          <a:cubicBezTo>
                            <a:pt x="66143" y="128697"/>
                            <a:pt x="55133" y="50088"/>
                            <a:pt x="36426" y="0"/>
                          </a:cubicBezTo>
                          <a:cubicBezTo>
                            <a:pt x="44632" y="0"/>
                            <a:pt x="52450" y="5937"/>
                            <a:pt x="59560" y="16675"/>
                          </a:cubicBezTo>
                          <a:lnTo>
                            <a:pt x="71651" y="45777"/>
                          </a:lnTo>
                          <a:lnTo>
                            <a:pt x="79126" y="86621"/>
                          </a:lnTo>
                          <a:cubicBezTo>
                            <a:pt x="84217" y="122969"/>
                            <a:pt x="86969" y="163492"/>
                            <a:pt x="86969" y="205233"/>
                          </a:cubicBezTo>
                          <a:cubicBezTo>
                            <a:pt x="86969" y="246973"/>
                            <a:pt x="84217" y="287496"/>
                            <a:pt x="79126" y="323845"/>
                          </a:cubicBezTo>
                          <a:lnTo>
                            <a:pt x="57126" y="405137"/>
                          </a:lnTo>
                          <a:cubicBezTo>
                            <a:pt x="35793" y="437348"/>
                            <a:pt x="20826" y="512755"/>
                            <a:pt x="20826" y="600642"/>
                          </a:cubicBezTo>
                          <a:cubicBezTo>
                            <a:pt x="20826" y="659234"/>
                            <a:pt x="27479" y="712278"/>
                            <a:pt x="38234" y="750675"/>
                          </a:cubicBezTo>
                          <a:lnTo>
                            <a:pt x="45035" y="767044"/>
                          </a:lnTo>
                          <a:lnTo>
                            <a:pt x="46898" y="777223"/>
                          </a:lnTo>
                          <a:cubicBezTo>
                            <a:pt x="50561" y="792940"/>
                            <a:pt x="54757" y="807245"/>
                            <a:pt x="59434" y="81976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5" name="フリーフォーム: 図形 544">
                      <a:extLst>
                        <a:ext uri="{FF2B5EF4-FFF2-40B4-BE49-F238E27FC236}">
                          <a16:creationId xmlns:a16="http://schemas.microsoft.com/office/drawing/2014/main" id="{43A05676-F501-489B-9EAA-35B957571441}"/>
                        </a:ext>
                      </a:extLst>
                    </p:cNvPr>
                    <p:cNvSpPr/>
                    <p:nvPr/>
                  </p:nvSpPr>
                  <p:spPr>
                    <a:xfrm rot="13231163">
                      <a:off x="1818871" y="2615786"/>
                      <a:ext cx="79347" cy="607294"/>
                    </a:xfrm>
                    <a:custGeom>
                      <a:avLst/>
                      <a:gdLst>
                        <a:gd name="connsiteX0" fmla="*/ 24209 w 75034"/>
                        <a:gd name="connsiteY0" fmla="*/ 721267 h 721267"/>
                        <a:gd name="connsiteX1" fmla="*/ 17408 w 75034"/>
                        <a:gd name="connsiteY1" fmla="*/ 704898 h 721267"/>
                        <a:gd name="connsiteX2" fmla="*/ 0 w 75034"/>
                        <a:gd name="connsiteY2" fmla="*/ 554865 h 721267"/>
                        <a:gd name="connsiteX3" fmla="*/ 36300 w 75034"/>
                        <a:gd name="connsiteY3" fmla="*/ 359360 h 721267"/>
                        <a:gd name="connsiteX4" fmla="*/ 58300 w 75034"/>
                        <a:gd name="connsiteY4" fmla="*/ 278068 h 721267"/>
                        <a:gd name="connsiteX5" fmla="*/ 66143 w 75034"/>
                        <a:gd name="connsiteY5" fmla="*/ 159456 h 721267"/>
                        <a:gd name="connsiteX6" fmla="*/ 58300 w 75034"/>
                        <a:gd name="connsiteY6" fmla="*/ 40844 h 721267"/>
                        <a:gd name="connsiteX7" fmla="*/ 50825 w 75034"/>
                        <a:gd name="connsiteY7" fmla="*/ 0 h 721267"/>
                        <a:gd name="connsiteX8" fmla="*/ 57626 w 75034"/>
                        <a:gd name="connsiteY8" fmla="*/ 16369 h 721267"/>
                        <a:gd name="connsiteX9" fmla="*/ 75034 w 75034"/>
                        <a:gd name="connsiteY9" fmla="*/ 166402 h 721267"/>
                        <a:gd name="connsiteX10" fmla="*/ 38734 w 75034"/>
                        <a:gd name="connsiteY10" fmla="*/ 361907 h 721267"/>
                        <a:gd name="connsiteX11" fmla="*/ 16734 w 75034"/>
                        <a:gd name="connsiteY11" fmla="*/ 443199 h 721267"/>
                        <a:gd name="connsiteX12" fmla="*/ 8891 w 75034"/>
                        <a:gd name="connsiteY12" fmla="*/ 561811 h 721267"/>
                        <a:gd name="connsiteX13" fmla="*/ 16734 w 75034"/>
                        <a:gd name="connsiteY13" fmla="*/ 680423 h 721267"/>
                        <a:gd name="connsiteX14" fmla="*/ 24209 w 75034"/>
                        <a:gd name="connsiteY14" fmla="*/ 721267 h 7212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5034" h="721267">
                          <a:moveTo>
                            <a:pt x="24209" y="721267"/>
                          </a:moveTo>
                          <a:lnTo>
                            <a:pt x="17408" y="704898"/>
                          </a:lnTo>
                          <a:cubicBezTo>
                            <a:pt x="6653" y="666501"/>
                            <a:pt x="0" y="613457"/>
                            <a:pt x="0" y="554865"/>
                          </a:cubicBezTo>
                          <a:cubicBezTo>
                            <a:pt x="0" y="466978"/>
                            <a:pt x="14967" y="391571"/>
                            <a:pt x="36300" y="359360"/>
                          </a:cubicBezTo>
                          <a:lnTo>
                            <a:pt x="58300" y="278068"/>
                          </a:lnTo>
                          <a:cubicBezTo>
                            <a:pt x="63391" y="241719"/>
                            <a:pt x="66143" y="201196"/>
                            <a:pt x="66143" y="159456"/>
                          </a:cubicBezTo>
                          <a:cubicBezTo>
                            <a:pt x="66143" y="117715"/>
                            <a:pt x="63391" y="77192"/>
                            <a:pt x="58300" y="40844"/>
                          </a:cubicBezTo>
                          <a:lnTo>
                            <a:pt x="50825" y="0"/>
                          </a:lnTo>
                          <a:lnTo>
                            <a:pt x="57626" y="16369"/>
                          </a:lnTo>
                          <a:cubicBezTo>
                            <a:pt x="68381" y="54766"/>
                            <a:pt x="75034" y="107810"/>
                            <a:pt x="75034" y="166402"/>
                          </a:cubicBezTo>
                          <a:cubicBezTo>
                            <a:pt x="75034" y="254289"/>
                            <a:pt x="60066" y="329696"/>
                            <a:pt x="38734" y="361907"/>
                          </a:cubicBezTo>
                          <a:lnTo>
                            <a:pt x="16734" y="443199"/>
                          </a:lnTo>
                          <a:cubicBezTo>
                            <a:pt x="11644" y="479548"/>
                            <a:pt x="8891" y="520070"/>
                            <a:pt x="8891" y="561811"/>
                          </a:cubicBezTo>
                          <a:cubicBezTo>
                            <a:pt x="8891" y="603551"/>
                            <a:pt x="11643" y="644074"/>
                            <a:pt x="16734" y="680423"/>
                          </a:cubicBezTo>
                          <a:lnTo>
                            <a:pt x="24209" y="721267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  <a:alpha val="3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6" name="フリーフォーム: 図形 545">
                      <a:extLst>
                        <a:ext uri="{FF2B5EF4-FFF2-40B4-BE49-F238E27FC236}">
                          <a16:creationId xmlns:a16="http://schemas.microsoft.com/office/drawing/2014/main" id="{3F61D44A-A93C-4203-BA99-C20660ADA5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22693" y="3228854"/>
                      <a:ext cx="1314492" cy="422293"/>
                    </a:xfrm>
                    <a:custGeom>
                      <a:avLst/>
                      <a:gdLst>
                        <a:gd name="connsiteX0" fmla="*/ 0 w 1314492"/>
                        <a:gd name="connsiteY0" fmla="*/ 0 h 422293"/>
                        <a:gd name="connsiteX1" fmla="*/ 1976 w 1314492"/>
                        <a:gd name="connsiteY1" fmla="*/ 2574 h 422293"/>
                        <a:gd name="connsiteX2" fmla="*/ 505718 w 1314492"/>
                        <a:gd name="connsiteY2" fmla="*/ 278830 h 422293"/>
                        <a:gd name="connsiteX3" fmla="*/ 1237048 w 1314492"/>
                        <a:gd name="connsiteY3" fmla="*/ 248236 h 422293"/>
                        <a:gd name="connsiteX4" fmla="*/ 1314492 w 1314492"/>
                        <a:gd name="connsiteY4" fmla="*/ 202816 h 422293"/>
                        <a:gd name="connsiteX5" fmla="*/ 1307625 w 1314492"/>
                        <a:gd name="connsiteY5" fmla="*/ 218489 h 422293"/>
                        <a:gd name="connsiteX6" fmla="*/ 511855 w 1314492"/>
                        <a:gd name="connsiteY6" fmla="*/ 379236 h 422293"/>
                        <a:gd name="connsiteX7" fmla="*/ 7165 w 1314492"/>
                        <a:gd name="connsiteY7" fmla="*/ 17610 h 422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4492" h="422293">
                          <a:moveTo>
                            <a:pt x="0" y="0"/>
                          </a:moveTo>
                          <a:lnTo>
                            <a:pt x="1976" y="2574"/>
                          </a:lnTo>
                          <a:cubicBezTo>
                            <a:pt x="113133" y="121513"/>
                            <a:pt x="289829" y="222996"/>
                            <a:pt x="505718" y="278830"/>
                          </a:cubicBezTo>
                          <a:cubicBezTo>
                            <a:pt x="775579" y="348622"/>
                            <a:pt x="1050963" y="332682"/>
                            <a:pt x="1237048" y="248236"/>
                          </a:cubicBezTo>
                          <a:lnTo>
                            <a:pt x="1314492" y="202816"/>
                          </a:lnTo>
                          <a:lnTo>
                            <a:pt x="1307625" y="218489"/>
                          </a:lnTo>
                          <a:cubicBezTo>
                            <a:pt x="1185266" y="406123"/>
                            <a:pt x="843805" y="475176"/>
                            <a:pt x="511855" y="379236"/>
                          </a:cubicBezTo>
                          <a:cubicBezTo>
                            <a:pt x="274748" y="310707"/>
                            <a:pt x="91447" y="172143"/>
                            <a:pt x="7165" y="1761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>
                        <a:alpha val="2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539" name="楕円 7">
                    <a:extLst>
                      <a:ext uri="{FF2B5EF4-FFF2-40B4-BE49-F238E27FC236}">
                        <a16:creationId xmlns:a16="http://schemas.microsoft.com/office/drawing/2014/main" id="{D2B1DFEE-3509-464A-8C18-D86BCA7FEE27}"/>
                      </a:ext>
                    </a:extLst>
                  </p:cNvPr>
                  <p:cNvSpPr/>
                  <p:nvPr/>
                </p:nvSpPr>
                <p:spPr>
                  <a:xfrm rot="685909">
                    <a:off x="1993496" y="2642400"/>
                    <a:ext cx="1163887" cy="454448"/>
                  </a:xfrm>
                  <a:custGeom>
                    <a:avLst/>
                    <a:gdLst>
                      <a:gd name="connsiteX0" fmla="*/ 0 w 1193404"/>
                      <a:gd name="connsiteY0" fmla="*/ 158127 h 316253"/>
                      <a:gd name="connsiteX1" fmla="*/ 596702 w 1193404"/>
                      <a:gd name="connsiteY1" fmla="*/ 0 h 316253"/>
                      <a:gd name="connsiteX2" fmla="*/ 1193404 w 1193404"/>
                      <a:gd name="connsiteY2" fmla="*/ 158127 h 316253"/>
                      <a:gd name="connsiteX3" fmla="*/ 596702 w 1193404"/>
                      <a:gd name="connsiteY3" fmla="*/ 316254 h 316253"/>
                      <a:gd name="connsiteX4" fmla="*/ 0 w 1193404"/>
                      <a:gd name="connsiteY4" fmla="*/ 158127 h 316253"/>
                      <a:gd name="connsiteX0" fmla="*/ 1500 w 1194904"/>
                      <a:gd name="connsiteY0" fmla="*/ 240171 h 398298"/>
                      <a:gd name="connsiteX1" fmla="*/ 432955 w 1194904"/>
                      <a:gd name="connsiteY1" fmla="*/ 6244 h 398298"/>
                      <a:gd name="connsiteX2" fmla="*/ 598202 w 1194904"/>
                      <a:gd name="connsiteY2" fmla="*/ 82044 h 398298"/>
                      <a:gd name="connsiteX3" fmla="*/ 1194904 w 1194904"/>
                      <a:gd name="connsiteY3" fmla="*/ 240171 h 398298"/>
                      <a:gd name="connsiteX4" fmla="*/ 598202 w 1194904"/>
                      <a:gd name="connsiteY4" fmla="*/ 398298 h 398298"/>
                      <a:gd name="connsiteX5" fmla="*/ 1500 w 1194904"/>
                      <a:gd name="connsiteY5" fmla="*/ 240171 h 398298"/>
                      <a:gd name="connsiteX0" fmla="*/ 1636 w 1195040"/>
                      <a:gd name="connsiteY0" fmla="*/ 271826 h 429953"/>
                      <a:gd name="connsiteX1" fmla="*/ 433091 w 1195040"/>
                      <a:gd name="connsiteY1" fmla="*/ 37899 h 429953"/>
                      <a:gd name="connsiteX2" fmla="*/ 598338 w 1195040"/>
                      <a:gd name="connsiteY2" fmla="*/ 113699 h 429953"/>
                      <a:gd name="connsiteX3" fmla="*/ 1195040 w 1195040"/>
                      <a:gd name="connsiteY3" fmla="*/ 271826 h 429953"/>
                      <a:gd name="connsiteX4" fmla="*/ 598338 w 1195040"/>
                      <a:gd name="connsiteY4" fmla="*/ 429953 h 429953"/>
                      <a:gd name="connsiteX5" fmla="*/ 1636 w 1195040"/>
                      <a:gd name="connsiteY5" fmla="*/ 271826 h 429953"/>
                      <a:gd name="connsiteX0" fmla="*/ 1535 w 1194939"/>
                      <a:gd name="connsiteY0" fmla="*/ 305760 h 463887"/>
                      <a:gd name="connsiteX1" fmla="*/ 432990 w 1194939"/>
                      <a:gd name="connsiteY1" fmla="*/ 71833 h 463887"/>
                      <a:gd name="connsiteX2" fmla="*/ 649569 w 1194939"/>
                      <a:gd name="connsiteY2" fmla="*/ 14298 h 463887"/>
                      <a:gd name="connsiteX3" fmla="*/ 1194939 w 1194939"/>
                      <a:gd name="connsiteY3" fmla="*/ 305760 h 463887"/>
                      <a:gd name="connsiteX4" fmla="*/ 598237 w 1194939"/>
                      <a:gd name="connsiteY4" fmla="*/ 463887 h 463887"/>
                      <a:gd name="connsiteX5" fmla="*/ 1535 w 1194939"/>
                      <a:gd name="connsiteY5" fmla="*/ 305760 h 463887"/>
                      <a:gd name="connsiteX0" fmla="*/ 4890 w 1198294"/>
                      <a:gd name="connsiteY0" fmla="*/ 300067 h 458194"/>
                      <a:gd name="connsiteX1" fmla="*/ 336184 w 1198294"/>
                      <a:gd name="connsiteY1" fmla="*/ 96984 h 458194"/>
                      <a:gd name="connsiteX2" fmla="*/ 652924 w 1198294"/>
                      <a:gd name="connsiteY2" fmla="*/ 8605 h 458194"/>
                      <a:gd name="connsiteX3" fmla="*/ 1198294 w 1198294"/>
                      <a:gd name="connsiteY3" fmla="*/ 300067 h 458194"/>
                      <a:gd name="connsiteX4" fmla="*/ 601592 w 1198294"/>
                      <a:gd name="connsiteY4" fmla="*/ 458194 h 458194"/>
                      <a:gd name="connsiteX5" fmla="*/ 4890 w 1198294"/>
                      <a:gd name="connsiteY5" fmla="*/ 300067 h 458194"/>
                      <a:gd name="connsiteX0" fmla="*/ 4557 w 1197961"/>
                      <a:gd name="connsiteY0" fmla="*/ 305244 h 463371"/>
                      <a:gd name="connsiteX1" fmla="*/ 335851 w 1197961"/>
                      <a:gd name="connsiteY1" fmla="*/ 102161 h 463371"/>
                      <a:gd name="connsiteX2" fmla="*/ 652591 w 1197961"/>
                      <a:gd name="connsiteY2" fmla="*/ 13782 h 463371"/>
                      <a:gd name="connsiteX3" fmla="*/ 1197961 w 1197961"/>
                      <a:gd name="connsiteY3" fmla="*/ 305244 h 463371"/>
                      <a:gd name="connsiteX4" fmla="*/ 601259 w 1197961"/>
                      <a:gd name="connsiteY4" fmla="*/ 463371 h 463371"/>
                      <a:gd name="connsiteX5" fmla="*/ 4557 w 1197961"/>
                      <a:gd name="connsiteY5" fmla="*/ 305244 h 463371"/>
                      <a:gd name="connsiteX0" fmla="*/ 5343 w 1198747"/>
                      <a:gd name="connsiteY0" fmla="*/ 304688 h 462815"/>
                      <a:gd name="connsiteX1" fmla="*/ 319950 w 1198747"/>
                      <a:gd name="connsiteY1" fmla="*/ 103857 h 462815"/>
                      <a:gd name="connsiteX2" fmla="*/ 653377 w 1198747"/>
                      <a:gd name="connsiteY2" fmla="*/ 13226 h 462815"/>
                      <a:gd name="connsiteX3" fmla="*/ 1198747 w 1198747"/>
                      <a:gd name="connsiteY3" fmla="*/ 304688 h 462815"/>
                      <a:gd name="connsiteX4" fmla="*/ 602045 w 1198747"/>
                      <a:gd name="connsiteY4" fmla="*/ 462815 h 462815"/>
                      <a:gd name="connsiteX5" fmla="*/ 5343 w 1198747"/>
                      <a:gd name="connsiteY5" fmla="*/ 304688 h 462815"/>
                      <a:gd name="connsiteX0" fmla="*/ 5343 w 1201427"/>
                      <a:gd name="connsiteY0" fmla="*/ 292651 h 450778"/>
                      <a:gd name="connsiteX1" fmla="*/ 319950 w 1201427"/>
                      <a:gd name="connsiteY1" fmla="*/ 91820 h 450778"/>
                      <a:gd name="connsiteX2" fmla="*/ 653377 w 1201427"/>
                      <a:gd name="connsiteY2" fmla="*/ 1189 h 450778"/>
                      <a:gd name="connsiteX3" fmla="*/ 786982 w 1201427"/>
                      <a:gd name="connsiteY3" fmla="*/ 115460 h 450778"/>
                      <a:gd name="connsiteX4" fmla="*/ 1198747 w 1201427"/>
                      <a:gd name="connsiteY4" fmla="*/ 292651 h 450778"/>
                      <a:gd name="connsiteX5" fmla="*/ 602045 w 1201427"/>
                      <a:gd name="connsiteY5" fmla="*/ 450778 h 450778"/>
                      <a:gd name="connsiteX6" fmla="*/ 5343 w 1201427"/>
                      <a:gd name="connsiteY6" fmla="*/ 292651 h 450778"/>
                      <a:gd name="connsiteX0" fmla="*/ 5343 w 1204084"/>
                      <a:gd name="connsiteY0" fmla="*/ 292651 h 450906"/>
                      <a:gd name="connsiteX1" fmla="*/ 319950 w 1204084"/>
                      <a:gd name="connsiteY1" fmla="*/ 91820 h 450906"/>
                      <a:gd name="connsiteX2" fmla="*/ 653377 w 1204084"/>
                      <a:gd name="connsiteY2" fmla="*/ 1189 h 450906"/>
                      <a:gd name="connsiteX3" fmla="*/ 786982 w 1204084"/>
                      <a:gd name="connsiteY3" fmla="*/ 115460 h 450906"/>
                      <a:gd name="connsiteX4" fmla="*/ 1201422 w 1204084"/>
                      <a:gd name="connsiteY4" fmla="*/ 267144 h 450906"/>
                      <a:gd name="connsiteX5" fmla="*/ 602045 w 1204084"/>
                      <a:gd name="connsiteY5" fmla="*/ 450778 h 450906"/>
                      <a:gd name="connsiteX6" fmla="*/ 5343 w 1204084"/>
                      <a:gd name="connsiteY6" fmla="*/ 292651 h 450906"/>
                      <a:gd name="connsiteX0" fmla="*/ 5343 w 1204084"/>
                      <a:gd name="connsiteY0" fmla="*/ 292651 h 453639"/>
                      <a:gd name="connsiteX1" fmla="*/ 319950 w 1204084"/>
                      <a:gd name="connsiteY1" fmla="*/ 91820 h 453639"/>
                      <a:gd name="connsiteX2" fmla="*/ 653377 w 1204084"/>
                      <a:gd name="connsiteY2" fmla="*/ 1189 h 453639"/>
                      <a:gd name="connsiteX3" fmla="*/ 786982 w 1204084"/>
                      <a:gd name="connsiteY3" fmla="*/ 115460 h 453639"/>
                      <a:gd name="connsiteX4" fmla="*/ 1201422 w 1204084"/>
                      <a:gd name="connsiteY4" fmla="*/ 267144 h 453639"/>
                      <a:gd name="connsiteX5" fmla="*/ 602045 w 1204084"/>
                      <a:gd name="connsiteY5" fmla="*/ 450778 h 453639"/>
                      <a:gd name="connsiteX6" fmla="*/ 5343 w 1204084"/>
                      <a:gd name="connsiteY6" fmla="*/ 292651 h 453639"/>
                      <a:gd name="connsiteX0" fmla="*/ 5343 w 1204084"/>
                      <a:gd name="connsiteY0" fmla="*/ 307904 h 468892"/>
                      <a:gd name="connsiteX1" fmla="*/ 319950 w 1204084"/>
                      <a:gd name="connsiteY1" fmla="*/ 107073 h 468892"/>
                      <a:gd name="connsiteX2" fmla="*/ 653377 w 1204084"/>
                      <a:gd name="connsiteY2" fmla="*/ 16442 h 468892"/>
                      <a:gd name="connsiteX3" fmla="*/ 786982 w 1204084"/>
                      <a:gd name="connsiteY3" fmla="*/ 130713 h 468892"/>
                      <a:gd name="connsiteX4" fmla="*/ 1201422 w 1204084"/>
                      <a:gd name="connsiteY4" fmla="*/ 282397 h 468892"/>
                      <a:gd name="connsiteX5" fmla="*/ 602045 w 1204084"/>
                      <a:gd name="connsiteY5" fmla="*/ 466031 h 468892"/>
                      <a:gd name="connsiteX6" fmla="*/ 5343 w 1204084"/>
                      <a:gd name="connsiteY6" fmla="*/ 307904 h 468892"/>
                      <a:gd name="connsiteX0" fmla="*/ 5343 w 1204489"/>
                      <a:gd name="connsiteY0" fmla="*/ 291634 h 452622"/>
                      <a:gd name="connsiteX1" fmla="*/ 319950 w 1204489"/>
                      <a:gd name="connsiteY1" fmla="*/ 90803 h 452622"/>
                      <a:gd name="connsiteX2" fmla="*/ 653377 w 1204489"/>
                      <a:gd name="connsiteY2" fmla="*/ 172 h 452622"/>
                      <a:gd name="connsiteX3" fmla="*/ 838381 w 1204489"/>
                      <a:gd name="connsiteY3" fmla="*/ 94935 h 452622"/>
                      <a:gd name="connsiteX4" fmla="*/ 1201422 w 1204489"/>
                      <a:gd name="connsiteY4" fmla="*/ 266127 h 452622"/>
                      <a:gd name="connsiteX5" fmla="*/ 602045 w 1204489"/>
                      <a:gd name="connsiteY5" fmla="*/ 449761 h 452622"/>
                      <a:gd name="connsiteX6" fmla="*/ 5343 w 1204489"/>
                      <a:gd name="connsiteY6" fmla="*/ 291634 h 452622"/>
                      <a:gd name="connsiteX0" fmla="*/ 5549 w 1204695"/>
                      <a:gd name="connsiteY0" fmla="*/ 310261 h 471249"/>
                      <a:gd name="connsiteX1" fmla="*/ 320156 w 1204695"/>
                      <a:gd name="connsiteY1" fmla="*/ 109430 h 471249"/>
                      <a:gd name="connsiteX2" fmla="*/ 588863 w 1204695"/>
                      <a:gd name="connsiteY2" fmla="*/ 6 h 471249"/>
                      <a:gd name="connsiteX3" fmla="*/ 838587 w 1204695"/>
                      <a:gd name="connsiteY3" fmla="*/ 113562 h 471249"/>
                      <a:gd name="connsiteX4" fmla="*/ 1201628 w 1204695"/>
                      <a:gd name="connsiteY4" fmla="*/ 284754 h 471249"/>
                      <a:gd name="connsiteX5" fmla="*/ 602251 w 1204695"/>
                      <a:gd name="connsiteY5" fmla="*/ 468388 h 471249"/>
                      <a:gd name="connsiteX6" fmla="*/ 5549 w 1204695"/>
                      <a:gd name="connsiteY6" fmla="*/ 310261 h 471249"/>
                      <a:gd name="connsiteX0" fmla="*/ 5549 w 1204695"/>
                      <a:gd name="connsiteY0" fmla="*/ 310782 h 471770"/>
                      <a:gd name="connsiteX1" fmla="*/ 320156 w 1204695"/>
                      <a:gd name="connsiteY1" fmla="*/ 109951 h 471770"/>
                      <a:gd name="connsiteX2" fmla="*/ 588863 w 1204695"/>
                      <a:gd name="connsiteY2" fmla="*/ 527 h 471770"/>
                      <a:gd name="connsiteX3" fmla="*/ 838587 w 1204695"/>
                      <a:gd name="connsiteY3" fmla="*/ 114083 h 471770"/>
                      <a:gd name="connsiteX4" fmla="*/ 1201628 w 1204695"/>
                      <a:gd name="connsiteY4" fmla="*/ 285275 h 471770"/>
                      <a:gd name="connsiteX5" fmla="*/ 602251 w 1204695"/>
                      <a:gd name="connsiteY5" fmla="*/ 468909 h 471770"/>
                      <a:gd name="connsiteX6" fmla="*/ 5549 w 1204695"/>
                      <a:gd name="connsiteY6" fmla="*/ 310782 h 471770"/>
                      <a:gd name="connsiteX0" fmla="*/ 6669 w 1205815"/>
                      <a:gd name="connsiteY0" fmla="*/ 310669 h 471657"/>
                      <a:gd name="connsiteX1" fmla="*/ 321276 w 1205815"/>
                      <a:gd name="connsiteY1" fmla="*/ 109838 h 471657"/>
                      <a:gd name="connsiteX2" fmla="*/ 589983 w 1205815"/>
                      <a:gd name="connsiteY2" fmla="*/ 414 h 471657"/>
                      <a:gd name="connsiteX3" fmla="*/ 839707 w 1205815"/>
                      <a:gd name="connsiteY3" fmla="*/ 113970 h 471657"/>
                      <a:gd name="connsiteX4" fmla="*/ 1202748 w 1205815"/>
                      <a:gd name="connsiteY4" fmla="*/ 285162 h 471657"/>
                      <a:gd name="connsiteX5" fmla="*/ 603371 w 1205815"/>
                      <a:gd name="connsiteY5" fmla="*/ 468796 h 471657"/>
                      <a:gd name="connsiteX6" fmla="*/ 6669 w 1205815"/>
                      <a:gd name="connsiteY6" fmla="*/ 310669 h 471657"/>
                      <a:gd name="connsiteX0" fmla="*/ 9610 w 1208756"/>
                      <a:gd name="connsiteY0" fmla="*/ 310457 h 471347"/>
                      <a:gd name="connsiteX1" fmla="*/ 285877 w 1208756"/>
                      <a:gd name="connsiteY1" fmla="*/ 140284 h 471347"/>
                      <a:gd name="connsiteX2" fmla="*/ 592924 w 1208756"/>
                      <a:gd name="connsiteY2" fmla="*/ 202 h 471347"/>
                      <a:gd name="connsiteX3" fmla="*/ 842648 w 1208756"/>
                      <a:gd name="connsiteY3" fmla="*/ 113758 h 471347"/>
                      <a:gd name="connsiteX4" fmla="*/ 1205689 w 1208756"/>
                      <a:gd name="connsiteY4" fmla="*/ 284950 h 471347"/>
                      <a:gd name="connsiteX5" fmla="*/ 606312 w 1208756"/>
                      <a:gd name="connsiteY5" fmla="*/ 468584 h 471347"/>
                      <a:gd name="connsiteX6" fmla="*/ 9610 w 1208756"/>
                      <a:gd name="connsiteY6" fmla="*/ 310457 h 471347"/>
                      <a:gd name="connsiteX0" fmla="*/ 9330 w 1208476"/>
                      <a:gd name="connsiteY0" fmla="*/ 310457 h 471347"/>
                      <a:gd name="connsiteX1" fmla="*/ 285597 w 1208476"/>
                      <a:gd name="connsiteY1" fmla="*/ 140284 h 471347"/>
                      <a:gd name="connsiteX2" fmla="*/ 592644 w 1208476"/>
                      <a:gd name="connsiteY2" fmla="*/ 202 h 471347"/>
                      <a:gd name="connsiteX3" fmla="*/ 842368 w 1208476"/>
                      <a:gd name="connsiteY3" fmla="*/ 113758 h 471347"/>
                      <a:gd name="connsiteX4" fmla="*/ 1205409 w 1208476"/>
                      <a:gd name="connsiteY4" fmla="*/ 284950 h 471347"/>
                      <a:gd name="connsiteX5" fmla="*/ 606032 w 1208476"/>
                      <a:gd name="connsiteY5" fmla="*/ 468584 h 471347"/>
                      <a:gd name="connsiteX6" fmla="*/ 9330 w 1208476"/>
                      <a:gd name="connsiteY6" fmla="*/ 310457 h 471347"/>
                      <a:gd name="connsiteX0" fmla="*/ 7691 w 1206837"/>
                      <a:gd name="connsiteY0" fmla="*/ 319030 h 479920"/>
                      <a:gd name="connsiteX1" fmla="*/ 283958 w 1206837"/>
                      <a:gd name="connsiteY1" fmla="*/ 148857 h 479920"/>
                      <a:gd name="connsiteX2" fmla="*/ 551446 w 1206837"/>
                      <a:gd name="connsiteY2" fmla="*/ 180 h 479920"/>
                      <a:gd name="connsiteX3" fmla="*/ 840729 w 1206837"/>
                      <a:gd name="connsiteY3" fmla="*/ 122331 h 479920"/>
                      <a:gd name="connsiteX4" fmla="*/ 1203770 w 1206837"/>
                      <a:gd name="connsiteY4" fmla="*/ 293523 h 479920"/>
                      <a:gd name="connsiteX5" fmla="*/ 604393 w 1206837"/>
                      <a:gd name="connsiteY5" fmla="*/ 477157 h 479920"/>
                      <a:gd name="connsiteX6" fmla="*/ 7691 w 1206837"/>
                      <a:gd name="connsiteY6" fmla="*/ 319030 h 479920"/>
                      <a:gd name="connsiteX0" fmla="*/ 8408 w 1207554"/>
                      <a:gd name="connsiteY0" fmla="*/ 319030 h 479920"/>
                      <a:gd name="connsiteX1" fmla="*/ 284675 w 1207554"/>
                      <a:gd name="connsiteY1" fmla="*/ 148857 h 479920"/>
                      <a:gd name="connsiteX2" fmla="*/ 552163 w 1207554"/>
                      <a:gd name="connsiteY2" fmla="*/ 180 h 479920"/>
                      <a:gd name="connsiteX3" fmla="*/ 841446 w 1207554"/>
                      <a:gd name="connsiteY3" fmla="*/ 122331 h 479920"/>
                      <a:gd name="connsiteX4" fmla="*/ 1204487 w 1207554"/>
                      <a:gd name="connsiteY4" fmla="*/ 293523 h 479920"/>
                      <a:gd name="connsiteX5" fmla="*/ 605110 w 1207554"/>
                      <a:gd name="connsiteY5" fmla="*/ 477157 h 479920"/>
                      <a:gd name="connsiteX6" fmla="*/ 8408 w 1207554"/>
                      <a:gd name="connsiteY6" fmla="*/ 319030 h 479920"/>
                      <a:gd name="connsiteX0" fmla="*/ 8408 w 1207275"/>
                      <a:gd name="connsiteY0" fmla="*/ 318852 h 479742"/>
                      <a:gd name="connsiteX1" fmla="*/ 284675 w 1207275"/>
                      <a:gd name="connsiteY1" fmla="*/ 148679 h 479742"/>
                      <a:gd name="connsiteX2" fmla="*/ 552163 w 1207275"/>
                      <a:gd name="connsiteY2" fmla="*/ 2 h 479742"/>
                      <a:gd name="connsiteX3" fmla="*/ 807688 w 1207275"/>
                      <a:gd name="connsiteY3" fmla="*/ 151514 h 479742"/>
                      <a:gd name="connsiteX4" fmla="*/ 1204487 w 1207275"/>
                      <a:gd name="connsiteY4" fmla="*/ 293345 h 479742"/>
                      <a:gd name="connsiteX5" fmla="*/ 605110 w 1207275"/>
                      <a:gd name="connsiteY5" fmla="*/ 476979 h 479742"/>
                      <a:gd name="connsiteX6" fmla="*/ 8408 w 1207275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050"/>
                      <a:gd name="connsiteY0" fmla="*/ 318852 h 479742"/>
                      <a:gd name="connsiteX1" fmla="*/ 284675 w 1207050"/>
                      <a:gd name="connsiteY1" fmla="*/ 148679 h 479742"/>
                      <a:gd name="connsiteX2" fmla="*/ 552163 w 1207050"/>
                      <a:gd name="connsiteY2" fmla="*/ 2 h 479742"/>
                      <a:gd name="connsiteX3" fmla="*/ 807688 w 1207050"/>
                      <a:gd name="connsiteY3" fmla="*/ 151514 h 479742"/>
                      <a:gd name="connsiteX4" fmla="*/ 1204487 w 1207050"/>
                      <a:gd name="connsiteY4" fmla="*/ 293345 h 479742"/>
                      <a:gd name="connsiteX5" fmla="*/ 605110 w 1207050"/>
                      <a:gd name="connsiteY5" fmla="*/ 476979 h 479742"/>
                      <a:gd name="connsiteX6" fmla="*/ 8408 w 1207050"/>
                      <a:gd name="connsiteY6" fmla="*/ 318852 h 479742"/>
                      <a:gd name="connsiteX0" fmla="*/ 8408 w 1207122"/>
                      <a:gd name="connsiteY0" fmla="*/ 318852 h 479742"/>
                      <a:gd name="connsiteX1" fmla="*/ 284675 w 1207122"/>
                      <a:gd name="connsiteY1" fmla="*/ 148679 h 479742"/>
                      <a:gd name="connsiteX2" fmla="*/ 552163 w 1207122"/>
                      <a:gd name="connsiteY2" fmla="*/ 2 h 479742"/>
                      <a:gd name="connsiteX3" fmla="*/ 807688 w 1207122"/>
                      <a:gd name="connsiteY3" fmla="*/ 151514 h 479742"/>
                      <a:gd name="connsiteX4" fmla="*/ 1204487 w 1207122"/>
                      <a:gd name="connsiteY4" fmla="*/ 293345 h 479742"/>
                      <a:gd name="connsiteX5" fmla="*/ 605110 w 1207122"/>
                      <a:gd name="connsiteY5" fmla="*/ 476979 h 479742"/>
                      <a:gd name="connsiteX6" fmla="*/ 8408 w 1207122"/>
                      <a:gd name="connsiteY6" fmla="*/ 318852 h 479742"/>
                      <a:gd name="connsiteX0" fmla="*/ 7 w 1198721"/>
                      <a:gd name="connsiteY0" fmla="*/ 318852 h 480062"/>
                      <a:gd name="connsiteX1" fmla="*/ 276274 w 1198721"/>
                      <a:gd name="connsiteY1" fmla="*/ 148679 h 480062"/>
                      <a:gd name="connsiteX2" fmla="*/ 543762 w 1198721"/>
                      <a:gd name="connsiteY2" fmla="*/ 2 h 480062"/>
                      <a:gd name="connsiteX3" fmla="*/ 799287 w 1198721"/>
                      <a:gd name="connsiteY3" fmla="*/ 151514 h 480062"/>
                      <a:gd name="connsiteX4" fmla="*/ 1196086 w 1198721"/>
                      <a:gd name="connsiteY4" fmla="*/ 293345 h 480062"/>
                      <a:gd name="connsiteX5" fmla="*/ 596709 w 1198721"/>
                      <a:gd name="connsiteY5" fmla="*/ 476979 h 480062"/>
                      <a:gd name="connsiteX6" fmla="*/ 7 w 1198721"/>
                      <a:gd name="connsiteY6" fmla="*/ 318852 h 480062"/>
                      <a:gd name="connsiteX0" fmla="*/ 4 w 1200930"/>
                      <a:gd name="connsiteY0" fmla="*/ 284829 h 476991"/>
                      <a:gd name="connsiteX1" fmla="*/ 278483 w 1200930"/>
                      <a:gd name="connsiteY1" fmla="*/ 148679 h 476991"/>
                      <a:gd name="connsiteX2" fmla="*/ 545971 w 1200930"/>
                      <a:gd name="connsiteY2" fmla="*/ 2 h 476991"/>
                      <a:gd name="connsiteX3" fmla="*/ 801496 w 1200930"/>
                      <a:gd name="connsiteY3" fmla="*/ 151514 h 476991"/>
                      <a:gd name="connsiteX4" fmla="*/ 1198295 w 1200930"/>
                      <a:gd name="connsiteY4" fmla="*/ 293345 h 476991"/>
                      <a:gd name="connsiteX5" fmla="*/ 598918 w 1200930"/>
                      <a:gd name="connsiteY5" fmla="*/ 476979 h 476991"/>
                      <a:gd name="connsiteX6" fmla="*/ 4 w 1200930"/>
                      <a:gd name="connsiteY6" fmla="*/ 284829 h 476991"/>
                      <a:gd name="connsiteX0" fmla="*/ 208 w 1201134"/>
                      <a:gd name="connsiteY0" fmla="*/ 284829 h 476991"/>
                      <a:gd name="connsiteX1" fmla="*/ 278687 w 1201134"/>
                      <a:gd name="connsiteY1" fmla="*/ 148679 h 476991"/>
                      <a:gd name="connsiteX2" fmla="*/ 546175 w 1201134"/>
                      <a:gd name="connsiteY2" fmla="*/ 2 h 476991"/>
                      <a:gd name="connsiteX3" fmla="*/ 801700 w 1201134"/>
                      <a:gd name="connsiteY3" fmla="*/ 151514 h 476991"/>
                      <a:gd name="connsiteX4" fmla="*/ 1198499 w 1201134"/>
                      <a:gd name="connsiteY4" fmla="*/ 293345 h 476991"/>
                      <a:gd name="connsiteX5" fmla="*/ 599122 w 1201134"/>
                      <a:gd name="connsiteY5" fmla="*/ 476979 h 476991"/>
                      <a:gd name="connsiteX6" fmla="*/ 208 w 1201134"/>
                      <a:gd name="connsiteY6" fmla="*/ 284829 h 476991"/>
                      <a:gd name="connsiteX0" fmla="*/ 256 w 1201182"/>
                      <a:gd name="connsiteY0" fmla="*/ 284829 h 477703"/>
                      <a:gd name="connsiteX1" fmla="*/ 278735 w 1201182"/>
                      <a:gd name="connsiteY1" fmla="*/ 148679 h 477703"/>
                      <a:gd name="connsiteX2" fmla="*/ 546223 w 1201182"/>
                      <a:gd name="connsiteY2" fmla="*/ 2 h 477703"/>
                      <a:gd name="connsiteX3" fmla="*/ 801748 w 1201182"/>
                      <a:gd name="connsiteY3" fmla="*/ 151514 h 477703"/>
                      <a:gd name="connsiteX4" fmla="*/ 1198547 w 1201182"/>
                      <a:gd name="connsiteY4" fmla="*/ 293345 h 477703"/>
                      <a:gd name="connsiteX5" fmla="*/ 599170 w 1201182"/>
                      <a:gd name="connsiteY5" fmla="*/ 476979 h 477703"/>
                      <a:gd name="connsiteX6" fmla="*/ 256 w 1201182"/>
                      <a:gd name="connsiteY6" fmla="*/ 284829 h 477703"/>
                      <a:gd name="connsiteX0" fmla="*/ 5782 w 1206708"/>
                      <a:gd name="connsiteY0" fmla="*/ 284829 h 471562"/>
                      <a:gd name="connsiteX1" fmla="*/ 284261 w 1206708"/>
                      <a:gd name="connsiteY1" fmla="*/ 148679 h 471562"/>
                      <a:gd name="connsiteX2" fmla="*/ 551749 w 1206708"/>
                      <a:gd name="connsiteY2" fmla="*/ 2 h 471562"/>
                      <a:gd name="connsiteX3" fmla="*/ 807274 w 1206708"/>
                      <a:gd name="connsiteY3" fmla="*/ 151514 h 471562"/>
                      <a:gd name="connsiteX4" fmla="*/ 1204073 w 1206708"/>
                      <a:gd name="connsiteY4" fmla="*/ 293345 h 471562"/>
                      <a:gd name="connsiteX5" fmla="*/ 555973 w 1206708"/>
                      <a:gd name="connsiteY5" fmla="*/ 470980 h 471562"/>
                      <a:gd name="connsiteX6" fmla="*/ 5782 w 1206708"/>
                      <a:gd name="connsiteY6" fmla="*/ 284829 h 471562"/>
                      <a:gd name="connsiteX0" fmla="*/ 5782 w 1206708"/>
                      <a:gd name="connsiteY0" fmla="*/ 284829 h 473860"/>
                      <a:gd name="connsiteX1" fmla="*/ 284261 w 1206708"/>
                      <a:gd name="connsiteY1" fmla="*/ 148679 h 473860"/>
                      <a:gd name="connsiteX2" fmla="*/ 551749 w 1206708"/>
                      <a:gd name="connsiteY2" fmla="*/ 2 h 473860"/>
                      <a:gd name="connsiteX3" fmla="*/ 807274 w 1206708"/>
                      <a:gd name="connsiteY3" fmla="*/ 151514 h 473860"/>
                      <a:gd name="connsiteX4" fmla="*/ 1204073 w 1206708"/>
                      <a:gd name="connsiteY4" fmla="*/ 293345 h 473860"/>
                      <a:gd name="connsiteX5" fmla="*/ 555973 w 1206708"/>
                      <a:gd name="connsiteY5" fmla="*/ 470980 h 473860"/>
                      <a:gd name="connsiteX6" fmla="*/ 5782 w 1206708"/>
                      <a:gd name="connsiteY6" fmla="*/ 284829 h 473860"/>
                      <a:gd name="connsiteX0" fmla="*/ 5782 w 1206708"/>
                      <a:gd name="connsiteY0" fmla="*/ 284829 h 471136"/>
                      <a:gd name="connsiteX1" fmla="*/ 284261 w 1206708"/>
                      <a:gd name="connsiteY1" fmla="*/ 148679 h 471136"/>
                      <a:gd name="connsiteX2" fmla="*/ 551749 w 1206708"/>
                      <a:gd name="connsiteY2" fmla="*/ 2 h 471136"/>
                      <a:gd name="connsiteX3" fmla="*/ 807274 w 1206708"/>
                      <a:gd name="connsiteY3" fmla="*/ 151514 h 471136"/>
                      <a:gd name="connsiteX4" fmla="*/ 1204073 w 1206708"/>
                      <a:gd name="connsiteY4" fmla="*/ 293345 h 471136"/>
                      <a:gd name="connsiteX5" fmla="*/ 555973 w 1206708"/>
                      <a:gd name="connsiteY5" fmla="*/ 470980 h 471136"/>
                      <a:gd name="connsiteX6" fmla="*/ 5782 w 1206708"/>
                      <a:gd name="connsiteY6" fmla="*/ 284829 h 471136"/>
                      <a:gd name="connsiteX0" fmla="*/ 5782 w 1206834"/>
                      <a:gd name="connsiteY0" fmla="*/ 284829 h 471136"/>
                      <a:gd name="connsiteX1" fmla="*/ 284261 w 1206834"/>
                      <a:gd name="connsiteY1" fmla="*/ 148679 h 471136"/>
                      <a:gd name="connsiteX2" fmla="*/ 551749 w 1206834"/>
                      <a:gd name="connsiteY2" fmla="*/ 2 h 471136"/>
                      <a:gd name="connsiteX3" fmla="*/ 807274 w 1206834"/>
                      <a:gd name="connsiteY3" fmla="*/ 151514 h 471136"/>
                      <a:gd name="connsiteX4" fmla="*/ 1204073 w 1206834"/>
                      <a:gd name="connsiteY4" fmla="*/ 293345 h 471136"/>
                      <a:gd name="connsiteX5" fmla="*/ 555973 w 1206834"/>
                      <a:gd name="connsiteY5" fmla="*/ 470980 h 471136"/>
                      <a:gd name="connsiteX6" fmla="*/ 5782 w 1206834"/>
                      <a:gd name="connsiteY6" fmla="*/ 284829 h 471136"/>
                      <a:gd name="connsiteX0" fmla="*/ 5782 w 1204812"/>
                      <a:gd name="connsiteY0" fmla="*/ 284829 h 471136"/>
                      <a:gd name="connsiteX1" fmla="*/ 284261 w 1204812"/>
                      <a:gd name="connsiteY1" fmla="*/ 148679 h 471136"/>
                      <a:gd name="connsiteX2" fmla="*/ 551749 w 1204812"/>
                      <a:gd name="connsiteY2" fmla="*/ 2 h 471136"/>
                      <a:gd name="connsiteX3" fmla="*/ 807274 w 1204812"/>
                      <a:gd name="connsiteY3" fmla="*/ 151514 h 471136"/>
                      <a:gd name="connsiteX4" fmla="*/ 1204073 w 1204812"/>
                      <a:gd name="connsiteY4" fmla="*/ 293345 h 471136"/>
                      <a:gd name="connsiteX5" fmla="*/ 555973 w 1204812"/>
                      <a:gd name="connsiteY5" fmla="*/ 470980 h 471136"/>
                      <a:gd name="connsiteX6" fmla="*/ 5782 w 1204812"/>
                      <a:gd name="connsiteY6" fmla="*/ 284829 h 471136"/>
                      <a:gd name="connsiteX0" fmla="*/ 5782 w 1206660"/>
                      <a:gd name="connsiteY0" fmla="*/ 284829 h 471136"/>
                      <a:gd name="connsiteX1" fmla="*/ 284261 w 1206660"/>
                      <a:gd name="connsiteY1" fmla="*/ 148679 h 471136"/>
                      <a:gd name="connsiteX2" fmla="*/ 551749 w 1206660"/>
                      <a:gd name="connsiteY2" fmla="*/ 2 h 471136"/>
                      <a:gd name="connsiteX3" fmla="*/ 807274 w 1206660"/>
                      <a:gd name="connsiteY3" fmla="*/ 151514 h 471136"/>
                      <a:gd name="connsiteX4" fmla="*/ 1204073 w 1206660"/>
                      <a:gd name="connsiteY4" fmla="*/ 293345 h 471136"/>
                      <a:gd name="connsiteX5" fmla="*/ 555973 w 1206660"/>
                      <a:gd name="connsiteY5" fmla="*/ 470980 h 471136"/>
                      <a:gd name="connsiteX6" fmla="*/ 5782 w 1206660"/>
                      <a:gd name="connsiteY6" fmla="*/ 284829 h 471136"/>
                      <a:gd name="connsiteX0" fmla="*/ 3836 w 1204714"/>
                      <a:gd name="connsiteY0" fmla="*/ 284889 h 471193"/>
                      <a:gd name="connsiteX1" fmla="*/ 321530 w 1204714"/>
                      <a:gd name="connsiteY1" fmla="*/ 164855 h 471193"/>
                      <a:gd name="connsiteX2" fmla="*/ 549803 w 1204714"/>
                      <a:gd name="connsiteY2" fmla="*/ 62 h 471193"/>
                      <a:gd name="connsiteX3" fmla="*/ 805328 w 1204714"/>
                      <a:gd name="connsiteY3" fmla="*/ 151574 h 471193"/>
                      <a:gd name="connsiteX4" fmla="*/ 1202127 w 1204714"/>
                      <a:gd name="connsiteY4" fmla="*/ 293405 h 471193"/>
                      <a:gd name="connsiteX5" fmla="*/ 554027 w 1204714"/>
                      <a:gd name="connsiteY5" fmla="*/ 471040 h 471193"/>
                      <a:gd name="connsiteX6" fmla="*/ 3836 w 1204714"/>
                      <a:gd name="connsiteY6" fmla="*/ 284889 h 471193"/>
                      <a:gd name="connsiteX0" fmla="*/ 3504 w 1204382"/>
                      <a:gd name="connsiteY0" fmla="*/ 284889 h 471193"/>
                      <a:gd name="connsiteX1" fmla="*/ 321198 w 1204382"/>
                      <a:gd name="connsiteY1" fmla="*/ 164855 h 471193"/>
                      <a:gd name="connsiteX2" fmla="*/ 549471 w 1204382"/>
                      <a:gd name="connsiteY2" fmla="*/ 62 h 471193"/>
                      <a:gd name="connsiteX3" fmla="*/ 804996 w 1204382"/>
                      <a:gd name="connsiteY3" fmla="*/ 151574 h 471193"/>
                      <a:gd name="connsiteX4" fmla="*/ 1201795 w 1204382"/>
                      <a:gd name="connsiteY4" fmla="*/ 293405 h 471193"/>
                      <a:gd name="connsiteX5" fmla="*/ 553695 w 1204382"/>
                      <a:gd name="connsiteY5" fmla="*/ 471040 h 471193"/>
                      <a:gd name="connsiteX6" fmla="*/ 3504 w 1204382"/>
                      <a:gd name="connsiteY6" fmla="*/ 284889 h 471193"/>
                      <a:gd name="connsiteX0" fmla="*/ 3504 w 1204382"/>
                      <a:gd name="connsiteY0" fmla="*/ 284833 h 471137"/>
                      <a:gd name="connsiteX1" fmla="*/ 321198 w 1204382"/>
                      <a:gd name="connsiteY1" fmla="*/ 164799 h 471137"/>
                      <a:gd name="connsiteX2" fmla="*/ 549471 w 1204382"/>
                      <a:gd name="connsiteY2" fmla="*/ 6 h 471137"/>
                      <a:gd name="connsiteX3" fmla="*/ 804996 w 1204382"/>
                      <a:gd name="connsiteY3" fmla="*/ 151518 h 471137"/>
                      <a:gd name="connsiteX4" fmla="*/ 1201795 w 1204382"/>
                      <a:gd name="connsiteY4" fmla="*/ 293349 h 471137"/>
                      <a:gd name="connsiteX5" fmla="*/ 553695 w 1204382"/>
                      <a:gd name="connsiteY5" fmla="*/ 470984 h 471137"/>
                      <a:gd name="connsiteX6" fmla="*/ 3504 w 1204382"/>
                      <a:gd name="connsiteY6" fmla="*/ 284833 h 471137"/>
                      <a:gd name="connsiteX0" fmla="*/ 271 w 1201149"/>
                      <a:gd name="connsiteY0" fmla="*/ 284833 h 471162"/>
                      <a:gd name="connsiteX1" fmla="*/ 317965 w 1201149"/>
                      <a:gd name="connsiteY1" fmla="*/ 164799 h 471162"/>
                      <a:gd name="connsiteX2" fmla="*/ 546238 w 1201149"/>
                      <a:gd name="connsiteY2" fmla="*/ 6 h 471162"/>
                      <a:gd name="connsiteX3" fmla="*/ 801763 w 1201149"/>
                      <a:gd name="connsiteY3" fmla="*/ 151518 h 471162"/>
                      <a:gd name="connsiteX4" fmla="*/ 1198562 w 1201149"/>
                      <a:gd name="connsiteY4" fmla="*/ 293349 h 471162"/>
                      <a:gd name="connsiteX5" fmla="*/ 550462 w 1201149"/>
                      <a:gd name="connsiteY5" fmla="*/ 470984 h 471162"/>
                      <a:gd name="connsiteX6" fmla="*/ 271 w 1201149"/>
                      <a:gd name="connsiteY6" fmla="*/ 284833 h 471162"/>
                      <a:gd name="connsiteX0" fmla="*/ 289 w 1214226"/>
                      <a:gd name="connsiteY0" fmla="*/ 273682 h 471054"/>
                      <a:gd name="connsiteX1" fmla="*/ 331042 w 1214226"/>
                      <a:gd name="connsiteY1" fmla="*/ 164798 h 471054"/>
                      <a:gd name="connsiteX2" fmla="*/ 559315 w 1214226"/>
                      <a:gd name="connsiteY2" fmla="*/ 5 h 471054"/>
                      <a:gd name="connsiteX3" fmla="*/ 814840 w 1214226"/>
                      <a:gd name="connsiteY3" fmla="*/ 151517 h 471054"/>
                      <a:gd name="connsiteX4" fmla="*/ 1211639 w 1214226"/>
                      <a:gd name="connsiteY4" fmla="*/ 293348 h 471054"/>
                      <a:gd name="connsiteX5" fmla="*/ 563539 w 1214226"/>
                      <a:gd name="connsiteY5" fmla="*/ 470983 h 471054"/>
                      <a:gd name="connsiteX6" fmla="*/ 289 w 1214226"/>
                      <a:gd name="connsiteY6" fmla="*/ 273682 h 471054"/>
                      <a:gd name="connsiteX0" fmla="*/ 289 w 1214226"/>
                      <a:gd name="connsiteY0" fmla="*/ 273682 h 471898"/>
                      <a:gd name="connsiteX1" fmla="*/ 331042 w 1214226"/>
                      <a:gd name="connsiteY1" fmla="*/ 164798 h 471898"/>
                      <a:gd name="connsiteX2" fmla="*/ 559315 w 1214226"/>
                      <a:gd name="connsiteY2" fmla="*/ 5 h 471898"/>
                      <a:gd name="connsiteX3" fmla="*/ 814840 w 1214226"/>
                      <a:gd name="connsiteY3" fmla="*/ 151517 h 471898"/>
                      <a:gd name="connsiteX4" fmla="*/ 1211639 w 1214226"/>
                      <a:gd name="connsiteY4" fmla="*/ 293348 h 471898"/>
                      <a:gd name="connsiteX5" fmla="*/ 563539 w 1214226"/>
                      <a:gd name="connsiteY5" fmla="*/ 470983 h 471898"/>
                      <a:gd name="connsiteX6" fmla="*/ 289 w 1214226"/>
                      <a:gd name="connsiteY6" fmla="*/ 273682 h 471898"/>
                      <a:gd name="connsiteX0" fmla="*/ 289 w 1213657"/>
                      <a:gd name="connsiteY0" fmla="*/ 273682 h 472201"/>
                      <a:gd name="connsiteX1" fmla="*/ 331042 w 1213657"/>
                      <a:gd name="connsiteY1" fmla="*/ 164798 h 472201"/>
                      <a:gd name="connsiteX2" fmla="*/ 559315 w 1213657"/>
                      <a:gd name="connsiteY2" fmla="*/ 5 h 472201"/>
                      <a:gd name="connsiteX3" fmla="*/ 814840 w 1213657"/>
                      <a:gd name="connsiteY3" fmla="*/ 151517 h 472201"/>
                      <a:gd name="connsiteX4" fmla="*/ 1211639 w 1213657"/>
                      <a:gd name="connsiteY4" fmla="*/ 293348 h 472201"/>
                      <a:gd name="connsiteX5" fmla="*/ 563539 w 1213657"/>
                      <a:gd name="connsiteY5" fmla="*/ 470983 h 472201"/>
                      <a:gd name="connsiteX6" fmla="*/ 289 w 1213657"/>
                      <a:gd name="connsiteY6" fmla="*/ 273682 h 472201"/>
                      <a:gd name="connsiteX0" fmla="*/ 710 w 1214078"/>
                      <a:gd name="connsiteY0" fmla="*/ 273682 h 472201"/>
                      <a:gd name="connsiteX1" fmla="*/ 331463 w 1214078"/>
                      <a:gd name="connsiteY1" fmla="*/ 164798 h 472201"/>
                      <a:gd name="connsiteX2" fmla="*/ 559736 w 1214078"/>
                      <a:gd name="connsiteY2" fmla="*/ 5 h 472201"/>
                      <a:gd name="connsiteX3" fmla="*/ 815261 w 1214078"/>
                      <a:gd name="connsiteY3" fmla="*/ 151517 h 472201"/>
                      <a:gd name="connsiteX4" fmla="*/ 1212060 w 1214078"/>
                      <a:gd name="connsiteY4" fmla="*/ 293348 h 472201"/>
                      <a:gd name="connsiteX5" fmla="*/ 563960 w 1214078"/>
                      <a:gd name="connsiteY5" fmla="*/ 470983 h 472201"/>
                      <a:gd name="connsiteX6" fmla="*/ 710 w 1214078"/>
                      <a:gd name="connsiteY6" fmla="*/ 273682 h 472201"/>
                      <a:gd name="connsiteX0" fmla="*/ 710 w 1214078"/>
                      <a:gd name="connsiteY0" fmla="*/ 278234 h 476753"/>
                      <a:gd name="connsiteX1" fmla="*/ 331463 w 1214078"/>
                      <a:gd name="connsiteY1" fmla="*/ 169350 h 476753"/>
                      <a:gd name="connsiteX2" fmla="*/ 559736 w 1214078"/>
                      <a:gd name="connsiteY2" fmla="*/ 4557 h 476753"/>
                      <a:gd name="connsiteX3" fmla="*/ 815261 w 1214078"/>
                      <a:gd name="connsiteY3" fmla="*/ 156069 h 476753"/>
                      <a:gd name="connsiteX4" fmla="*/ 1212060 w 1214078"/>
                      <a:gd name="connsiteY4" fmla="*/ 297900 h 476753"/>
                      <a:gd name="connsiteX5" fmla="*/ 563960 w 1214078"/>
                      <a:gd name="connsiteY5" fmla="*/ 475535 h 476753"/>
                      <a:gd name="connsiteX6" fmla="*/ 710 w 1214078"/>
                      <a:gd name="connsiteY6" fmla="*/ 278234 h 476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14078" h="476753">
                        <a:moveTo>
                          <a:pt x="710" y="278234"/>
                        </a:moveTo>
                        <a:cubicBezTo>
                          <a:pt x="18630" y="191353"/>
                          <a:pt x="238292" y="214963"/>
                          <a:pt x="331463" y="169350"/>
                        </a:cubicBezTo>
                        <a:cubicBezTo>
                          <a:pt x="424634" y="123737"/>
                          <a:pt x="460734" y="29298"/>
                          <a:pt x="559736" y="4557"/>
                        </a:cubicBezTo>
                        <a:cubicBezTo>
                          <a:pt x="658738" y="-20184"/>
                          <a:pt x="728075" y="59417"/>
                          <a:pt x="815261" y="156069"/>
                        </a:cubicBezTo>
                        <a:cubicBezTo>
                          <a:pt x="902447" y="252721"/>
                          <a:pt x="1243322" y="194042"/>
                          <a:pt x="1212060" y="297900"/>
                        </a:cubicBezTo>
                        <a:cubicBezTo>
                          <a:pt x="1180798" y="401758"/>
                          <a:pt x="820456" y="488096"/>
                          <a:pt x="563960" y="475535"/>
                        </a:cubicBezTo>
                        <a:cubicBezTo>
                          <a:pt x="307464" y="462974"/>
                          <a:pt x="-17210" y="365115"/>
                          <a:pt x="710" y="27823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  <a:alpha val="2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52B9D98A-572C-4206-9765-1B9D94F93E72}"/>
                    </a:ext>
                  </a:extLst>
                </p:cNvPr>
                <p:cNvGrpSpPr/>
                <p:nvPr/>
              </p:nvGrpSpPr>
              <p:grpSpPr>
                <a:xfrm>
                  <a:off x="2017522" y="2953310"/>
                  <a:ext cx="1076273" cy="515669"/>
                  <a:chOff x="556977" y="2769522"/>
                  <a:chExt cx="2091843" cy="1181861"/>
                </a:xfrm>
                <a:solidFill>
                  <a:srgbClr val="ED7D31">
                    <a:lumMod val="75000"/>
                    <a:alpha val="50000"/>
                  </a:srgbClr>
                </a:solidFill>
              </p:grpSpPr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4C5A8B90-14E1-4C74-B9D0-CA97BECA1B49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49999" y="276980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5C723081-2744-4B7E-A50F-3154B290B5D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379225" y="30952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F623A7D6-05BC-4D24-B82F-2D9D7F3528BE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400773" y="342980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0" name="楕円 519">
                    <a:extLst>
                      <a:ext uri="{FF2B5EF4-FFF2-40B4-BE49-F238E27FC236}">
                        <a16:creationId xmlns:a16="http://schemas.microsoft.com/office/drawing/2014/main" id="{B007667C-F92C-4B5A-BF3D-25037964BD51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693819" y="3258394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5EC0AD3D-9227-42F3-97C3-654A872737EF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44214" y="33720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0B5CF98B-D4E6-4823-BD01-A6194D1B05E0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207530" y="3670687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CF528EF0-90FE-4F24-A6CD-1E68B9549D93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945623" y="2916486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AB406E12-7469-49E9-AF49-9BE37C82EF2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027515" y="313717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96E7D10F-9222-41B5-805A-F371BD7157E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012612" y="2769522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6" name="楕円 525">
                    <a:extLst>
                      <a:ext uri="{FF2B5EF4-FFF2-40B4-BE49-F238E27FC236}">
                        <a16:creationId xmlns:a16="http://schemas.microsoft.com/office/drawing/2014/main" id="{B16CE905-ACF4-41C5-9A1C-7225312C3FFB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945720" y="3030884"/>
                    <a:ext cx="45719" cy="58001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31FA8348-38A6-4B62-9810-030F22D09F31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120157" y="3306529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8" name="楕円 527">
                    <a:extLst>
                      <a:ext uri="{FF2B5EF4-FFF2-40B4-BE49-F238E27FC236}">
                        <a16:creationId xmlns:a16="http://schemas.microsoft.com/office/drawing/2014/main" id="{001AF1C2-B8F6-4710-947F-9AA11092B5C6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1765973" y="3537458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0AB742BD-1E34-46C3-B8A5-1BA521DC74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36155" y="3795247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278DF18F-1CE9-4114-B846-E309C7BFCB0E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214957" y="3899525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楕円 530">
                    <a:extLst>
                      <a:ext uri="{FF2B5EF4-FFF2-40B4-BE49-F238E27FC236}">
                        <a16:creationId xmlns:a16="http://schemas.microsoft.com/office/drawing/2014/main" id="{EA53A14A-0D8D-45D7-9200-6063620A4F74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2214955" y="3574837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2" name="楕円 531">
                    <a:extLst>
                      <a:ext uri="{FF2B5EF4-FFF2-40B4-BE49-F238E27FC236}">
                        <a16:creationId xmlns:a16="http://schemas.microsoft.com/office/drawing/2014/main" id="{572A7B32-218B-4074-8729-DAD2F10A187C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603102" y="3813800"/>
                    <a:ext cx="45718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3" name="楕円 532">
                    <a:extLst>
                      <a:ext uri="{FF2B5EF4-FFF2-40B4-BE49-F238E27FC236}">
                        <a16:creationId xmlns:a16="http://schemas.microsoft.com/office/drawing/2014/main" id="{249B60C2-FAD1-4CB7-BA00-41B94C433C39}"/>
                      </a:ext>
                    </a:extLst>
                  </p:cNvPr>
                  <p:cNvSpPr/>
                  <p:nvPr/>
                </p:nvSpPr>
                <p:spPr>
                  <a:xfrm rot="8030818">
                    <a:off x="2439362" y="293043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4" name="楕円 533">
                    <a:extLst>
                      <a:ext uri="{FF2B5EF4-FFF2-40B4-BE49-F238E27FC236}">
                        <a16:creationId xmlns:a16="http://schemas.microsoft.com/office/drawing/2014/main" id="{305E1579-580D-49B8-B0F8-F39D1943A78B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2525954" y="3243581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C0918384-CE82-45F8-8C3E-D0CBEFB51B12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858103" y="3740370"/>
                    <a:ext cx="45719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6" name="楕円 535">
                    <a:extLst>
                      <a:ext uri="{FF2B5EF4-FFF2-40B4-BE49-F238E27FC236}">
                        <a16:creationId xmlns:a16="http://schemas.microsoft.com/office/drawing/2014/main" id="{14ADF241-3DAD-4549-91CE-0A1A980C6302}"/>
                      </a:ext>
                    </a:extLst>
                  </p:cNvPr>
                  <p:cNvSpPr/>
                  <p:nvPr/>
                </p:nvSpPr>
                <p:spPr>
                  <a:xfrm rot="1600161">
                    <a:off x="625628" y="3101861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F8FED041-44F9-4E69-BEAF-1DF537051F2A}"/>
                      </a:ext>
                    </a:extLst>
                  </p:cNvPr>
                  <p:cNvSpPr/>
                  <p:nvPr/>
                </p:nvSpPr>
                <p:spPr>
                  <a:xfrm rot="20259724">
                    <a:off x="556977" y="3549728"/>
                    <a:ext cx="45717" cy="58000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1DAEE094-378C-4E0A-B38F-9135162C8009}"/>
              </a:ext>
            </a:extLst>
          </p:cNvPr>
          <p:cNvGrpSpPr/>
          <p:nvPr/>
        </p:nvGrpSpPr>
        <p:grpSpPr>
          <a:xfrm>
            <a:off x="6826611" y="4107996"/>
            <a:ext cx="2236232" cy="1977866"/>
            <a:chOff x="2313094" y="4734228"/>
            <a:chExt cx="1538595" cy="1360831"/>
          </a:xfrm>
        </p:grpSpPr>
        <p:sp>
          <p:nvSpPr>
            <p:cNvPr id="582" name="楕円 581">
              <a:extLst>
                <a:ext uri="{FF2B5EF4-FFF2-40B4-BE49-F238E27FC236}">
                  <a16:creationId xmlns:a16="http://schemas.microsoft.com/office/drawing/2014/main" id="{571A27EB-BDB7-490F-8BCB-C2076EB5872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DB1C5333-04C3-4F31-BA55-06C825C0893B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08F6335F-9964-4BDD-8FA0-DFCD5CE78FD3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74F59739-8B7C-4DCA-B275-FF8C760E97E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3C499DED-C2E3-4E9E-A5BC-CBFEEA7430F0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31" name="月 630">
                  <a:extLst>
                    <a:ext uri="{FF2B5EF4-FFF2-40B4-BE49-F238E27FC236}">
                      <a16:creationId xmlns:a16="http://schemas.microsoft.com/office/drawing/2014/main" id="{7E5B3730-1117-4B71-A079-F68E6B3893F4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2" name="月 631">
                  <a:extLst>
                    <a:ext uri="{FF2B5EF4-FFF2-40B4-BE49-F238E27FC236}">
                      <a16:creationId xmlns:a16="http://schemas.microsoft.com/office/drawing/2014/main" id="{A10A6AB3-E8E7-404C-8D3D-0439CD7B3AD8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CAEC904B-72A2-4CDE-AD92-C22D372EF55F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613" name="グループ化 612">
                <a:extLst>
                  <a:ext uri="{FF2B5EF4-FFF2-40B4-BE49-F238E27FC236}">
                    <a16:creationId xmlns:a16="http://schemas.microsoft.com/office/drawing/2014/main" id="{8FB5B00C-BB37-4AE9-A07A-67237170FC9D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624" name="円/楕円 834">
                  <a:extLst>
                    <a:ext uri="{FF2B5EF4-FFF2-40B4-BE49-F238E27FC236}">
                      <a16:creationId xmlns:a16="http://schemas.microsoft.com/office/drawing/2014/main" id="{1D8ED71C-E6BC-43A8-BA7D-6E4B9E8E08A1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円/楕円 835">
                  <a:extLst>
                    <a:ext uri="{FF2B5EF4-FFF2-40B4-BE49-F238E27FC236}">
                      <a16:creationId xmlns:a16="http://schemas.microsoft.com/office/drawing/2014/main" id="{84B900EA-D7D4-4EF2-81FD-E2EF843A4CFE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6" name="円/楕円 836">
                  <a:extLst>
                    <a:ext uri="{FF2B5EF4-FFF2-40B4-BE49-F238E27FC236}">
                      <a16:creationId xmlns:a16="http://schemas.microsoft.com/office/drawing/2014/main" id="{9A074B73-A3F0-4F48-B045-05B6384BA3B0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7" name="円/楕円 837">
                  <a:extLst>
                    <a:ext uri="{FF2B5EF4-FFF2-40B4-BE49-F238E27FC236}">
                      <a16:creationId xmlns:a16="http://schemas.microsoft.com/office/drawing/2014/main" id="{2DC610E9-04EC-4094-B7DA-06E741F17FED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00BC401F-C9BB-4F17-AA86-E63BEFA96847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622" name="円/楕円 838">
                  <a:extLst>
                    <a:ext uri="{FF2B5EF4-FFF2-40B4-BE49-F238E27FC236}">
                      <a16:creationId xmlns:a16="http://schemas.microsoft.com/office/drawing/2014/main" id="{C44CC5A2-CAC9-4566-B2E9-3B35683108B7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3" name="円/楕円 839">
                  <a:extLst>
                    <a:ext uri="{FF2B5EF4-FFF2-40B4-BE49-F238E27FC236}">
                      <a16:creationId xmlns:a16="http://schemas.microsoft.com/office/drawing/2014/main" id="{5C307C5B-1478-48F5-996B-C75193655DF7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5" name="円/楕円 840">
                <a:extLst>
                  <a:ext uri="{FF2B5EF4-FFF2-40B4-BE49-F238E27FC236}">
                    <a16:creationId xmlns:a16="http://schemas.microsoft.com/office/drawing/2014/main" id="{09CAF152-67D1-4238-8FEB-3EDA5C5288F8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B06AD244-F88C-4F9E-8DBD-4404284F06CA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620" name="フローチャート: 端子 685">
                  <a:extLst>
                    <a:ext uri="{FF2B5EF4-FFF2-40B4-BE49-F238E27FC236}">
                      <a16:creationId xmlns:a16="http://schemas.microsoft.com/office/drawing/2014/main" id="{8E3D5954-EA45-458D-874B-A46D5D36FD7F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1" name="フローチャート: 端子 686">
                  <a:extLst>
                    <a:ext uri="{FF2B5EF4-FFF2-40B4-BE49-F238E27FC236}">
                      <a16:creationId xmlns:a16="http://schemas.microsoft.com/office/drawing/2014/main" id="{84EE6BA7-EC9B-4BB3-987C-45F2C91DDA42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7" name="台形 616">
                <a:extLst>
                  <a:ext uri="{FF2B5EF4-FFF2-40B4-BE49-F238E27FC236}">
                    <a16:creationId xmlns:a16="http://schemas.microsoft.com/office/drawing/2014/main" id="{18487F0F-BD8C-412E-A943-85C29DA099E4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8" name="フリーフォーム 1196">
                <a:extLst>
                  <a:ext uri="{FF2B5EF4-FFF2-40B4-BE49-F238E27FC236}">
                    <a16:creationId xmlns:a16="http://schemas.microsoft.com/office/drawing/2014/main" id="{3EDFA91D-1939-4DBC-BB44-565FFDEC2083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9" name="円/楕円 4">
                <a:extLst>
                  <a:ext uri="{FF2B5EF4-FFF2-40B4-BE49-F238E27FC236}">
                    <a16:creationId xmlns:a16="http://schemas.microsoft.com/office/drawing/2014/main" id="{88226DFE-A1E4-4E62-BE11-EFBDC66A9DE7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5" name="月 584">
              <a:extLst>
                <a:ext uri="{FF2B5EF4-FFF2-40B4-BE49-F238E27FC236}">
                  <a16:creationId xmlns:a16="http://schemas.microsoft.com/office/drawing/2014/main" id="{C5225399-5A78-4921-A2B9-7078CA53C779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6" name="月 585">
              <a:extLst>
                <a:ext uri="{FF2B5EF4-FFF2-40B4-BE49-F238E27FC236}">
                  <a16:creationId xmlns:a16="http://schemas.microsoft.com/office/drawing/2014/main" id="{C4B9188A-AA2F-4001-889C-7A2143993C16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4965A425-AAB2-4B21-A7AC-BDC88AD7BD5B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9C466DA0-5267-471F-B34E-2A9D3B10A525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17D17FCF-112E-45C6-A872-3945E03EEF47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9CF1B0BA-5958-440C-974D-BA45C2C6B95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AA2D7850-2538-4F31-A588-347E1F9B4D2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95A213B4-4D72-4590-8A61-5EADB413510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157B0D99-B19E-42F2-AFBE-3B085B9FBD4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0F1E5752-9B13-46F2-8697-769A827503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DF9F5562-1C44-4B0F-A3EE-A7E577ACE1D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2833AFFA-FD1C-43B2-ABB4-C099E4DDAC6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80A434C1-8B9D-4DB7-93D7-9C29B69A38E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E5358962-B52E-4684-A6EE-49708745DF1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160176D8-19A6-45EC-9DC6-95461D94F12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DD9FDA3E-B932-46BC-B7A3-520BE2AA9E4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AC28EDAB-8768-41C6-9C89-3C972634D07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1EA2D925-E9FB-4986-B896-FF67C3FDB45B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61254973-69CC-440B-B2FB-07DEBC1CDE87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5504FA5D-293B-4AC8-884B-DE2AFD466843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D45B5C36-4714-4336-9C8D-34868D0A698F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322FAF9E-3597-4795-B1BC-D2FDECEDBB10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5930B683-70DF-47C3-B177-64F5001FC71F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678AC8A7-44FC-4664-8A78-3D952D4C6914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D5166DB3-E824-4FA5-AC28-55B5AEE10BB6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D6A3C281-7139-4A91-8974-BF3DE5491DF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25197FB7-2B5C-4B6F-B918-F1A4DCC9F2C3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6BDEE384-6B7B-4757-A96A-9DDE4622B125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テキスト ボックス 244">
            <a:extLst>
              <a:ext uri="{FF2B5EF4-FFF2-40B4-BE49-F238E27FC236}">
                <a16:creationId xmlns:a16="http://schemas.microsoft.com/office/drawing/2014/main" id="{3E4CF0D8-8829-462E-8DE1-927DDE0710EF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岐阜県と言えば</a:t>
            </a:r>
          </a:p>
        </p:txBody>
      </p:sp>
      <p:sp>
        <p:nvSpPr>
          <p:cNvPr id="246" name="テキスト ボックス 245">
            <a:extLst>
              <a:ext uri="{FF2B5EF4-FFF2-40B4-BE49-F238E27FC236}">
                <a16:creationId xmlns:a16="http://schemas.microsoft.com/office/drawing/2014/main" id="{A1F3BCAB-6D72-493E-B345-5CDFA17370F2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飛騨牛</a:t>
            </a:r>
          </a:p>
        </p:txBody>
      </p: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738F171F-9173-474E-AF3A-032E73AEADE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東濃ひのき</a:t>
            </a: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743A000E-6680-43D4-9EEB-BB3CC344A2E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美濃焼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763CA391-D44E-47D5-A140-4B9AF01E903C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飛騨山脈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B8AF2F1C-7D89-4DA6-8C0D-978F6FEF30E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高山ラーメン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FAD1192B-B88C-4B02-831C-28F1692D5DF5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モロヘイヤ</a:t>
            </a:r>
          </a:p>
        </p:txBody>
      </p: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95DC4187-14B5-4345-9478-C5F58141FB7F}"/>
              </a:ext>
            </a:extLst>
          </p:cNvPr>
          <p:cNvGrpSpPr/>
          <p:nvPr/>
        </p:nvGrpSpPr>
        <p:grpSpPr>
          <a:xfrm>
            <a:off x="1275014" y="3955518"/>
            <a:ext cx="1530489" cy="2321961"/>
            <a:chOff x="1636574" y="3783151"/>
            <a:chExt cx="1530489" cy="2321961"/>
          </a:xfrm>
        </p:grpSpPr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F4AD27B7-C61E-4A53-AEFB-FC3F93B7C173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228D9D3F-01EC-46ED-9BA0-0B2275F00FC6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D7F7493C-C2A6-4AC3-B63F-7FC4CB8F563E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5EDDEE5-319F-4AC9-9BA9-74F1C1BEC391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A3ACCCE-2B00-4549-AB25-845EB689230C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16D708E-9089-4F4D-BF9A-B6C73A551D2C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C379A3F-E717-4A23-869B-4B117C05E6AB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DB6AD69C-7B57-4D20-99B4-7A11028B29CB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A745AED-4CD6-4567-A837-39B8D2042467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A8AAA0C-4EC2-4C42-99CA-FD39467F7E50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705EBD3-AC51-4A03-BBB7-856091464AC1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673D8A82-DE63-4E86-89E5-A4ACE1217507}"/>
              </a:ext>
            </a:extLst>
          </p:cNvPr>
          <p:cNvGrpSpPr/>
          <p:nvPr/>
        </p:nvGrpSpPr>
        <p:grpSpPr>
          <a:xfrm>
            <a:off x="3698540" y="4442605"/>
            <a:ext cx="2527970" cy="1372920"/>
            <a:chOff x="1889702" y="3463131"/>
            <a:chExt cx="3561773" cy="1934372"/>
          </a:xfrm>
        </p:grpSpPr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3B607E09-6C30-454C-A735-B270E0898B89}"/>
                </a:ext>
              </a:extLst>
            </p:cNvPr>
            <p:cNvSpPr/>
            <p:nvPr/>
          </p:nvSpPr>
          <p:spPr>
            <a:xfrm>
              <a:off x="1895474" y="3463131"/>
              <a:ext cx="3556001" cy="154622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100000">
                  <a:srgbClr val="00B0F0"/>
                </a:gs>
                <a:gs pos="0">
                  <a:srgbClr val="5B9BD5">
                    <a:lumMod val="20000"/>
                    <a:lumOff val="8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466FB5FB-203D-42B3-BB9C-22C2AB7936F2}"/>
                </a:ext>
              </a:extLst>
            </p:cNvPr>
            <p:cNvSpPr/>
            <p:nvPr/>
          </p:nvSpPr>
          <p:spPr>
            <a:xfrm>
              <a:off x="2014537" y="3947143"/>
              <a:ext cx="3306762" cy="310531"/>
            </a:xfrm>
            <a:custGeom>
              <a:avLst/>
              <a:gdLst>
                <a:gd name="connsiteX0" fmla="*/ 3173386 w 3306762"/>
                <a:gd name="connsiteY0" fmla="*/ 243909 h 310531"/>
                <a:gd name="connsiteX1" fmla="*/ 3204091 w 3306762"/>
                <a:gd name="connsiteY1" fmla="*/ 246283 h 310531"/>
                <a:gd name="connsiteX2" fmla="*/ 3204565 w 3306762"/>
                <a:gd name="connsiteY2" fmla="*/ 246319 h 310531"/>
                <a:gd name="connsiteX3" fmla="*/ 3247544 w 3306762"/>
                <a:gd name="connsiteY3" fmla="*/ 244427 h 310531"/>
                <a:gd name="connsiteX4" fmla="*/ 3269340 w 3306762"/>
                <a:gd name="connsiteY4" fmla="*/ 249590 h 310531"/>
                <a:gd name="connsiteX5" fmla="*/ 3269464 w 3306762"/>
                <a:gd name="connsiteY5" fmla="*/ 249612 h 310531"/>
                <a:gd name="connsiteX6" fmla="*/ 3297311 w 3306762"/>
                <a:gd name="connsiteY6" fmla="*/ 254600 h 310531"/>
                <a:gd name="connsiteX7" fmla="*/ 3296059 w 3306762"/>
                <a:gd name="connsiteY7" fmla="*/ 260033 h 310531"/>
                <a:gd name="connsiteX8" fmla="*/ 3305205 w 3306762"/>
                <a:gd name="connsiteY8" fmla="*/ 268339 h 310531"/>
                <a:gd name="connsiteX9" fmla="*/ 3262362 w 3306762"/>
                <a:gd name="connsiteY9" fmla="*/ 275611 h 310531"/>
                <a:gd name="connsiteX10" fmla="*/ 3247026 w 3306762"/>
                <a:gd name="connsiteY10" fmla="*/ 281841 h 310531"/>
                <a:gd name="connsiteX11" fmla="*/ 3194808 w 3306762"/>
                <a:gd name="connsiteY11" fmla="*/ 282596 h 310531"/>
                <a:gd name="connsiteX12" fmla="*/ 3184451 w 3306762"/>
                <a:gd name="connsiteY12" fmla="*/ 284440 h 310531"/>
                <a:gd name="connsiteX13" fmla="*/ 3189867 w 3306762"/>
                <a:gd name="connsiteY13" fmla="*/ 289359 h 310531"/>
                <a:gd name="connsiteX14" fmla="*/ 3147024 w 3306762"/>
                <a:gd name="connsiteY14" fmla="*/ 296631 h 310531"/>
                <a:gd name="connsiteX15" fmla="*/ 3131688 w 3306762"/>
                <a:gd name="connsiteY15" fmla="*/ 302862 h 310531"/>
                <a:gd name="connsiteX16" fmla="*/ 3079470 w 3306762"/>
                <a:gd name="connsiteY16" fmla="*/ 303616 h 310531"/>
                <a:gd name="connsiteX17" fmla="*/ 3042154 w 3306762"/>
                <a:gd name="connsiteY17" fmla="*/ 310263 h 310531"/>
                <a:gd name="connsiteX18" fmla="*/ 2987288 w 3306762"/>
                <a:gd name="connsiteY18" fmla="*/ 306205 h 310531"/>
                <a:gd name="connsiteX19" fmla="*/ 2905786 w 3306762"/>
                <a:gd name="connsiteY19" fmla="*/ 302197 h 310531"/>
                <a:gd name="connsiteX20" fmla="*/ 2869951 w 3306762"/>
                <a:gd name="connsiteY20" fmla="*/ 297736 h 310531"/>
                <a:gd name="connsiteX21" fmla="*/ 2872760 w 3306762"/>
                <a:gd name="connsiteY21" fmla="*/ 295528 h 310531"/>
                <a:gd name="connsiteX22" fmla="*/ 2862939 w 3306762"/>
                <a:gd name="connsiteY22" fmla="*/ 294036 h 310531"/>
                <a:gd name="connsiteX23" fmla="*/ 2781438 w 3306762"/>
                <a:gd name="connsiteY23" fmla="*/ 290027 h 310531"/>
                <a:gd name="connsiteX24" fmla="*/ 2745603 w 3306762"/>
                <a:gd name="connsiteY24" fmla="*/ 285566 h 310531"/>
                <a:gd name="connsiteX25" fmla="*/ 2753260 w 3306762"/>
                <a:gd name="connsiteY25" fmla="*/ 279545 h 310531"/>
                <a:gd name="connsiteX26" fmla="*/ 2737091 w 3306762"/>
                <a:gd name="connsiteY26" fmla="*/ 273367 h 310531"/>
                <a:gd name="connsiteX27" fmla="*/ 2766620 w 3306762"/>
                <a:gd name="connsiteY27" fmla="*/ 267876 h 310531"/>
                <a:gd name="connsiteX28" fmla="*/ 2766902 w 3306762"/>
                <a:gd name="connsiteY28" fmla="*/ 267732 h 310531"/>
                <a:gd name="connsiteX29" fmla="*/ 2780055 w 3306762"/>
                <a:gd name="connsiteY29" fmla="*/ 259847 h 310531"/>
                <a:gd name="connsiteX30" fmla="*/ 2844045 w 3306762"/>
                <a:gd name="connsiteY30" fmla="*/ 258045 h 310531"/>
                <a:gd name="connsiteX31" fmla="*/ 2844063 w 3306762"/>
                <a:gd name="connsiteY31" fmla="*/ 258043 h 310531"/>
                <a:gd name="connsiteX32" fmla="*/ 2873815 w 3306762"/>
                <a:gd name="connsiteY32" fmla="*/ 254058 h 310531"/>
                <a:gd name="connsiteX33" fmla="*/ 2908561 w 3306762"/>
                <a:gd name="connsiteY33" fmla="*/ 256175 h 310531"/>
                <a:gd name="connsiteX34" fmla="*/ 2908741 w 3306762"/>
                <a:gd name="connsiteY34" fmla="*/ 256150 h 310531"/>
                <a:gd name="connsiteX35" fmla="*/ 2933700 w 3306762"/>
                <a:gd name="connsiteY35" fmla="*/ 252760 h 310531"/>
                <a:gd name="connsiteX36" fmla="*/ 2964405 w 3306762"/>
                <a:gd name="connsiteY36" fmla="*/ 255133 h 310531"/>
                <a:gd name="connsiteX37" fmla="*/ 2964877 w 3306762"/>
                <a:gd name="connsiteY37" fmla="*/ 255170 h 310531"/>
                <a:gd name="connsiteX38" fmla="*/ 3007858 w 3306762"/>
                <a:gd name="connsiteY38" fmla="*/ 253278 h 310531"/>
                <a:gd name="connsiteX39" fmla="*/ 3013648 w 3306762"/>
                <a:gd name="connsiteY39" fmla="*/ 254649 h 310531"/>
                <a:gd name="connsiteX40" fmla="*/ 3019742 w 3306762"/>
                <a:gd name="connsiteY40" fmla="*/ 250996 h 310531"/>
                <a:gd name="connsiteX41" fmla="*/ 3083731 w 3306762"/>
                <a:gd name="connsiteY41" fmla="*/ 249194 h 310531"/>
                <a:gd name="connsiteX42" fmla="*/ 3083750 w 3306762"/>
                <a:gd name="connsiteY42" fmla="*/ 249192 h 310531"/>
                <a:gd name="connsiteX43" fmla="*/ 3113502 w 3306762"/>
                <a:gd name="connsiteY43" fmla="*/ 245207 h 310531"/>
                <a:gd name="connsiteX44" fmla="*/ 3148248 w 3306762"/>
                <a:gd name="connsiteY44" fmla="*/ 247324 h 310531"/>
                <a:gd name="connsiteX45" fmla="*/ 3148428 w 3306762"/>
                <a:gd name="connsiteY45" fmla="*/ 247300 h 310531"/>
                <a:gd name="connsiteX46" fmla="*/ 2478734 w 3306762"/>
                <a:gd name="connsiteY46" fmla="*/ 218498 h 310531"/>
                <a:gd name="connsiteX47" fmla="*/ 2498320 w 3306762"/>
                <a:gd name="connsiteY47" fmla="*/ 220306 h 310531"/>
                <a:gd name="connsiteX48" fmla="*/ 2498622 w 3306762"/>
                <a:gd name="connsiteY48" fmla="*/ 220334 h 310531"/>
                <a:gd name="connsiteX49" fmla="*/ 2526038 w 3306762"/>
                <a:gd name="connsiteY49" fmla="*/ 218892 h 310531"/>
                <a:gd name="connsiteX50" fmla="*/ 2539941 w 3306762"/>
                <a:gd name="connsiteY50" fmla="*/ 222825 h 310531"/>
                <a:gd name="connsiteX51" fmla="*/ 2540020 w 3306762"/>
                <a:gd name="connsiteY51" fmla="*/ 222842 h 310531"/>
                <a:gd name="connsiteX52" fmla="*/ 2557783 w 3306762"/>
                <a:gd name="connsiteY52" fmla="*/ 226642 h 310531"/>
                <a:gd name="connsiteX53" fmla="*/ 2556985 w 3306762"/>
                <a:gd name="connsiteY53" fmla="*/ 230782 h 310531"/>
                <a:gd name="connsiteX54" fmla="*/ 2562819 w 3306762"/>
                <a:gd name="connsiteY54" fmla="*/ 237111 h 310531"/>
                <a:gd name="connsiteX55" fmla="*/ 2535490 w 3306762"/>
                <a:gd name="connsiteY55" fmla="*/ 242651 h 310531"/>
                <a:gd name="connsiteX56" fmla="*/ 2525707 w 3306762"/>
                <a:gd name="connsiteY56" fmla="*/ 247398 h 310531"/>
                <a:gd name="connsiteX57" fmla="*/ 2492398 w 3306762"/>
                <a:gd name="connsiteY57" fmla="*/ 247972 h 310531"/>
                <a:gd name="connsiteX58" fmla="*/ 2485792 w 3306762"/>
                <a:gd name="connsiteY58" fmla="*/ 249378 h 310531"/>
                <a:gd name="connsiteX59" fmla="*/ 2489247 w 3306762"/>
                <a:gd name="connsiteY59" fmla="*/ 253126 h 310531"/>
                <a:gd name="connsiteX60" fmla="*/ 2461918 w 3306762"/>
                <a:gd name="connsiteY60" fmla="*/ 258666 h 310531"/>
                <a:gd name="connsiteX61" fmla="*/ 2452135 w 3306762"/>
                <a:gd name="connsiteY61" fmla="*/ 263413 h 310531"/>
                <a:gd name="connsiteX62" fmla="*/ 2418826 w 3306762"/>
                <a:gd name="connsiteY62" fmla="*/ 263988 h 310531"/>
                <a:gd name="connsiteX63" fmla="*/ 2395023 w 3306762"/>
                <a:gd name="connsiteY63" fmla="*/ 269052 h 310531"/>
                <a:gd name="connsiteX64" fmla="*/ 2360025 w 3306762"/>
                <a:gd name="connsiteY64" fmla="*/ 265960 h 310531"/>
                <a:gd name="connsiteX65" fmla="*/ 2308037 w 3306762"/>
                <a:gd name="connsiteY65" fmla="*/ 262906 h 310531"/>
                <a:gd name="connsiteX66" fmla="*/ 2285178 w 3306762"/>
                <a:gd name="connsiteY66" fmla="*/ 259508 h 310531"/>
                <a:gd name="connsiteX67" fmla="*/ 2286970 w 3306762"/>
                <a:gd name="connsiteY67" fmla="*/ 257825 h 310531"/>
                <a:gd name="connsiteX68" fmla="*/ 2280705 w 3306762"/>
                <a:gd name="connsiteY68" fmla="*/ 256688 h 310531"/>
                <a:gd name="connsiteX69" fmla="*/ 2228717 w 3306762"/>
                <a:gd name="connsiteY69" fmla="*/ 253634 h 310531"/>
                <a:gd name="connsiteX70" fmla="*/ 2205858 w 3306762"/>
                <a:gd name="connsiteY70" fmla="*/ 250236 h 310531"/>
                <a:gd name="connsiteX71" fmla="*/ 2210743 w 3306762"/>
                <a:gd name="connsiteY71" fmla="*/ 245648 h 310531"/>
                <a:gd name="connsiteX72" fmla="*/ 2200429 w 3306762"/>
                <a:gd name="connsiteY72" fmla="*/ 240941 h 310531"/>
                <a:gd name="connsiteX73" fmla="*/ 2219265 w 3306762"/>
                <a:gd name="connsiteY73" fmla="*/ 236758 h 310531"/>
                <a:gd name="connsiteX74" fmla="*/ 2219445 w 3306762"/>
                <a:gd name="connsiteY74" fmla="*/ 236648 h 310531"/>
                <a:gd name="connsiteX75" fmla="*/ 2227835 w 3306762"/>
                <a:gd name="connsiteY75" fmla="*/ 230640 h 310531"/>
                <a:gd name="connsiteX76" fmla="*/ 2268653 w 3306762"/>
                <a:gd name="connsiteY76" fmla="*/ 229267 h 310531"/>
                <a:gd name="connsiteX77" fmla="*/ 2268665 w 3306762"/>
                <a:gd name="connsiteY77" fmla="*/ 229266 h 310531"/>
                <a:gd name="connsiteX78" fmla="*/ 2287643 w 3306762"/>
                <a:gd name="connsiteY78" fmla="*/ 226230 h 310531"/>
                <a:gd name="connsiteX79" fmla="*/ 2309806 w 3306762"/>
                <a:gd name="connsiteY79" fmla="*/ 227843 h 310531"/>
                <a:gd name="connsiteX80" fmla="*/ 2309921 w 3306762"/>
                <a:gd name="connsiteY80" fmla="*/ 227824 h 310531"/>
                <a:gd name="connsiteX81" fmla="*/ 2325842 w 3306762"/>
                <a:gd name="connsiteY81" fmla="*/ 225241 h 310531"/>
                <a:gd name="connsiteX82" fmla="*/ 2345428 w 3306762"/>
                <a:gd name="connsiteY82" fmla="*/ 227049 h 310531"/>
                <a:gd name="connsiteX83" fmla="*/ 2345730 w 3306762"/>
                <a:gd name="connsiteY83" fmla="*/ 227077 h 310531"/>
                <a:gd name="connsiteX84" fmla="*/ 2373146 w 3306762"/>
                <a:gd name="connsiteY84" fmla="*/ 225635 h 310531"/>
                <a:gd name="connsiteX85" fmla="*/ 2376840 w 3306762"/>
                <a:gd name="connsiteY85" fmla="*/ 226680 h 310531"/>
                <a:gd name="connsiteX86" fmla="*/ 2380727 w 3306762"/>
                <a:gd name="connsiteY86" fmla="*/ 223897 h 310531"/>
                <a:gd name="connsiteX87" fmla="*/ 2421545 w 3306762"/>
                <a:gd name="connsiteY87" fmla="*/ 222524 h 310531"/>
                <a:gd name="connsiteX88" fmla="*/ 2421556 w 3306762"/>
                <a:gd name="connsiteY88" fmla="*/ 222522 h 310531"/>
                <a:gd name="connsiteX89" fmla="*/ 2440535 w 3306762"/>
                <a:gd name="connsiteY89" fmla="*/ 219486 h 310531"/>
                <a:gd name="connsiteX90" fmla="*/ 2462699 w 3306762"/>
                <a:gd name="connsiteY90" fmla="*/ 221099 h 310531"/>
                <a:gd name="connsiteX91" fmla="*/ 2462814 w 3306762"/>
                <a:gd name="connsiteY91" fmla="*/ 221081 h 310531"/>
                <a:gd name="connsiteX92" fmla="*/ 278459 w 3306762"/>
                <a:gd name="connsiteY92" fmla="*/ 158173 h 310531"/>
                <a:gd name="connsiteX93" fmla="*/ 298045 w 3306762"/>
                <a:gd name="connsiteY93" fmla="*/ 159981 h 310531"/>
                <a:gd name="connsiteX94" fmla="*/ 298347 w 3306762"/>
                <a:gd name="connsiteY94" fmla="*/ 160009 h 310531"/>
                <a:gd name="connsiteX95" fmla="*/ 325763 w 3306762"/>
                <a:gd name="connsiteY95" fmla="*/ 158567 h 310531"/>
                <a:gd name="connsiteX96" fmla="*/ 339666 w 3306762"/>
                <a:gd name="connsiteY96" fmla="*/ 162500 h 310531"/>
                <a:gd name="connsiteX97" fmla="*/ 339745 w 3306762"/>
                <a:gd name="connsiteY97" fmla="*/ 162517 h 310531"/>
                <a:gd name="connsiteX98" fmla="*/ 357508 w 3306762"/>
                <a:gd name="connsiteY98" fmla="*/ 166317 h 310531"/>
                <a:gd name="connsiteX99" fmla="*/ 356710 w 3306762"/>
                <a:gd name="connsiteY99" fmla="*/ 170457 h 310531"/>
                <a:gd name="connsiteX100" fmla="*/ 362544 w 3306762"/>
                <a:gd name="connsiteY100" fmla="*/ 176786 h 310531"/>
                <a:gd name="connsiteX101" fmla="*/ 335215 w 3306762"/>
                <a:gd name="connsiteY101" fmla="*/ 182326 h 310531"/>
                <a:gd name="connsiteX102" fmla="*/ 325432 w 3306762"/>
                <a:gd name="connsiteY102" fmla="*/ 187073 h 310531"/>
                <a:gd name="connsiteX103" fmla="*/ 292123 w 3306762"/>
                <a:gd name="connsiteY103" fmla="*/ 187647 h 310531"/>
                <a:gd name="connsiteX104" fmla="*/ 285517 w 3306762"/>
                <a:gd name="connsiteY104" fmla="*/ 189053 h 310531"/>
                <a:gd name="connsiteX105" fmla="*/ 288972 w 3306762"/>
                <a:gd name="connsiteY105" fmla="*/ 192801 h 310531"/>
                <a:gd name="connsiteX106" fmla="*/ 261643 w 3306762"/>
                <a:gd name="connsiteY106" fmla="*/ 198341 h 310531"/>
                <a:gd name="connsiteX107" fmla="*/ 251860 w 3306762"/>
                <a:gd name="connsiteY107" fmla="*/ 203088 h 310531"/>
                <a:gd name="connsiteX108" fmla="*/ 218551 w 3306762"/>
                <a:gd name="connsiteY108" fmla="*/ 203662 h 310531"/>
                <a:gd name="connsiteX109" fmla="*/ 194748 w 3306762"/>
                <a:gd name="connsiteY109" fmla="*/ 208726 h 310531"/>
                <a:gd name="connsiteX110" fmla="*/ 159750 w 3306762"/>
                <a:gd name="connsiteY110" fmla="*/ 205635 h 310531"/>
                <a:gd name="connsiteX111" fmla="*/ 107761 w 3306762"/>
                <a:gd name="connsiteY111" fmla="*/ 202581 h 310531"/>
                <a:gd name="connsiteX112" fmla="*/ 84903 w 3306762"/>
                <a:gd name="connsiteY112" fmla="*/ 199182 h 310531"/>
                <a:gd name="connsiteX113" fmla="*/ 86695 w 3306762"/>
                <a:gd name="connsiteY113" fmla="*/ 197500 h 310531"/>
                <a:gd name="connsiteX114" fmla="*/ 80430 w 3306762"/>
                <a:gd name="connsiteY114" fmla="*/ 196363 h 310531"/>
                <a:gd name="connsiteX115" fmla="*/ 28442 w 3306762"/>
                <a:gd name="connsiteY115" fmla="*/ 193309 h 310531"/>
                <a:gd name="connsiteX116" fmla="*/ 5583 w 3306762"/>
                <a:gd name="connsiteY116" fmla="*/ 189911 h 310531"/>
                <a:gd name="connsiteX117" fmla="*/ 10467 w 3306762"/>
                <a:gd name="connsiteY117" fmla="*/ 185323 h 310531"/>
                <a:gd name="connsiteX118" fmla="*/ 154 w 3306762"/>
                <a:gd name="connsiteY118" fmla="*/ 180616 h 310531"/>
                <a:gd name="connsiteX119" fmla="*/ 18990 w 3306762"/>
                <a:gd name="connsiteY119" fmla="*/ 176433 h 310531"/>
                <a:gd name="connsiteX120" fmla="*/ 19170 w 3306762"/>
                <a:gd name="connsiteY120" fmla="*/ 176323 h 310531"/>
                <a:gd name="connsiteX121" fmla="*/ 27560 w 3306762"/>
                <a:gd name="connsiteY121" fmla="*/ 170315 h 310531"/>
                <a:gd name="connsiteX122" fmla="*/ 68378 w 3306762"/>
                <a:gd name="connsiteY122" fmla="*/ 168942 h 310531"/>
                <a:gd name="connsiteX123" fmla="*/ 68389 w 3306762"/>
                <a:gd name="connsiteY123" fmla="*/ 168941 h 310531"/>
                <a:gd name="connsiteX124" fmla="*/ 87368 w 3306762"/>
                <a:gd name="connsiteY124" fmla="*/ 165905 h 310531"/>
                <a:gd name="connsiteX125" fmla="*/ 109531 w 3306762"/>
                <a:gd name="connsiteY125" fmla="*/ 167518 h 310531"/>
                <a:gd name="connsiteX126" fmla="*/ 109646 w 3306762"/>
                <a:gd name="connsiteY126" fmla="*/ 167499 h 310531"/>
                <a:gd name="connsiteX127" fmla="*/ 125567 w 3306762"/>
                <a:gd name="connsiteY127" fmla="*/ 164916 h 310531"/>
                <a:gd name="connsiteX128" fmla="*/ 145153 w 3306762"/>
                <a:gd name="connsiteY128" fmla="*/ 166724 h 310531"/>
                <a:gd name="connsiteX129" fmla="*/ 145455 w 3306762"/>
                <a:gd name="connsiteY129" fmla="*/ 166752 h 310531"/>
                <a:gd name="connsiteX130" fmla="*/ 172871 w 3306762"/>
                <a:gd name="connsiteY130" fmla="*/ 165310 h 310531"/>
                <a:gd name="connsiteX131" fmla="*/ 176565 w 3306762"/>
                <a:gd name="connsiteY131" fmla="*/ 166355 h 310531"/>
                <a:gd name="connsiteX132" fmla="*/ 180452 w 3306762"/>
                <a:gd name="connsiteY132" fmla="*/ 163572 h 310531"/>
                <a:gd name="connsiteX133" fmla="*/ 221269 w 3306762"/>
                <a:gd name="connsiteY133" fmla="*/ 162199 h 310531"/>
                <a:gd name="connsiteX134" fmla="*/ 221281 w 3306762"/>
                <a:gd name="connsiteY134" fmla="*/ 162197 h 310531"/>
                <a:gd name="connsiteX135" fmla="*/ 240259 w 3306762"/>
                <a:gd name="connsiteY135" fmla="*/ 159161 h 310531"/>
                <a:gd name="connsiteX136" fmla="*/ 262423 w 3306762"/>
                <a:gd name="connsiteY136" fmla="*/ 160774 h 310531"/>
                <a:gd name="connsiteX137" fmla="*/ 262539 w 3306762"/>
                <a:gd name="connsiteY137" fmla="*/ 160756 h 310531"/>
                <a:gd name="connsiteX138" fmla="*/ 1435408 w 3306762"/>
                <a:gd name="connsiteY138" fmla="*/ 69931 h 310531"/>
                <a:gd name="connsiteX139" fmla="*/ 1463477 w 3306762"/>
                <a:gd name="connsiteY139" fmla="*/ 73525 h 310531"/>
                <a:gd name="connsiteX140" fmla="*/ 1463910 w 3306762"/>
                <a:gd name="connsiteY140" fmla="*/ 73580 h 310531"/>
                <a:gd name="connsiteX141" fmla="*/ 1503201 w 3306762"/>
                <a:gd name="connsiteY141" fmla="*/ 70714 h 310531"/>
                <a:gd name="connsiteX142" fmla="*/ 1523126 w 3306762"/>
                <a:gd name="connsiteY142" fmla="*/ 78533 h 310531"/>
                <a:gd name="connsiteX143" fmla="*/ 1523240 w 3306762"/>
                <a:gd name="connsiteY143" fmla="*/ 78567 h 310531"/>
                <a:gd name="connsiteX144" fmla="*/ 1548697 w 3306762"/>
                <a:gd name="connsiteY144" fmla="*/ 86121 h 310531"/>
                <a:gd name="connsiteX145" fmla="*/ 1547553 w 3306762"/>
                <a:gd name="connsiteY145" fmla="*/ 94350 h 310531"/>
                <a:gd name="connsiteX146" fmla="*/ 1555913 w 3306762"/>
                <a:gd name="connsiteY146" fmla="*/ 106930 h 310531"/>
                <a:gd name="connsiteX147" fmla="*/ 1516748 w 3306762"/>
                <a:gd name="connsiteY147" fmla="*/ 117943 h 310531"/>
                <a:gd name="connsiteX148" fmla="*/ 1502727 w 3306762"/>
                <a:gd name="connsiteY148" fmla="*/ 127380 h 310531"/>
                <a:gd name="connsiteX149" fmla="*/ 1454991 w 3306762"/>
                <a:gd name="connsiteY149" fmla="*/ 128522 h 310531"/>
                <a:gd name="connsiteX150" fmla="*/ 1445523 w 3306762"/>
                <a:gd name="connsiteY150" fmla="*/ 131316 h 310531"/>
                <a:gd name="connsiteX151" fmla="*/ 1450474 w 3306762"/>
                <a:gd name="connsiteY151" fmla="*/ 138766 h 310531"/>
                <a:gd name="connsiteX152" fmla="*/ 1411308 w 3306762"/>
                <a:gd name="connsiteY152" fmla="*/ 149779 h 310531"/>
                <a:gd name="connsiteX153" fmla="*/ 1397288 w 3306762"/>
                <a:gd name="connsiteY153" fmla="*/ 159216 h 310531"/>
                <a:gd name="connsiteX154" fmla="*/ 1349551 w 3306762"/>
                <a:gd name="connsiteY154" fmla="*/ 160359 h 310531"/>
                <a:gd name="connsiteX155" fmla="*/ 1315438 w 3306762"/>
                <a:gd name="connsiteY155" fmla="*/ 170425 h 310531"/>
                <a:gd name="connsiteX156" fmla="*/ 1265280 w 3306762"/>
                <a:gd name="connsiteY156" fmla="*/ 164280 h 310531"/>
                <a:gd name="connsiteX157" fmla="*/ 1190773 w 3306762"/>
                <a:gd name="connsiteY157" fmla="*/ 158209 h 310531"/>
                <a:gd name="connsiteX158" fmla="*/ 1158013 w 3306762"/>
                <a:gd name="connsiteY158" fmla="*/ 151453 h 310531"/>
                <a:gd name="connsiteX159" fmla="*/ 1160581 w 3306762"/>
                <a:gd name="connsiteY159" fmla="*/ 148108 h 310531"/>
                <a:gd name="connsiteX160" fmla="*/ 1151603 w 3306762"/>
                <a:gd name="connsiteY160" fmla="*/ 145849 h 310531"/>
                <a:gd name="connsiteX161" fmla="*/ 1077096 w 3306762"/>
                <a:gd name="connsiteY161" fmla="*/ 139778 h 310531"/>
                <a:gd name="connsiteX162" fmla="*/ 1044336 w 3306762"/>
                <a:gd name="connsiteY162" fmla="*/ 133021 h 310531"/>
                <a:gd name="connsiteX163" fmla="*/ 1051336 w 3306762"/>
                <a:gd name="connsiteY163" fmla="*/ 123902 h 310531"/>
                <a:gd name="connsiteX164" fmla="*/ 1036555 w 3306762"/>
                <a:gd name="connsiteY164" fmla="*/ 114546 h 310531"/>
                <a:gd name="connsiteX165" fmla="*/ 1063550 w 3306762"/>
                <a:gd name="connsiteY165" fmla="*/ 106229 h 310531"/>
                <a:gd name="connsiteX166" fmla="*/ 1063808 w 3306762"/>
                <a:gd name="connsiteY166" fmla="*/ 106010 h 310531"/>
                <a:gd name="connsiteX167" fmla="*/ 1075832 w 3306762"/>
                <a:gd name="connsiteY167" fmla="*/ 94068 h 310531"/>
                <a:gd name="connsiteX168" fmla="*/ 1134330 w 3306762"/>
                <a:gd name="connsiteY168" fmla="*/ 91339 h 310531"/>
                <a:gd name="connsiteX169" fmla="*/ 1134347 w 3306762"/>
                <a:gd name="connsiteY169" fmla="*/ 91336 h 310531"/>
                <a:gd name="connsiteX170" fmla="*/ 1161546 w 3306762"/>
                <a:gd name="connsiteY170" fmla="*/ 85301 h 310531"/>
                <a:gd name="connsiteX171" fmla="*/ 1193309 w 3306762"/>
                <a:gd name="connsiteY171" fmla="*/ 88507 h 310531"/>
                <a:gd name="connsiteX172" fmla="*/ 1193474 w 3306762"/>
                <a:gd name="connsiteY172" fmla="*/ 88470 h 310531"/>
                <a:gd name="connsiteX173" fmla="*/ 1216291 w 3306762"/>
                <a:gd name="connsiteY173" fmla="*/ 83335 h 310531"/>
                <a:gd name="connsiteX174" fmla="*/ 1244361 w 3306762"/>
                <a:gd name="connsiteY174" fmla="*/ 86930 h 310531"/>
                <a:gd name="connsiteX175" fmla="*/ 1244793 w 3306762"/>
                <a:gd name="connsiteY175" fmla="*/ 86985 h 310531"/>
                <a:gd name="connsiteX176" fmla="*/ 1284085 w 3306762"/>
                <a:gd name="connsiteY176" fmla="*/ 84119 h 310531"/>
                <a:gd name="connsiteX177" fmla="*/ 1289378 w 3306762"/>
                <a:gd name="connsiteY177" fmla="*/ 86196 h 310531"/>
                <a:gd name="connsiteX178" fmla="*/ 1294949 w 3306762"/>
                <a:gd name="connsiteY178" fmla="*/ 80663 h 310531"/>
                <a:gd name="connsiteX179" fmla="*/ 1353447 w 3306762"/>
                <a:gd name="connsiteY179" fmla="*/ 77935 h 310531"/>
                <a:gd name="connsiteX180" fmla="*/ 1353464 w 3306762"/>
                <a:gd name="connsiteY180" fmla="*/ 77931 h 310531"/>
                <a:gd name="connsiteX181" fmla="*/ 1380662 w 3306762"/>
                <a:gd name="connsiteY181" fmla="*/ 71896 h 310531"/>
                <a:gd name="connsiteX182" fmla="*/ 1412426 w 3306762"/>
                <a:gd name="connsiteY182" fmla="*/ 75102 h 310531"/>
                <a:gd name="connsiteX183" fmla="*/ 1412591 w 3306762"/>
                <a:gd name="connsiteY183" fmla="*/ 75065 h 310531"/>
                <a:gd name="connsiteX184" fmla="*/ 2070569 w 3306762"/>
                <a:gd name="connsiteY184" fmla="*/ 60656 h 310531"/>
                <a:gd name="connsiteX185" fmla="*/ 2070285 w 3306762"/>
                <a:gd name="connsiteY185" fmla="*/ 60740 h 310531"/>
                <a:gd name="connsiteX186" fmla="*/ 2070428 w 3306762"/>
                <a:gd name="connsiteY186" fmla="*/ 60796 h 310531"/>
                <a:gd name="connsiteX187" fmla="*/ 762610 w 3306762"/>
                <a:gd name="connsiteY187" fmla="*/ 25481 h 310531"/>
                <a:gd name="connsiteX188" fmla="*/ 790679 w 3306762"/>
                <a:gd name="connsiteY188" fmla="*/ 29075 h 310531"/>
                <a:gd name="connsiteX189" fmla="*/ 791112 w 3306762"/>
                <a:gd name="connsiteY189" fmla="*/ 29130 h 310531"/>
                <a:gd name="connsiteX190" fmla="*/ 830403 w 3306762"/>
                <a:gd name="connsiteY190" fmla="*/ 26264 h 310531"/>
                <a:gd name="connsiteX191" fmla="*/ 850328 w 3306762"/>
                <a:gd name="connsiteY191" fmla="*/ 34083 h 310531"/>
                <a:gd name="connsiteX192" fmla="*/ 850442 w 3306762"/>
                <a:gd name="connsiteY192" fmla="*/ 34117 h 310531"/>
                <a:gd name="connsiteX193" fmla="*/ 875899 w 3306762"/>
                <a:gd name="connsiteY193" fmla="*/ 41671 h 310531"/>
                <a:gd name="connsiteX194" fmla="*/ 874755 w 3306762"/>
                <a:gd name="connsiteY194" fmla="*/ 49900 h 310531"/>
                <a:gd name="connsiteX195" fmla="*/ 883115 w 3306762"/>
                <a:gd name="connsiteY195" fmla="*/ 62480 h 310531"/>
                <a:gd name="connsiteX196" fmla="*/ 843950 w 3306762"/>
                <a:gd name="connsiteY196" fmla="*/ 73493 h 310531"/>
                <a:gd name="connsiteX197" fmla="*/ 829929 w 3306762"/>
                <a:gd name="connsiteY197" fmla="*/ 82930 h 310531"/>
                <a:gd name="connsiteX198" fmla="*/ 782193 w 3306762"/>
                <a:gd name="connsiteY198" fmla="*/ 84072 h 310531"/>
                <a:gd name="connsiteX199" fmla="*/ 772725 w 3306762"/>
                <a:gd name="connsiteY199" fmla="*/ 86866 h 310531"/>
                <a:gd name="connsiteX200" fmla="*/ 777676 w 3306762"/>
                <a:gd name="connsiteY200" fmla="*/ 94316 h 310531"/>
                <a:gd name="connsiteX201" fmla="*/ 738510 w 3306762"/>
                <a:gd name="connsiteY201" fmla="*/ 105329 h 310531"/>
                <a:gd name="connsiteX202" fmla="*/ 724490 w 3306762"/>
                <a:gd name="connsiteY202" fmla="*/ 114766 h 310531"/>
                <a:gd name="connsiteX203" fmla="*/ 676753 w 3306762"/>
                <a:gd name="connsiteY203" fmla="*/ 115908 h 310531"/>
                <a:gd name="connsiteX204" fmla="*/ 642640 w 3306762"/>
                <a:gd name="connsiteY204" fmla="*/ 125975 h 310531"/>
                <a:gd name="connsiteX205" fmla="*/ 592482 w 3306762"/>
                <a:gd name="connsiteY205" fmla="*/ 119830 h 310531"/>
                <a:gd name="connsiteX206" fmla="*/ 517975 w 3306762"/>
                <a:gd name="connsiteY206" fmla="*/ 113759 h 310531"/>
                <a:gd name="connsiteX207" fmla="*/ 485215 w 3306762"/>
                <a:gd name="connsiteY207" fmla="*/ 107003 h 310531"/>
                <a:gd name="connsiteX208" fmla="*/ 487783 w 3306762"/>
                <a:gd name="connsiteY208" fmla="*/ 103658 h 310531"/>
                <a:gd name="connsiteX209" fmla="*/ 478805 w 3306762"/>
                <a:gd name="connsiteY209" fmla="*/ 101399 h 310531"/>
                <a:gd name="connsiteX210" fmla="*/ 404298 w 3306762"/>
                <a:gd name="connsiteY210" fmla="*/ 95328 h 310531"/>
                <a:gd name="connsiteX211" fmla="*/ 371538 w 3306762"/>
                <a:gd name="connsiteY211" fmla="*/ 88571 h 310531"/>
                <a:gd name="connsiteX212" fmla="*/ 378538 w 3306762"/>
                <a:gd name="connsiteY212" fmla="*/ 79452 h 310531"/>
                <a:gd name="connsiteX213" fmla="*/ 363757 w 3306762"/>
                <a:gd name="connsiteY213" fmla="*/ 70096 h 310531"/>
                <a:gd name="connsiteX214" fmla="*/ 390752 w 3306762"/>
                <a:gd name="connsiteY214" fmla="*/ 61779 h 310531"/>
                <a:gd name="connsiteX215" fmla="*/ 391010 w 3306762"/>
                <a:gd name="connsiteY215" fmla="*/ 61560 h 310531"/>
                <a:gd name="connsiteX216" fmla="*/ 403034 w 3306762"/>
                <a:gd name="connsiteY216" fmla="*/ 49618 h 310531"/>
                <a:gd name="connsiteX217" fmla="*/ 461532 w 3306762"/>
                <a:gd name="connsiteY217" fmla="*/ 46889 h 310531"/>
                <a:gd name="connsiteX218" fmla="*/ 461549 w 3306762"/>
                <a:gd name="connsiteY218" fmla="*/ 46886 h 310531"/>
                <a:gd name="connsiteX219" fmla="*/ 488748 w 3306762"/>
                <a:gd name="connsiteY219" fmla="*/ 40851 h 310531"/>
                <a:gd name="connsiteX220" fmla="*/ 520511 w 3306762"/>
                <a:gd name="connsiteY220" fmla="*/ 44057 h 310531"/>
                <a:gd name="connsiteX221" fmla="*/ 520676 w 3306762"/>
                <a:gd name="connsiteY221" fmla="*/ 44020 h 310531"/>
                <a:gd name="connsiteX222" fmla="*/ 543493 w 3306762"/>
                <a:gd name="connsiteY222" fmla="*/ 38885 h 310531"/>
                <a:gd name="connsiteX223" fmla="*/ 571563 w 3306762"/>
                <a:gd name="connsiteY223" fmla="*/ 42480 h 310531"/>
                <a:gd name="connsiteX224" fmla="*/ 571995 w 3306762"/>
                <a:gd name="connsiteY224" fmla="*/ 42535 h 310531"/>
                <a:gd name="connsiteX225" fmla="*/ 611287 w 3306762"/>
                <a:gd name="connsiteY225" fmla="*/ 39669 h 310531"/>
                <a:gd name="connsiteX226" fmla="*/ 616580 w 3306762"/>
                <a:gd name="connsiteY226" fmla="*/ 41746 h 310531"/>
                <a:gd name="connsiteX227" fmla="*/ 622151 w 3306762"/>
                <a:gd name="connsiteY227" fmla="*/ 36213 h 310531"/>
                <a:gd name="connsiteX228" fmla="*/ 680649 w 3306762"/>
                <a:gd name="connsiteY228" fmla="*/ 33485 h 310531"/>
                <a:gd name="connsiteX229" fmla="*/ 680666 w 3306762"/>
                <a:gd name="connsiteY229" fmla="*/ 33481 h 310531"/>
                <a:gd name="connsiteX230" fmla="*/ 707864 w 3306762"/>
                <a:gd name="connsiteY230" fmla="*/ 27446 h 310531"/>
                <a:gd name="connsiteX231" fmla="*/ 739628 w 3306762"/>
                <a:gd name="connsiteY231" fmla="*/ 30652 h 310531"/>
                <a:gd name="connsiteX232" fmla="*/ 739793 w 3306762"/>
                <a:gd name="connsiteY232" fmla="*/ 30615 h 310531"/>
                <a:gd name="connsiteX233" fmla="*/ 2057707 w 3306762"/>
                <a:gd name="connsiteY233" fmla="*/ 81 h 310531"/>
                <a:gd name="connsiteX234" fmla="*/ 2085777 w 3306762"/>
                <a:gd name="connsiteY234" fmla="*/ 3675 h 310531"/>
                <a:gd name="connsiteX235" fmla="*/ 2086210 w 3306762"/>
                <a:gd name="connsiteY235" fmla="*/ 3730 h 310531"/>
                <a:gd name="connsiteX236" fmla="*/ 2125501 w 3306762"/>
                <a:gd name="connsiteY236" fmla="*/ 864 h 310531"/>
                <a:gd name="connsiteX237" fmla="*/ 2145426 w 3306762"/>
                <a:gd name="connsiteY237" fmla="*/ 8683 h 310531"/>
                <a:gd name="connsiteX238" fmla="*/ 2145540 w 3306762"/>
                <a:gd name="connsiteY238" fmla="*/ 8717 h 310531"/>
                <a:gd name="connsiteX239" fmla="*/ 2170997 w 3306762"/>
                <a:gd name="connsiteY239" fmla="*/ 16271 h 310531"/>
                <a:gd name="connsiteX240" fmla="*/ 2169853 w 3306762"/>
                <a:gd name="connsiteY240" fmla="*/ 24500 h 310531"/>
                <a:gd name="connsiteX241" fmla="*/ 2178213 w 3306762"/>
                <a:gd name="connsiteY241" fmla="*/ 37080 h 310531"/>
                <a:gd name="connsiteX242" fmla="*/ 2139047 w 3306762"/>
                <a:gd name="connsiteY242" fmla="*/ 48093 h 310531"/>
                <a:gd name="connsiteX243" fmla="*/ 2132296 w 3306762"/>
                <a:gd name="connsiteY243" fmla="*/ 52638 h 310531"/>
                <a:gd name="connsiteX244" fmla="*/ 2134496 w 3306762"/>
                <a:gd name="connsiteY244" fmla="*/ 52535 h 310531"/>
                <a:gd name="connsiteX245" fmla="*/ 2134513 w 3306762"/>
                <a:gd name="connsiteY245" fmla="*/ 52531 h 310531"/>
                <a:gd name="connsiteX246" fmla="*/ 2161712 w 3306762"/>
                <a:gd name="connsiteY246" fmla="*/ 46496 h 310531"/>
                <a:gd name="connsiteX247" fmla="*/ 2193476 w 3306762"/>
                <a:gd name="connsiteY247" fmla="*/ 49702 h 310531"/>
                <a:gd name="connsiteX248" fmla="*/ 2193641 w 3306762"/>
                <a:gd name="connsiteY248" fmla="*/ 49665 h 310531"/>
                <a:gd name="connsiteX249" fmla="*/ 2216458 w 3306762"/>
                <a:gd name="connsiteY249" fmla="*/ 44531 h 310531"/>
                <a:gd name="connsiteX250" fmla="*/ 2244527 w 3306762"/>
                <a:gd name="connsiteY250" fmla="*/ 48125 h 310531"/>
                <a:gd name="connsiteX251" fmla="*/ 2244960 w 3306762"/>
                <a:gd name="connsiteY251" fmla="*/ 48180 h 310531"/>
                <a:gd name="connsiteX252" fmla="*/ 2284251 w 3306762"/>
                <a:gd name="connsiteY252" fmla="*/ 45314 h 310531"/>
                <a:gd name="connsiteX253" fmla="*/ 2304176 w 3306762"/>
                <a:gd name="connsiteY253" fmla="*/ 53133 h 310531"/>
                <a:gd name="connsiteX254" fmla="*/ 2304290 w 3306762"/>
                <a:gd name="connsiteY254" fmla="*/ 53167 h 310531"/>
                <a:gd name="connsiteX255" fmla="*/ 2329747 w 3306762"/>
                <a:gd name="connsiteY255" fmla="*/ 60721 h 310531"/>
                <a:gd name="connsiteX256" fmla="*/ 2328603 w 3306762"/>
                <a:gd name="connsiteY256" fmla="*/ 68950 h 310531"/>
                <a:gd name="connsiteX257" fmla="*/ 2331792 w 3306762"/>
                <a:gd name="connsiteY257" fmla="*/ 73749 h 310531"/>
                <a:gd name="connsiteX258" fmla="*/ 2352184 w 3306762"/>
                <a:gd name="connsiteY258" fmla="*/ 75807 h 310531"/>
                <a:gd name="connsiteX259" fmla="*/ 2352349 w 3306762"/>
                <a:gd name="connsiteY259" fmla="*/ 75770 h 310531"/>
                <a:gd name="connsiteX260" fmla="*/ 2375166 w 3306762"/>
                <a:gd name="connsiteY260" fmla="*/ 70635 h 310531"/>
                <a:gd name="connsiteX261" fmla="*/ 2403236 w 3306762"/>
                <a:gd name="connsiteY261" fmla="*/ 74230 h 310531"/>
                <a:gd name="connsiteX262" fmla="*/ 2403668 w 3306762"/>
                <a:gd name="connsiteY262" fmla="*/ 74285 h 310531"/>
                <a:gd name="connsiteX263" fmla="*/ 2442960 w 3306762"/>
                <a:gd name="connsiteY263" fmla="*/ 71419 h 310531"/>
                <a:gd name="connsiteX264" fmla="*/ 2448253 w 3306762"/>
                <a:gd name="connsiteY264" fmla="*/ 73496 h 310531"/>
                <a:gd name="connsiteX265" fmla="*/ 2453824 w 3306762"/>
                <a:gd name="connsiteY265" fmla="*/ 67964 h 310531"/>
                <a:gd name="connsiteX266" fmla="*/ 2512322 w 3306762"/>
                <a:gd name="connsiteY266" fmla="*/ 65235 h 310531"/>
                <a:gd name="connsiteX267" fmla="*/ 2512339 w 3306762"/>
                <a:gd name="connsiteY267" fmla="*/ 65231 h 310531"/>
                <a:gd name="connsiteX268" fmla="*/ 2539537 w 3306762"/>
                <a:gd name="connsiteY268" fmla="*/ 59196 h 310531"/>
                <a:gd name="connsiteX269" fmla="*/ 2571301 w 3306762"/>
                <a:gd name="connsiteY269" fmla="*/ 62403 h 310531"/>
                <a:gd name="connsiteX270" fmla="*/ 2571466 w 3306762"/>
                <a:gd name="connsiteY270" fmla="*/ 62365 h 310531"/>
                <a:gd name="connsiteX271" fmla="*/ 2594283 w 3306762"/>
                <a:gd name="connsiteY271" fmla="*/ 57231 h 310531"/>
                <a:gd name="connsiteX272" fmla="*/ 2622352 w 3306762"/>
                <a:gd name="connsiteY272" fmla="*/ 60825 h 310531"/>
                <a:gd name="connsiteX273" fmla="*/ 2622785 w 3306762"/>
                <a:gd name="connsiteY273" fmla="*/ 60881 h 310531"/>
                <a:gd name="connsiteX274" fmla="*/ 2662076 w 3306762"/>
                <a:gd name="connsiteY274" fmla="*/ 58015 h 310531"/>
                <a:gd name="connsiteX275" fmla="*/ 2682001 w 3306762"/>
                <a:gd name="connsiteY275" fmla="*/ 65834 h 310531"/>
                <a:gd name="connsiteX276" fmla="*/ 2682115 w 3306762"/>
                <a:gd name="connsiteY276" fmla="*/ 65867 h 310531"/>
                <a:gd name="connsiteX277" fmla="*/ 2707572 w 3306762"/>
                <a:gd name="connsiteY277" fmla="*/ 73421 h 310531"/>
                <a:gd name="connsiteX278" fmla="*/ 2706428 w 3306762"/>
                <a:gd name="connsiteY278" fmla="*/ 81650 h 310531"/>
                <a:gd name="connsiteX279" fmla="*/ 2714788 w 3306762"/>
                <a:gd name="connsiteY279" fmla="*/ 94231 h 310531"/>
                <a:gd name="connsiteX280" fmla="*/ 2675623 w 3306762"/>
                <a:gd name="connsiteY280" fmla="*/ 105244 h 310531"/>
                <a:gd name="connsiteX281" fmla="*/ 2661602 w 3306762"/>
                <a:gd name="connsiteY281" fmla="*/ 114680 h 310531"/>
                <a:gd name="connsiteX282" fmla="*/ 2613866 w 3306762"/>
                <a:gd name="connsiteY282" fmla="*/ 115823 h 310531"/>
                <a:gd name="connsiteX283" fmla="*/ 2604398 w 3306762"/>
                <a:gd name="connsiteY283" fmla="*/ 118617 h 310531"/>
                <a:gd name="connsiteX284" fmla="*/ 2609349 w 3306762"/>
                <a:gd name="connsiteY284" fmla="*/ 126067 h 310531"/>
                <a:gd name="connsiteX285" fmla="*/ 2570183 w 3306762"/>
                <a:gd name="connsiteY285" fmla="*/ 137080 h 310531"/>
                <a:gd name="connsiteX286" fmla="*/ 2556163 w 3306762"/>
                <a:gd name="connsiteY286" fmla="*/ 146516 h 310531"/>
                <a:gd name="connsiteX287" fmla="*/ 2508426 w 3306762"/>
                <a:gd name="connsiteY287" fmla="*/ 147659 h 310531"/>
                <a:gd name="connsiteX288" fmla="*/ 2474313 w 3306762"/>
                <a:gd name="connsiteY288" fmla="*/ 157725 h 310531"/>
                <a:gd name="connsiteX289" fmla="*/ 2424155 w 3306762"/>
                <a:gd name="connsiteY289" fmla="*/ 151580 h 310531"/>
                <a:gd name="connsiteX290" fmla="*/ 2349648 w 3306762"/>
                <a:gd name="connsiteY290" fmla="*/ 145509 h 310531"/>
                <a:gd name="connsiteX291" fmla="*/ 2316889 w 3306762"/>
                <a:gd name="connsiteY291" fmla="*/ 138753 h 310531"/>
                <a:gd name="connsiteX292" fmla="*/ 2319456 w 3306762"/>
                <a:gd name="connsiteY292" fmla="*/ 135409 h 310531"/>
                <a:gd name="connsiteX293" fmla="*/ 2310478 w 3306762"/>
                <a:gd name="connsiteY293" fmla="*/ 133149 h 310531"/>
                <a:gd name="connsiteX294" fmla="*/ 2235971 w 3306762"/>
                <a:gd name="connsiteY294" fmla="*/ 127078 h 310531"/>
                <a:gd name="connsiteX295" fmla="*/ 2205276 w 3306762"/>
                <a:gd name="connsiteY295" fmla="*/ 120747 h 310531"/>
                <a:gd name="connsiteX296" fmla="*/ 2192358 w 3306762"/>
                <a:gd name="connsiteY296" fmla="*/ 124380 h 310531"/>
                <a:gd name="connsiteX297" fmla="*/ 2178337 w 3306762"/>
                <a:gd name="connsiteY297" fmla="*/ 133816 h 310531"/>
                <a:gd name="connsiteX298" fmla="*/ 2130601 w 3306762"/>
                <a:gd name="connsiteY298" fmla="*/ 134959 h 310531"/>
                <a:gd name="connsiteX299" fmla="*/ 2096488 w 3306762"/>
                <a:gd name="connsiteY299" fmla="*/ 145025 h 310531"/>
                <a:gd name="connsiteX300" fmla="*/ 2046330 w 3306762"/>
                <a:gd name="connsiteY300" fmla="*/ 138880 h 310531"/>
                <a:gd name="connsiteX301" fmla="*/ 1971823 w 3306762"/>
                <a:gd name="connsiteY301" fmla="*/ 132809 h 310531"/>
                <a:gd name="connsiteX302" fmla="*/ 1939063 w 3306762"/>
                <a:gd name="connsiteY302" fmla="*/ 126053 h 310531"/>
                <a:gd name="connsiteX303" fmla="*/ 1941631 w 3306762"/>
                <a:gd name="connsiteY303" fmla="*/ 122709 h 310531"/>
                <a:gd name="connsiteX304" fmla="*/ 1932653 w 3306762"/>
                <a:gd name="connsiteY304" fmla="*/ 120449 h 310531"/>
                <a:gd name="connsiteX305" fmla="*/ 1858146 w 3306762"/>
                <a:gd name="connsiteY305" fmla="*/ 114378 h 310531"/>
                <a:gd name="connsiteX306" fmla="*/ 1825386 w 3306762"/>
                <a:gd name="connsiteY306" fmla="*/ 107622 h 310531"/>
                <a:gd name="connsiteX307" fmla="*/ 1832386 w 3306762"/>
                <a:gd name="connsiteY307" fmla="*/ 98502 h 310531"/>
                <a:gd name="connsiteX308" fmla="*/ 1818360 w 3306762"/>
                <a:gd name="connsiteY308" fmla="*/ 89624 h 310531"/>
                <a:gd name="connsiteX309" fmla="*/ 1813073 w 3306762"/>
                <a:gd name="connsiteY309" fmla="*/ 88359 h 310531"/>
                <a:gd name="connsiteX310" fmla="*/ 1780313 w 3306762"/>
                <a:gd name="connsiteY310" fmla="*/ 81603 h 310531"/>
                <a:gd name="connsiteX311" fmla="*/ 1782881 w 3306762"/>
                <a:gd name="connsiteY311" fmla="*/ 78259 h 310531"/>
                <a:gd name="connsiteX312" fmla="*/ 1773903 w 3306762"/>
                <a:gd name="connsiteY312" fmla="*/ 75999 h 310531"/>
                <a:gd name="connsiteX313" fmla="*/ 1699396 w 3306762"/>
                <a:gd name="connsiteY313" fmla="*/ 69928 h 310531"/>
                <a:gd name="connsiteX314" fmla="*/ 1666636 w 3306762"/>
                <a:gd name="connsiteY314" fmla="*/ 63172 h 310531"/>
                <a:gd name="connsiteX315" fmla="*/ 1673636 w 3306762"/>
                <a:gd name="connsiteY315" fmla="*/ 54052 h 310531"/>
                <a:gd name="connsiteX316" fmla="*/ 1658855 w 3306762"/>
                <a:gd name="connsiteY316" fmla="*/ 44696 h 310531"/>
                <a:gd name="connsiteX317" fmla="*/ 1685849 w 3306762"/>
                <a:gd name="connsiteY317" fmla="*/ 36379 h 310531"/>
                <a:gd name="connsiteX318" fmla="*/ 1686108 w 3306762"/>
                <a:gd name="connsiteY318" fmla="*/ 36160 h 310531"/>
                <a:gd name="connsiteX319" fmla="*/ 1698132 w 3306762"/>
                <a:gd name="connsiteY319" fmla="*/ 24218 h 310531"/>
                <a:gd name="connsiteX320" fmla="*/ 1756630 w 3306762"/>
                <a:gd name="connsiteY320" fmla="*/ 21489 h 310531"/>
                <a:gd name="connsiteX321" fmla="*/ 1756647 w 3306762"/>
                <a:gd name="connsiteY321" fmla="*/ 21486 h 310531"/>
                <a:gd name="connsiteX322" fmla="*/ 1783845 w 3306762"/>
                <a:gd name="connsiteY322" fmla="*/ 15451 h 310531"/>
                <a:gd name="connsiteX323" fmla="*/ 1815609 w 3306762"/>
                <a:gd name="connsiteY323" fmla="*/ 18657 h 310531"/>
                <a:gd name="connsiteX324" fmla="*/ 1815774 w 3306762"/>
                <a:gd name="connsiteY324" fmla="*/ 18620 h 310531"/>
                <a:gd name="connsiteX325" fmla="*/ 1838591 w 3306762"/>
                <a:gd name="connsiteY325" fmla="*/ 13485 h 310531"/>
                <a:gd name="connsiteX326" fmla="*/ 1866661 w 3306762"/>
                <a:gd name="connsiteY326" fmla="*/ 17080 h 310531"/>
                <a:gd name="connsiteX327" fmla="*/ 1867093 w 3306762"/>
                <a:gd name="connsiteY327" fmla="*/ 17135 h 310531"/>
                <a:gd name="connsiteX328" fmla="*/ 1906385 w 3306762"/>
                <a:gd name="connsiteY328" fmla="*/ 14269 h 310531"/>
                <a:gd name="connsiteX329" fmla="*/ 1911678 w 3306762"/>
                <a:gd name="connsiteY329" fmla="*/ 16346 h 310531"/>
                <a:gd name="connsiteX330" fmla="*/ 1917249 w 3306762"/>
                <a:gd name="connsiteY330" fmla="*/ 10813 h 310531"/>
                <a:gd name="connsiteX331" fmla="*/ 1975746 w 3306762"/>
                <a:gd name="connsiteY331" fmla="*/ 8085 h 310531"/>
                <a:gd name="connsiteX332" fmla="*/ 1975763 w 3306762"/>
                <a:gd name="connsiteY332" fmla="*/ 8081 h 310531"/>
                <a:gd name="connsiteX333" fmla="*/ 2002962 w 3306762"/>
                <a:gd name="connsiteY333" fmla="*/ 2046 h 310531"/>
                <a:gd name="connsiteX334" fmla="*/ 2034726 w 3306762"/>
                <a:gd name="connsiteY334" fmla="*/ 5252 h 310531"/>
                <a:gd name="connsiteX335" fmla="*/ 2034891 w 3306762"/>
                <a:gd name="connsiteY335" fmla="*/ 5215 h 31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3306762" h="310531">
                  <a:moveTo>
                    <a:pt x="3173386" y="243909"/>
                  </a:moveTo>
                  <a:lnTo>
                    <a:pt x="3204091" y="246283"/>
                  </a:lnTo>
                  <a:lnTo>
                    <a:pt x="3204565" y="246319"/>
                  </a:lnTo>
                  <a:cubicBezTo>
                    <a:pt x="3215115" y="243980"/>
                    <a:pt x="3232566" y="243212"/>
                    <a:pt x="3247544" y="244427"/>
                  </a:cubicBezTo>
                  <a:cubicBezTo>
                    <a:pt x="3258957" y="245353"/>
                    <a:pt x="3267141" y="247291"/>
                    <a:pt x="3269340" y="249590"/>
                  </a:cubicBezTo>
                  <a:lnTo>
                    <a:pt x="3269464" y="249612"/>
                  </a:lnTo>
                  <a:lnTo>
                    <a:pt x="3297311" y="254600"/>
                  </a:lnTo>
                  <a:cubicBezTo>
                    <a:pt x="3300418" y="256379"/>
                    <a:pt x="3299975" y="258311"/>
                    <a:pt x="3296059" y="260033"/>
                  </a:cubicBezTo>
                  <a:cubicBezTo>
                    <a:pt x="3305686" y="262393"/>
                    <a:pt x="3309053" y="265453"/>
                    <a:pt x="3305205" y="268339"/>
                  </a:cubicBezTo>
                  <a:cubicBezTo>
                    <a:pt x="3300090" y="272177"/>
                    <a:pt x="3283158" y="275051"/>
                    <a:pt x="3262362" y="275611"/>
                  </a:cubicBezTo>
                  <a:cubicBezTo>
                    <a:pt x="3262263" y="278006"/>
                    <a:pt x="3256667" y="280278"/>
                    <a:pt x="3247026" y="281841"/>
                  </a:cubicBezTo>
                  <a:cubicBezTo>
                    <a:pt x="3232376" y="284217"/>
                    <a:pt x="3211213" y="284523"/>
                    <a:pt x="3194808" y="282596"/>
                  </a:cubicBezTo>
                  <a:lnTo>
                    <a:pt x="3184451" y="284440"/>
                  </a:lnTo>
                  <a:lnTo>
                    <a:pt x="3189867" y="289359"/>
                  </a:lnTo>
                  <a:cubicBezTo>
                    <a:pt x="3184752" y="293197"/>
                    <a:pt x="3167820" y="296071"/>
                    <a:pt x="3147024" y="296631"/>
                  </a:cubicBezTo>
                  <a:cubicBezTo>
                    <a:pt x="3146925" y="299026"/>
                    <a:pt x="3141330" y="301298"/>
                    <a:pt x="3131688" y="302862"/>
                  </a:cubicBezTo>
                  <a:cubicBezTo>
                    <a:pt x="3117038" y="305238"/>
                    <a:pt x="3095876" y="305543"/>
                    <a:pt x="3079470" y="303616"/>
                  </a:cubicBezTo>
                  <a:cubicBezTo>
                    <a:pt x="3074164" y="306926"/>
                    <a:pt x="3059957" y="309457"/>
                    <a:pt x="3042154" y="310263"/>
                  </a:cubicBezTo>
                  <a:cubicBezTo>
                    <a:pt x="3021176" y="311212"/>
                    <a:pt x="2999281" y="309594"/>
                    <a:pt x="2987288" y="306205"/>
                  </a:cubicBezTo>
                  <a:cubicBezTo>
                    <a:pt x="2958981" y="309421"/>
                    <a:pt x="2922214" y="307614"/>
                    <a:pt x="2905786" y="302197"/>
                  </a:cubicBezTo>
                  <a:cubicBezTo>
                    <a:pt x="2889647" y="302553"/>
                    <a:pt x="2874494" y="300667"/>
                    <a:pt x="2869951" y="297736"/>
                  </a:cubicBezTo>
                  <a:lnTo>
                    <a:pt x="2872760" y="295528"/>
                  </a:lnTo>
                  <a:lnTo>
                    <a:pt x="2862939" y="294036"/>
                  </a:lnTo>
                  <a:cubicBezTo>
                    <a:pt x="2834632" y="297252"/>
                    <a:pt x="2797866" y="295444"/>
                    <a:pt x="2781438" y="290027"/>
                  </a:cubicBezTo>
                  <a:cubicBezTo>
                    <a:pt x="2765299" y="290383"/>
                    <a:pt x="2750145" y="288497"/>
                    <a:pt x="2745603" y="285566"/>
                  </a:cubicBezTo>
                  <a:cubicBezTo>
                    <a:pt x="2742312" y="283446"/>
                    <a:pt x="2745221" y="281157"/>
                    <a:pt x="2753260" y="279545"/>
                  </a:cubicBezTo>
                  <a:cubicBezTo>
                    <a:pt x="2741854" y="278280"/>
                    <a:pt x="2735503" y="275853"/>
                    <a:pt x="2737091" y="273367"/>
                  </a:cubicBezTo>
                  <a:cubicBezTo>
                    <a:pt x="2738953" y="270456"/>
                    <a:pt x="2751214" y="268176"/>
                    <a:pt x="2766620" y="267876"/>
                  </a:cubicBezTo>
                  <a:cubicBezTo>
                    <a:pt x="2766711" y="267828"/>
                    <a:pt x="2766810" y="267780"/>
                    <a:pt x="2766902" y="267732"/>
                  </a:cubicBezTo>
                  <a:cubicBezTo>
                    <a:pt x="2764833" y="264865"/>
                    <a:pt x="2769658" y="261974"/>
                    <a:pt x="2780055" y="259847"/>
                  </a:cubicBezTo>
                  <a:cubicBezTo>
                    <a:pt x="2796484" y="256485"/>
                    <a:pt x="2823120" y="255736"/>
                    <a:pt x="2844045" y="258045"/>
                  </a:cubicBezTo>
                  <a:lnTo>
                    <a:pt x="2844063" y="258043"/>
                  </a:lnTo>
                  <a:lnTo>
                    <a:pt x="2873815" y="254058"/>
                  </a:lnTo>
                  <a:cubicBezTo>
                    <a:pt x="2885922" y="253707"/>
                    <a:pt x="2898858" y="254373"/>
                    <a:pt x="2908561" y="256175"/>
                  </a:cubicBezTo>
                  <a:lnTo>
                    <a:pt x="2908741" y="256150"/>
                  </a:lnTo>
                  <a:lnTo>
                    <a:pt x="2933700" y="252760"/>
                  </a:lnTo>
                  <a:lnTo>
                    <a:pt x="2964405" y="255133"/>
                  </a:lnTo>
                  <a:lnTo>
                    <a:pt x="2964877" y="255170"/>
                  </a:lnTo>
                  <a:cubicBezTo>
                    <a:pt x="2975428" y="252831"/>
                    <a:pt x="2992880" y="252063"/>
                    <a:pt x="3007858" y="253278"/>
                  </a:cubicBezTo>
                  <a:lnTo>
                    <a:pt x="3013648" y="254649"/>
                  </a:lnTo>
                  <a:lnTo>
                    <a:pt x="3019742" y="250996"/>
                  </a:lnTo>
                  <a:cubicBezTo>
                    <a:pt x="3036171" y="247635"/>
                    <a:pt x="3062806" y="246886"/>
                    <a:pt x="3083731" y="249194"/>
                  </a:cubicBezTo>
                  <a:lnTo>
                    <a:pt x="3083750" y="249192"/>
                  </a:lnTo>
                  <a:lnTo>
                    <a:pt x="3113502" y="245207"/>
                  </a:lnTo>
                  <a:cubicBezTo>
                    <a:pt x="3125609" y="244856"/>
                    <a:pt x="3138544" y="245523"/>
                    <a:pt x="3148248" y="247324"/>
                  </a:cubicBezTo>
                  <a:lnTo>
                    <a:pt x="3148428" y="247300"/>
                  </a:lnTo>
                  <a:close/>
                  <a:moveTo>
                    <a:pt x="2478734" y="218498"/>
                  </a:moveTo>
                  <a:lnTo>
                    <a:pt x="2498320" y="220306"/>
                  </a:lnTo>
                  <a:lnTo>
                    <a:pt x="2498622" y="220334"/>
                  </a:lnTo>
                  <a:cubicBezTo>
                    <a:pt x="2505352" y="218552"/>
                    <a:pt x="2516484" y="217966"/>
                    <a:pt x="2526038" y="218892"/>
                  </a:cubicBezTo>
                  <a:cubicBezTo>
                    <a:pt x="2533318" y="219597"/>
                    <a:pt x="2538539" y="221074"/>
                    <a:pt x="2539941" y="222825"/>
                  </a:cubicBezTo>
                  <a:lnTo>
                    <a:pt x="2540020" y="222842"/>
                  </a:lnTo>
                  <a:lnTo>
                    <a:pt x="2557783" y="226642"/>
                  </a:lnTo>
                  <a:cubicBezTo>
                    <a:pt x="2559765" y="227998"/>
                    <a:pt x="2559483" y="229470"/>
                    <a:pt x="2556985" y="230782"/>
                  </a:cubicBezTo>
                  <a:cubicBezTo>
                    <a:pt x="2563126" y="232580"/>
                    <a:pt x="2565273" y="234911"/>
                    <a:pt x="2562819" y="237111"/>
                  </a:cubicBezTo>
                  <a:cubicBezTo>
                    <a:pt x="2559556" y="240034"/>
                    <a:pt x="2548755" y="242224"/>
                    <a:pt x="2535490" y="242651"/>
                  </a:cubicBezTo>
                  <a:cubicBezTo>
                    <a:pt x="2535427" y="244475"/>
                    <a:pt x="2531858" y="246206"/>
                    <a:pt x="2525707" y="247398"/>
                  </a:cubicBezTo>
                  <a:cubicBezTo>
                    <a:pt x="2516362" y="249208"/>
                    <a:pt x="2502863" y="249441"/>
                    <a:pt x="2492398" y="247972"/>
                  </a:cubicBezTo>
                  <a:lnTo>
                    <a:pt x="2485792" y="249378"/>
                  </a:lnTo>
                  <a:lnTo>
                    <a:pt x="2489247" y="253126"/>
                  </a:lnTo>
                  <a:cubicBezTo>
                    <a:pt x="2485984" y="256049"/>
                    <a:pt x="2475183" y="258239"/>
                    <a:pt x="2461918" y="258666"/>
                  </a:cubicBezTo>
                  <a:cubicBezTo>
                    <a:pt x="2461855" y="260491"/>
                    <a:pt x="2458286" y="262221"/>
                    <a:pt x="2452135" y="263413"/>
                  </a:cubicBezTo>
                  <a:cubicBezTo>
                    <a:pt x="2442790" y="265223"/>
                    <a:pt x="2429291" y="265456"/>
                    <a:pt x="2418826" y="263988"/>
                  </a:cubicBezTo>
                  <a:cubicBezTo>
                    <a:pt x="2415442" y="266509"/>
                    <a:pt x="2406380" y="268438"/>
                    <a:pt x="2395023" y="269052"/>
                  </a:cubicBezTo>
                  <a:cubicBezTo>
                    <a:pt x="2381641" y="269775"/>
                    <a:pt x="2367675" y="268542"/>
                    <a:pt x="2360025" y="265960"/>
                  </a:cubicBezTo>
                  <a:cubicBezTo>
                    <a:pt x="2341968" y="268411"/>
                    <a:pt x="2318516" y="267033"/>
                    <a:pt x="2308037" y="262906"/>
                  </a:cubicBezTo>
                  <a:cubicBezTo>
                    <a:pt x="2297742" y="263178"/>
                    <a:pt x="2288076" y="261741"/>
                    <a:pt x="2285178" y="259508"/>
                  </a:cubicBezTo>
                  <a:lnTo>
                    <a:pt x="2286970" y="257825"/>
                  </a:lnTo>
                  <a:lnTo>
                    <a:pt x="2280705" y="256688"/>
                  </a:lnTo>
                  <a:cubicBezTo>
                    <a:pt x="2262649" y="259139"/>
                    <a:pt x="2239196" y="257762"/>
                    <a:pt x="2228717" y="253634"/>
                  </a:cubicBezTo>
                  <a:cubicBezTo>
                    <a:pt x="2218422" y="253906"/>
                    <a:pt x="2208756" y="252469"/>
                    <a:pt x="2205858" y="250236"/>
                  </a:cubicBezTo>
                  <a:cubicBezTo>
                    <a:pt x="2203759" y="248620"/>
                    <a:pt x="2205615" y="246876"/>
                    <a:pt x="2210743" y="245648"/>
                  </a:cubicBezTo>
                  <a:cubicBezTo>
                    <a:pt x="2203467" y="244684"/>
                    <a:pt x="2199416" y="242835"/>
                    <a:pt x="2200429" y="240941"/>
                  </a:cubicBezTo>
                  <a:cubicBezTo>
                    <a:pt x="2201617" y="238724"/>
                    <a:pt x="2209438" y="236986"/>
                    <a:pt x="2219265" y="236758"/>
                  </a:cubicBezTo>
                  <a:cubicBezTo>
                    <a:pt x="2219323" y="236721"/>
                    <a:pt x="2219386" y="236684"/>
                    <a:pt x="2219445" y="236648"/>
                  </a:cubicBezTo>
                  <a:cubicBezTo>
                    <a:pt x="2218125" y="234463"/>
                    <a:pt x="2221203" y="232261"/>
                    <a:pt x="2227835" y="230640"/>
                  </a:cubicBezTo>
                  <a:cubicBezTo>
                    <a:pt x="2238315" y="228079"/>
                    <a:pt x="2255305" y="227508"/>
                    <a:pt x="2268653" y="229267"/>
                  </a:cubicBezTo>
                  <a:lnTo>
                    <a:pt x="2268665" y="229266"/>
                  </a:lnTo>
                  <a:lnTo>
                    <a:pt x="2287643" y="226230"/>
                  </a:lnTo>
                  <a:cubicBezTo>
                    <a:pt x="2295365" y="225962"/>
                    <a:pt x="2303617" y="226470"/>
                    <a:pt x="2309806" y="227843"/>
                  </a:cubicBezTo>
                  <a:lnTo>
                    <a:pt x="2309921" y="227824"/>
                  </a:lnTo>
                  <a:lnTo>
                    <a:pt x="2325842" y="225241"/>
                  </a:lnTo>
                  <a:lnTo>
                    <a:pt x="2345428" y="227049"/>
                  </a:lnTo>
                  <a:lnTo>
                    <a:pt x="2345730" y="227077"/>
                  </a:lnTo>
                  <a:cubicBezTo>
                    <a:pt x="2352460" y="225295"/>
                    <a:pt x="2363592" y="224709"/>
                    <a:pt x="2373146" y="225635"/>
                  </a:cubicBezTo>
                  <a:lnTo>
                    <a:pt x="2376840" y="226680"/>
                  </a:lnTo>
                  <a:lnTo>
                    <a:pt x="2380727" y="223897"/>
                  </a:lnTo>
                  <a:cubicBezTo>
                    <a:pt x="2391207" y="221336"/>
                    <a:pt x="2408197" y="220765"/>
                    <a:pt x="2421545" y="222524"/>
                  </a:cubicBezTo>
                  <a:lnTo>
                    <a:pt x="2421556" y="222522"/>
                  </a:lnTo>
                  <a:lnTo>
                    <a:pt x="2440535" y="219486"/>
                  </a:lnTo>
                  <a:cubicBezTo>
                    <a:pt x="2448257" y="219219"/>
                    <a:pt x="2456509" y="219727"/>
                    <a:pt x="2462699" y="221099"/>
                  </a:cubicBezTo>
                  <a:lnTo>
                    <a:pt x="2462814" y="221081"/>
                  </a:lnTo>
                  <a:close/>
                  <a:moveTo>
                    <a:pt x="278459" y="158173"/>
                  </a:moveTo>
                  <a:lnTo>
                    <a:pt x="298045" y="159981"/>
                  </a:lnTo>
                  <a:lnTo>
                    <a:pt x="298347" y="160009"/>
                  </a:lnTo>
                  <a:cubicBezTo>
                    <a:pt x="305077" y="158227"/>
                    <a:pt x="316209" y="157641"/>
                    <a:pt x="325763" y="158567"/>
                  </a:cubicBezTo>
                  <a:cubicBezTo>
                    <a:pt x="333043" y="159272"/>
                    <a:pt x="338263" y="160749"/>
                    <a:pt x="339666" y="162500"/>
                  </a:cubicBezTo>
                  <a:lnTo>
                    <a:pt x="339745" y="162517"/>
                  </a:lnTo>
                  <a:lnTo>
                    <a:pt x="357508" y="166317"/>
                  </a:lnTo>
                  <a:cubicBezTo>
                    <a:pt x="359490" y="167673"/>
                    <a:pt x="359208" y="169145"/>
                    <a:pt x="356710" y="170457"/>
                  </a:cubicBezTo>
                  <a:cubicBezTo>
                    <a:pt x="362851" y="172255"/>
                    <a:pt x="364998" y="174586"/>
                    <a:pt x="362544" y="176786"/>
                  </a:cubicBezTo>
                  <a:cubicBezTo>
                    <a:pt x="359281" y="179709"/>
                    <a:pt x="348480" y="181899"/>
                    <a:pt x="335215" y="182326"/>
                  </a:cubicBezTo>
                  <a:cubicBezTo>
                    <a:pt x="335152" y="184150"/>
                    <a:pt x="331583" y="185881"/>
                    <a:pt x="325432" y="187073"/>
                  </a:cubicBezTo>
                  <a:cubicBezTo>
                    <a:pt x="316087" y="188883"/>
                    <a:pt x="302588" y="189115"/>
                    <a:pt x="292123" y="187647"/>
                  </a:cubicBezTo>
                  <a:lnTo>
                    <a:pt x="285517" y="189053"/>
                  </a:lnTo>
                  <a:lnTo>
                    <a:pt x="288972" y="192801"/>
                  </a:lnTo>
                  <a:cubicBezTo>
                    <a:pt x="285709" y="195724"/>
                    <a:pt x="274908" y="197914"/>
                    <a:pt x="261643" y="198341"/>
                  </a:cubicBezTo>
                  <a:cubicBezTo>
                    <a:pt x="261580" y="200166"/>
                    <a:pt x="258011" y="201896"/>
                    <a:pt x="251860" y="203088"/>
                  </a:cubicBezTo>
                  <a:cubicBezTo>
                    <a:pt x="242515" y="204898"/>
                    <a:pt x="229016" y="205131"/>
                    <a:pt x="218551" y="203662"/>
                  </a:cubicBezTo>
                  <a:cubicBezTo>
                    <a:pt x="215167" y="206184"/>
                    <a:pt x="206105" y="208112"/>
                    <a:pt x="194748" y="208726"/>
                  </a:cubicBezTo>
                  <a:cubicBezTo>
                    <a:pt x="181366" y="209450"/>
                    <a:pt x="167400" y="208217"/>
                    <a:pt x="159750" y="205635"/>
                  </a:cubicBezTo>
                  <a:cubicBezTo>
                    <a:pt x="141693" y="208086"/>
                    <a:pt x="118241" y="206708"/>
                    <a:pt x="107761" y="202581"/>
                  </a:cubicBezTo>
                  <a:cubicBezTo>
                    <a:pt x="97467" y="202852"/>
                    <a:pt x="87801" y="201416"/>
                    <a:pt x="84903" y="199182"/>
                  </a:cubicBezTo>
                  <a:lnTo>
                    <a:pt x="86695" y="197500"/>
                  </a:lnTo>
                  <a:lnTo>
                    <a:pt x="80430" y="196363"/>
                  </a:lnTo>
                  <a:cubicBezTo>
                    <a:pt x="62373" y="198814"/>
                    <a:pt x="38921" y="197436"/>
                    <a:pt x="28442" y="193309"/>
                  </a:cubicBezTo>
                  <a:cubicBezTo>
                    <a:pt x="18147" y="193581"/>
                    <a:pt x="8481" y="192144"/>
                    <a:pt x="5583" y="189911"/>
                  </a:cubicBezTo>
                  <a:cubicBezTo>
                    <a:pt x="3484" y="188295"/>
                    <a:pt x="5340" y="186551"/>
                    <a:pt x="10467" y="185323"/>
                  </a:cubicBezTo>
                  <a:cubicBezTo>
                    <a:pt x="3192" y="184359"/>
                    <a:pt x="-859" y="182510"/>
                    <a:pt x="154" y="180616"/>
                  </a:cubicBezTo>
                  <a:cubicBezTo>
                    <a:pt x="1342" y="178399"/>
                    <a:pt x="9163" y="176661"/>
                    <a:pt x="18990" y="176433"/>
                  </a:cubicBezTo>
                  <a:cubicBezTo>
                    <a:pt x="19048" y="176396"/>
                    <a:pt x="19111" y="176359"/>
                    <a:pt x="19170" y="176323"/>
                  </a:cubicBezTo>
                  <a:cubicBezTo>
                    <a:pt x="17850" y="174138"/>
                    <a:pt x="20928" y="171936"/>
                    <a:pt x="27560" y="170315"/>
                  </a:cubicBezTo>
                  <a:cubicBezTo>
                    <a:pt x="38040" y="167754"/>
                    <a:pt x="55030" y="167183"/>
                    <a:pt x="68378" y="168942"/>
                  </a:cubicBezTo>
                  <a:lnTo>
                    <a:pt x="68389" y="168941"/>
                  </a:lnTo>
                  <a:lnTo>
                    <a:pt x="87368" y="165905"/>
                  </a:lnTo>
                  <a:cubicBezTo>
                    <a:pt x="95090" y="165637"/>
                    <a:pt x="103342" y="166145"/>
                    <a:pt x="109531" y="167518"/>
                  </a:cubicBezTo>
                  <a:lnTo>
                    <a:pt x="109646" y="167499"/>
                  </a:lnTo>
                  <a:lnTo>
                    <a:pt x="125567" y="164916"/>
                  </a:lnTo>
                  <a:lnTo>
                    <a:pt x="145153" y="166724"/>
                  </a:lnTo>
                  <a:lnTo>
                    <a:pt x="145455" y="166752"/>
                  </a:lnTo>
                  <a:cubicBezTo>
                    <a:pt x="152185" y="164970"/>
                    <a:pt x="163317" y="164384"/>
                    <a:pt x="172871" y="165310"/>
                  </a:cubicBezTo>
                  <a:lnTo>
                    <a:pt x="176565" y="166355"/>
                  </a:lnTo>
                  <a:lnTo>
                    <a:pt x="180452" y="163572"/>
                  </a:lnTo>
                  <a:cubicBezTo>
                    <a:pt x="190931" y="161011"/>
                    <a:pt x="207922" y="160440"/>
                    <a:pt x="221269" y="162199"/>
                  </a:cubicBezTo>
                  <a:lnTo>
                    <a:pt x="221281" y="162197"/>
                  </a:lnTo>
                  <a:lnTo>
                    <a:pt x="240259" y="159161"/>
                  </a:lnTo>
                  <a:cubicBezTo>
                    <a:pt x="247982" y="158894"/>
                    <a:pt x="256234" y="159402"/>
                    <a:pt x="262423" y="160774"/>
                  </a:cubicBezTo>
                  <a:lnTo>
                    <a:pt x="262539" y="160756"/>
                  </a:lnTo>
                  <a:close/>
                  <a:moveTo>
                    <a:pt x="1435408" y="69931"/>
                  </a:moveTo>
                  <a:lnTo>
                    <a:pt x="1463477" y="73525"/>
                  </a:lnTo>
                  <a:lnTo>
                    <a:pt x="1463910" y="73580"/>
                  </a:lnTo>
                  <a:cubicBezTo>
                    <a:pt x="1473555" y="70038"/>
                    <a:pt x="1489509" y="68874"/>
                    <a:pt x="1503201" y="70714"/>
                  </a:cubicBezTo>
                  <a:cubicBezTo>
                    <a:pt x="1513635" y="72117"/>
                    <a:pt x="1521116" y="75051"/>
                    <a:pt x="1523126" y="78533"/>
                  </a:cubicBezTo>
                  <a:lnTo>
                    <a:pt x="1523240" y="78567"/>
                  </a:lnTo>
                  <a:lnTo>
                    <a:pt x="1548697" y="86121"/>
                  </a:lnTo>
                  <a:cubicBezTo>
                    <a:pt x="1551537" y="88816"/>
                    <a:pt x="1551133" y="91743"/>
                    <a:pt x="1547553" y="94350"/>
                  </a:cubicBezTo>
                  <a:cubicBezTo>
                    <a:pt x="1556353" y="97925"/>
                    <a:pt x="1559431" y="102559"/>
                    <a:pt x="1555913" y="106930"/>
                  </a:cubicBezTo>
                  <a:cubicBezTo>
                    <a:pt x="1551238" y="112742"/>
                    <a:pt x="1535758" y="117095"/>
                    <a:pt x="1516748" y="117943"/>
                  </a:cubicBezTo>
                  <a:cubicBezTo>
                    <a:pt x="1516657" y="121571"/>
                    <a:pt x="1511542" y="125011"/>
                    <a:pt x="1502727" y="127380"/>
                  </a:cubicBezTo>
                  <a:cubicBezTo>
                    <a:pt x="1489334" y="130979"/>
                    <a:pt x="1469988" y="131441"/>
                    <a:pt x="1454991" y="128522"/>
                  </a:cubicBezTo>
                  <a:lnTo>
                    <a:pt x="1445523" y="131316"/>
                  </a:lnTo>
                  <a:lnTo>
                    <a:pt x="1450474" y="138766"/>
                  </a:lnTo>
                  <a:cubicBezTo>
                    <a:pt x="1445798" y="144578"/>
                    <a:pt x="1430319" y="148931"/>
                    <a:pt x="1411308" y="149779"/>
                  </a:cubicBezTo>
                  <a:cubicBezTo>
                    <a:pt x="1411217" y="153407"/>
                    <a:pt x="1406102" y="156847"/>
                    <a:pt x="1397288" y="159216"/>
                  </a:cubicBezTo>
                  <a:cubicBezTo>
                    <a:pt x="1383895" y="162815"/>
                    <a:pt x="1364549" y="163277"/>
                    <a:pt x="1349551" y="160359"/>
                  </a:cubicBezTo>
                  <a:cubicBezTo>
                    <a:pt x="1344701" y="165372"/>
                    <a:pt x="1331713" y="169205"/>
                    <a:pt x="1315438" y="170425"/>
                  </a:cubicBezTo>
                  <a:cubicBezTo>
                    <a:pt x="1296260" y="171864"/>
                    <a:pt x="1276244" y="169413"/>
                    <a:pt x="1265280" y="164280"/>
                  </a:cubicBezTo>
                  <a:cubicBezTo>
                    <a:pt x="1239402" y="169151"/>
                    <a:pt x="1205791" y="166413"/>
                    <a:pt x="1190773" y="158209"/>
                  </a:cubicBezTo>
                  <a:cubicBezTo>
                    <a:pt x="1176019" y="158748"/>
                    <a:pt x="1162166" y="155892"/>
                    <a:pt x="1158013" y="151453"/>
                  </a:cubicBezTo>
                  <a:lnTo>
                    <a:pt x="1160581" y="148108"/>
                  </a:lnTo>
                  <a:lnTo>
                    <a:pt x="1151603" y="145849"/>
                  </a:lnTo>
                  <a:cubicBezTo>
                    <a:pt x="1125725" y="150720"/>
                    <a:pt x="1092114" y="147982"/>
                    <a:pt x="1077096" y="139778"/>
                  </a:cubicBezTo>
                  <a:cubicBezTo>
                    <a:pt x="1062342" y="140317"/>
                    <a:pt x="1048489" y="137461"/>
                    <a:pt x="1044336" y="133021"/>
                  </a:cubicBezTo>
                  <a:cubicBezTo>
                    <a:pt x="1041328" y="129810"/>
                    <a:pt x="1043988" y="126344"/>
                    <a:pt x="1051336" y="123902"/>
                  </a:cubicBezTo>
                  <a:cubicBezTo>
                    <a:pt x="1040910" y="121986"/>
                    <a:pt x="1035103" y="118311"/>
                    <a:pt x="1036555" y="114546"/>
                  </a:cubicBezTo>
                  <a:cubicBezTo>
                    <a:pt x="1038258" y="110137"/>
                    <a:pt x="1049466" y="106683"/>
                    <a:pt x="1063550" y="106229"/>
                  </a:cubicBezTo>
                  <a:cubicBezTo>
                    <a:pt x="1063633" y="106156"/>
                    <a:pt x="1063724" y="106083"/>
                    <a:pt x="1063808" y="106010"/>
                  </a:cubicBezTo>
                  <a:cubicBezTo>
                    <a:pt x="1061917" y="101668"/>
                    <a:pt x="1066327" y="97290"/>
                    <a:pt x="1075832" y="94068"/>
                  </a:cubicBezTo>
                  <a:cubicBezTo>
                    <a:pt x="1090851" y="88977"/>
                    <a:pt x="1115201" y="87843"/>
                    <a:pt x="1134330" y="91339"/>
                  </a:cubicBezTo>
                  <a:lnTo>
                    <a:pt x="1134347" y="91336"/>
                  </a:lnTo>
                  <a:lnTo>
                    <a:pt x="1161546" y="85301"/>
                  </a:lnTo>
                  <a:cubicBezTo>
                    <a:pt x="1172613" y="84769"/>
                    <a:pt x="1184439" y="85779"/>
                    <a:pt x="1193309" y="88507"/>
                  </a:cubicBezTo>
                  <a:lnTo>
                    <a:pt x="1193474" y="88470"/>
                  </a:lnTo>
                  <a:lnTo>
                    <a:pt x="1216291" y="83335"/>
                  </a:lnTo>
                  <a:lnTo>
                    <a:pt x="1244361" y="86930"/>
                  </a:lnTo>
                  <a:lnTo>
                    <a:pt x="1244793" y="86985"/>
                  </a:lnTo>
                  <a:cubicBezTo>
                    <a:pt x="1254438" y="83442"/>
                    <a:pt x="1270392" y="82279"/>
                    <a:pt x="1284085" y="84119"/>
                  </a:cubicBezTo>
                  <a:lnTo>
                    <a:pt x="1289378" y="86196"/>
                  </a:lnTo>
                  <a:lnTo>
                    <a:pt x="1294949" y="80663"/>
                  </a:lnTo>
                  <a:cubicBezTo>
                    <a:pt x="1309968" y="75573"/>
                    <a:pt x="1334318" y="74438"/>
                    <a:pt x="1353447" y="77935"/>
                  </a:cubicBezTo>
                  <a:lnTo>
                    <a:pt x="1353464" y="77931"/>
                  </a:lnTo>
                  <a:lnTo>
                    <a:pt x="1380662" y="71896"/>
                  </a:lnTo>
                  <a:cubicBezTo>
                    <a:pt x="1391730" y="71364"/>
                    <a:pt x="1403556" y="72374"/>
                    <a:pt x="1412426" y="75102"/>
                  </a:cubicBezTo>
                  <a:lnTo>
                    <a:pt x="1412591" y="75065"/>
                  </a:lnTo>
                  <a:close/>
                  <a:moveTo>
                    <a:pt x="2070569" y="60656"/>
                  </a:moveTo>
                  <a:lnTo>
                    <a:pt x="2070285" y="60740"/>
                  </a:lnTo>
                  <a:lnTo>
                    <a:pt x="2070428" y="60796"/>
                  </a:lnTo>
                  <a:close/>
                  <a:moveTo>
                    <a:pt x="762610" y="25481"/>
                  </a:moveTo>
                  <a:lnTo>
                    <a:pt x="790679" y="29075"/>
                  </a:lnTo>
                  <a:lnTo>
                    <a:pt x="791112" y="29130"/>
                  </a:lnTo>
                  <a:cubicBezTo>
                    <a:pt x="800757" y="25588"/>
                    <a:pt x="816711" y="24424"/>
                    <a:pt x="830403" y="26264"/>
                  </a:cubicBezTo>
                  <a:cubicBezTo>
                    <a:pt x="840837" y="27667"/>
                    <a:pt x="848318" y="30601"/>
                    <a:pt x="850328" y="34083"/>
                  </a:cubicBezTo>
                  <a:lnTo>
                    <a:pt x="850442" y="34117"/>
                  </a:lnTo>
                  <a:lnTo>
                    <a:pt x="875899" y="41671"/>
                  </a:lnTo>
                  <a:cubicBezTo>
                    <a:pt x="878739" y="44366"/>
                    <a:pt x="878335" y="47293"/>
                    <a:pt x="874755" y="49900"/>
                  </a:cubicBezTo>
                  <a:cubicBezTo>
                    <a:pt x="883555" y="53475"/>
                    <a:pt x="886633" y="58109"/>
                    <a:pt x="883115" y="62480"/>
                  </a:cubicBezTo>
                  <a:cubicBezTo>
                    <a:pt x="878440" y="68292"/>
                    <a:pt x="862960" y="72645"/>
                    <a:pt x="843950" y="73493"/>
                  </a:cubicBezTo>
                  <a:cubicBezTo>
                    <a:pt x="843859" y="77121"/>
                    <a:pt x="838744" y="80561"/>
                    <a:pt x="829929" y="82930"/>
                  </a:cubicBezTo>
                  <a:cubicBezTo>
                    <a:pt x="816536" y="86529"/>
                    <a:pt x="797190" y="86991"/>
                    <a:pt x="782193" y="84072"/>
                  </a:cubicBezTo>
                  <a:lnTo>
                    <a:pt x="772725" y="86866"/>
                  </a:lnTo>
                  <a:lnTo>
                    <a:pt x="777676" y="94316"/>
                  </a:lnTo>
                  <a:cubicBezTo>
                    <a:pt x="773000" y="100128"/>
                    <a:pt x="757521" y="104481"/>
                    <a:pt x="738510" y="105329"/>
                  </a:cubicBezTo>
                  <a:cubicBezTo>
                    <a:pt x="738419" y="108957"/>
                    <a:pt x="733304" y="112397"/>
                    <a:pt x="724490" y="114766"/>
                  </a:cubicBezTo>
                  <a:cubicBezTo>
                    <a:pt x="711097" y="118364"/>
                    <a:pt x="691751" y="118827"/>
                    <a:pt x="676753" y="115908"/>
                  </a:cubicBezTo>
                  <a:cubicBezTo>
                    <a:pt x="671903" y="120921"/>
                    <a:pt x="658915" y="124754"/>
                    <a:pt x="642640" y="125975"/>
                  </a:cubicBezTo>
                  <a:cubicBezTo>
                    <a:pt x="623462" y="127414"/>
                    <a:pt x="603446" y="124962"/>
                    <a:pt x="592482" y="119830"/>
                  </a:cubicBezTo>
                  <a:cubicBezTo>
                    <a:pt x="566604" y="124701"/>
                    <a:pt x="532993" y="121963"/>
                    <a:pt x="517975" y="113759"/>
                  </a:cubicBezTo>
                  <a:cubicBezTo>
                    <a:pt x="503221" y="114298"/>
                    <a:pt x="489368" y="111442"/>
                    <a:pt x="485215" y="107003"/>
                  </a:cubicBezTo>
                  <a:lnTo>
                    <a:pt x="487783" y="103658"/>
                  </a:lnTo>
                  <a:lnTo>
                    <a:pt x="478805" y="101399"/>
                  </a:lnTo>
                  <a:cubicBezTo>
                    <a:pt x="452927" y="106270"/>
                    <a:pt x="419316" y="103532"/>
                    <a:pt x="404298" y="95328"/>
                  </a:cubicBezTo>
                  <a:cubicBezTo>
                    <a:pt x="389544" y="95867"/>
                    <a:pt x="375691" y="93011"/>
                    <a:pt x="371538" y="88571"/>
                  </a:cubicBezTo>
                  <a:cubicBezTo>
                    <a:pt x="368530" y="85360"/>
                    <a:pt x="371190" y="81894"/>
                    <a:pt x="378538" y="79452"/>
                  </a:cubicBezTo>
                  <a:cubicBezTo>
                    <a:pt x="368112" y="77536"/>
                    <a:pt x="362305" y="73861"/>
                    <a:pt x="363757" y="70096"/>
                  </a:cubicBezTo>
                  <a:cubicBezTo>
                    <a:pt x="365460" y="65687"/>
                    <a:pt x="376668" y="62233"/>
                    <a:pt x="390752" y="61779"/>
                  </a:cubicBezTo>
                  <a:cubicBezTo>
                    <a:pt x="390835" y="61706"/>
                    <a:pt x="390926" y="61633"/>
                    <a:pt x="391010" y="61560"/>
                  </a:cubicBezTo>
                  <a:cubicBezTo>
                    <a:pt x="389119" y="57218"/>
                    <a:pt x="393529" y="52840"/>
                    <a:pt x="403034" y="49618"/>
                  </a:cubicBezTo>
                  <a:cubicBezTo>
                    <a:pt x="418053" y="44527"/>
                    <a:pt x="442403" y="43393"/>
                    <a:pt x="461532" y="46889"/>
                  </a:cubicBezTo>
                  <a:lnTo>
                    <a:pt x="461549" y="46886"/>
                  </a:lnTo>
                  <a:lnTo>
                    <a:pt x="488748" y="40851"/>
                  </a:lnTo>
                  <a:cubicBezTo>
                    <a:pt x="499815" y="40319"/>
                    <a:pt x="511641" y="41329"/>
                    <a:pt x="520511" y="44057"/>
                  </a:cubicBezTo>
                  <a:lnTo>
                    <a:pt x="520676" y="44020"/>
                  </a:lnTo>
                  <a:lnTo>
                    <a:pt x="543493" y="38885"/>
                  </a:lnTo>
                  <a:lnTo>
                    <a:pt x="571563" y="42480"/>
                  </a:lnTo>
                  <a:lnTo>
                    <a:pt x="571995" y="42535"/>
                  </a:lnTo>
                  <a:cubicBezTo>
                    <a:pt x="581640" y="38992"/>
                    <a:pt x="597594" y="37829"/>
                    <a:pt x="611287" y="39669"/>
                  </a:cubicBezTo>
                  <a:lnTo>
                    <a:pt x="616580" y="41746"/>
                  </a:lnTo>
                  <a:lnTo>
                    <a:pt x="622151" y="36213"/>
                  </a:lnTo>
                  <a:cubicBezTo>
                    <a:pt x="637170" y="31123"/>
                    <a:pt x="661520" y="29988"/>
                    <a:pt x="680649" y="33485"/>
                  </a:cubicBezTo>
                  <a:lnTo>
                    <a:pt x="680666" y="33481"/>
                  </a:lnTo>
                  <a:lnTo>
                    <a:pt x="707864" y="27446"/>
                  </a:lnTo>
                  <a:cubicBezTo>
                    <a:pt x="718932" y="26914"/>
                    <a:pt x="730758" y="27924"/>
                    <a:pt x="739628" y="30652"/>
                  </a:cubicBezTo>
                  <a:lnTo>
                    <a:pt x="739793" y="30615"/>
                  </a:lnTo>
                  <a:close/>
                  <a:moveTo>
                    <a:pt x="2057707" y="81"/>
                  </a:moveTo>
                  <a:lnTo>
                    <a:pt x="2085777" y="3675"/>
                  </a:lnTo>
                  <a:lnTo>
                    <a:pt x="2086210" y="3730"/>
                  </a:lnTo>
                  <a:cubicBezTo>
                    <a:pt x="2095854" y="188"/>
                    <a:pt x="2111808" y="-976"/>
                    <a:pt x="2125501" y="864"/>
                  </a:cubicBezTo>
                  <a:cubicBezTo>
                    <a:pt x="2135934" y="2267"/>
                    <a:pt x="2143416" y="5201"/>
                    <a:pt x="2145426" y="8683"/>
                  </a:cubicBezTo>
                  <a:lnTo>
                    <a:pt x="2145540" y="8717"/>
                  </a:lnTo>
                  <a:lnTo>
                    <a:pt x="2170997" y="16271"/>
                  </a:lnTo>
                  <a:cubicBezTo>
                    <a:pt x="2173837" y="18966"/>
                    <a:pt x="2173432" y="21893"/>
                    <a:pt x="2169853" y="24500"/>
                  </a:cubicBezTo>
                  <a:cubicBezTo>
                    <a:pt x="2178653" y="28075"/>
                    <a:pt x="2181731" y="32709"/>
                    <a:pt x="2178213" y="37080"/>
                  </a:cubicBezTo>
                  <a:cubicBezTo>
                    <a:pt x="2173537" y="42892"/>
                    <a:pt x="2158058" y="47245"/>
                    <a:pt x="2139047" y="48093"/>
                  </a:cubicBezTo>
                  <a:lnTo>
                    <a:pt x="2132296" y="52638"/>
                  </a:lnTo>
                  <a:lnTo>
                    <a:pt x="2134496" y="52535"/>
                  </a:lnTo>
                  <a:lnTo>
                    <a:pt x="2134513" y="52531"/>
                  </a:lnTo>
                  <a:lnTo>
                    <a:pt x="2161712" y="46496"/>
                  </a:lnTo>
                  <a:cubicBezTo>
                    <a:pt x="2172780" y="45964"/>
                    <a:pt x="2184605" y="46974"/>
                    <a:pt x="2193476" y="49702"/>
                  </a:cubicBezTo>
                  <a:lnTo>
                    <a:pt x="2193641" y="49665"/>
                  </a:lnTo>
                  <a:lnTo>
                    <a:pt x="2216458" y="44531"/>
                  </a:lnTo>
                  <a:lnTo>
                    <a:pt x="2244527" y="48125"/>
                  </a:lnTo>
                  <a:lnTo>
                    <a:pt x="2244960" y="48180"/>
                  </a:lnTo>
                  <a:cubicBezTo>
                    <a:pt x="2254605" y="44638"/>
                    <a:pt x="2270559" y="43474"/>
                    <a:pt x="2284251" y="45314"/>
                  </a:cubicBezTo>
                  <a:cubicBezTo>
                    <a:pt x="2294685" y="46717"/>
                    <a:pt x="2302166" y="49651"/>
                    <a:pt x="2304176" y="53133"/>
                  </a:cubicBezTo>
                  <a:lnTo>
                    <a:pt x="2304290" y="53167"/>
                  </a:lnTo>
                  <a:lnTo>
                    <a:pt x="2329747" y="60721"/>
                  </a:lnTo>
                  <a:cubicBezTo>
                    <a:pt x="2332588" y="63417"/>
                    <a:pt x="2332183" y="66343"/>
                    <a:pt x="2328603" y="68950"/>
                  </a:cubicBezTo>
                  <a:lnTo>
                    <a:pt x="2331792" y="73749"/>
                  </a:lnTo>
                  <a:lnTo>
                    <a:pt x="2352184" y="75807"/>
                  </a:lnTo>
                  <a:lnTo>
                    <a:pt x="2352349" y="75770"/>
                  </a:lnTo>
                  <a:lnTo>
                    <a:pt x="2375166" y="70635"/>
                  </a:lnTo>
                  <a:lnTo>
                    <a:pt x="2403236" y="74230"/>
                  </a:lnTo>
                  <a:lnTo>
                    <a:pt x="2403668" y="74285"/>
                  </a:lnTo>
                  <a:cubicBezTo>
                    <a:pt x="2413313" y="70743"/>
                    <a:pt x="2429267" y="69579"/>
                    <a:pt x="2442960" y="71419"/>
                  </a:cubicBezTo>
                  <a:lnTo>
                    <a:pt x="2448253" y="73496"/>
                  </a:lnTo>
                  <a:lnTo>
                    <a:pt x="2453824" y="67964"/>
                  </a:lnTo>
                  <a:cubicBezTo>
                    <a:pt x="2468843" y="62873"/>
                    <a:pt x="2493193" y="61738"/>
                    <a:pt x="2512322" y="65235"/>
                  </a:cubicBezTo>
                  <a:lnTo>
                    <a:pt x="2512339" y="65231"/>
                  </a:lnTo>
                  <a:lnTo>
                    <a:pt x="2539537" y="59196"/>
                  </a:lnTo>
                  <a:cubicBezTo>
                    <a:pt x="2550605" y="58665"/>
                    <a:pt x="2562431" y="59674"/>
                    <a:pt x="2571301" y="62403"/>
                  </a:cubicBezTo>
                  <a:lnTo>
                    <a:pt x="2571466" y="62365"/>
                  </a:lnTo>
                  <a:lnTo>
                    <a:pt x="2594283" y="57231"/>
                  </a:lnTo>
                  <a:lnTo>
                    <a:pt x="2622352" y="60825"/>
                  </a:lnTo>
                  <a:lnTo>
                    <a:pt x="2622785" y="60881"/>
                  </a:lnTo>
                  <a:cubicBezTo>
                    <a:pt x="2632430" y="57338"/>
                    <a:pt x="2648384" y="56174"/>
                    <a:pt x="2662076" y="58015"/>
                  </a:cubicBezTo>
                  <a:cubicBezTo>
                    <a:pt x="2672510" y="59417"/>
                    <a:pt x="2679991" y="62352"/>
                    <a:pt x="2682001" y="65834"/>
                  </a:cubicBezTo>
                  <a:lnTo>
                    <a:pt x="2682115" y="65867"/>
                  </a:lnTo>
                  <a:lnTo>
                    <a:pt x="2707572" y="73421"/>
                  </a:lnTo>
                  <a:cubicBezTo>
                    <a:pt x="2710413" y="76117"/>
                    <a:pt x="2710008" y="79043"/>
                    <a:pt x="2706428" y="81650"/>
                  </a:cubicBezTo>
                  <a:cubicBezTo>
                    <a:pt x="2715228" y="85225"/>
                    <a:pt x="2718306" y="89859"/>
                    <a:pt x="2714788" y="94231"/>
                  </a:cubicBezTo>
                  <a:cubicBezTo>
                    <a:pt x="2710113" y="100043"/>
                    <a:pt x="2694633" y="104396"/>
                    <a:pt x="2675623" y="105244"/>
                  </a:cubicBezTo>
                  <a:cubicBezTo>
                    <a:pt x="2675532" y="108871"/>
                    <a:pt x="2670417" y="112312"/>
                    <a:pt x="2661602" y="114680"/>
                  </a:cubicBezTo>
                  <a:cubicBezTo>
                    <a:pt x="2648209" y="118279"/>
                    <a:pt x="2628863" y="118741"/>
                    <a:pt x="2613866" y="115823"/>
                  </a:cubicBezTo>
                  <a:lnTo>
                    <a:pt x="2604398" y="118617"/>
                  </a:lnTo>
                  <a:lnTo>
                    <a:pt x="2609349" y="126067"/>
                  </a:lnTo>
                  <a:cubicBezTo>
                    <a:pt x="2604673" y="131879"/>
                    <a:pt x="2589194" y="136231"/>
                    <a:pt x="2570183" y="137080"/>
                  </a:cubicBezTo>
                  <a:cubicBezTo>
                    <a:pt x="2570092" y="140707"/>
                    <a:pt x="2564977" y="144148"/>
                    <a:pt x="2556163" y="146516"/>
                  </a:cubicBezTo>
                  <a:cubicBezTo>
                    <a:pt x="2542770" y="150115"/>
                    <a:pt x="2523424" y="150577"/>
                    <a:pt x="2508426" y="147659"/>
                  </a:cubicBezTo>
                  <a:cubicBezTo>
                    <a:pt x="2503576" y="152672"/>
                    <a:pt x="2490588" y="156505"/>
                    <a:pt x="2474313" y="157725"/>
                  </a:cubicBezTo>
                  <a:cubicBezTo>
                    <a:pt x="2455135" y="159164"/>
                    <a:pt x="2435119" y="156713"/>
                    <a:pt x="2424155" y="151580"/>
                  </a:cubicBezTo>
                  <a:cubicBezTo>
                    <a:pt x="2398277" y="156451"/>
                    <a:pt x="2364666" y="153713"/>
                    <a:pt x="2349648" y="145509"/>
                  </a:cubicBezTo>
                  <a:cubicBezTo>
                    <a:pt x="2334894" y="146048"/>
                    <a:pt x="2321041" y="143192"/>
                    <a:pt x="2316889" y="138753"/>
                  </a:cubicBezTo>
                  <a:lnTo>
                    <a:pt x="2319456" y="135409"/>
                  </a:lnTo>
                  <a:lnTo>
                    <a:pt x="2310478" y="133149"/>
                  </a:lnTo>
                  <a:cubicBezTo>
                    <a:pt x="2284600" y="138020"/>
                    <a:pt x="2250989" y="135282"/>
                    <a:pt x="2235971" y="127078"/>
                  </a:cubicBezTo>
                  <a:lnTo>
                    <a:pt x="2205276" y="120747"/>
                  </a:lnTo>
                  <a:lnTo>
                    <a:pt x="2192358" y="124380"/>
                  </a:lnTo>
                  <a:cubicBezTo>
                    <a:pt x="2192267" y="128007"/>
                    <a:pt x="2187152" y="131448"/>
                    <a:pt x="2178337" y="133816"/>
                  </a:cubicBezTo>
                  <a:cubicBezTo>
                    <a:pt x="2164945" y="137415"/>
                    <a:pt x="2145599" y="137877"/>
                    <a:pt x="2130601" y="134959"/>
                  </a:cubicBezTo>
                  <a:cubicBezTo>
                    <a:pt x="2125750" y="139972"/>
                    <a:pt x="2112763" y="143805"/>
                    <a:pt x="2096488" y="145025"/>
                  </a:cubicBezTo>
                  <a:cubicBezTo>
                    <a:pt x="2077309" y="146464"/>
                    <a:pt x="2057294" y="144013"/>
                    <a:pt x="2046330" y="138880"/>
                  </a:cubicBezTo>
                  <a:cubicBezTo>
                    <a:pt x="2020452" y="143751"/>
                    <a:pt x="1986841" y="141013"/>
                    <a:pt x="1971823" y="132809"/>
                  </a:cubicBezTo>
                  <a:cubicBezTo>
                    <a:pt x="1957069" y="133348"/>
                    <a:pt x="1943216" y="130492"/>
                    <a:pt x="1939063" y="126053"/>
                  </a:cubicBezTo>
                  <a:lnTo>
                    <a:pt x="1941631" y="122709"/>
                  </a:lnTo>
                  <a:lnTo>
                    <a:pt x="1932653" y="120449"/>
                  </a:lnTo>
                  <a:cubicBezTo>
                    <a:pt x="1906775" y="125320"/>
                    <a:pt x="1873164" y="122582"/>
                    <a:pt x="1858146" y="114378"/>
                  </a:cubicBezTo>
                  <a:cubicBezTo>
                    <a:pt x="1843392" y="114917"/>
                    <a:pt x="1829539" y="112061"/>
                    <a:pt x="1825386" y="107622"/>
                  </a:cubicBezTo>
                  <a:cubicBezTo>
                    <a:pt x="1822378" y="104410"/>
                    <a:pt x="1825038" y="100944"/>
                    <a:pt x="1832386" y="98502"/>
                  </a:cubicBezTo>
                  <a:lnTo>
                    <a:pt x="1818360" y="89624"/>
                  </a:lnTo>
                  <a:lnTo>
                    <a:pt x="1813073" y="88359"/>
                  </a:lnTo>
                  <a:cubicBezTo>
                    <a:pt x="1798319" y="88898"/>
                    <a:pt x="1784466" y="86042"/>
                    <a:pt x="1780313" y="81603"/>
                  </a:cubicBezTo>
                  <a:lnTo>
                    <a:pt x="1782881" y="78259"/>
                  </a:lnTo>
                  <a:lnTo>
                    <a:pt x="1773903" y="75999"/>
                  </a:lnTo>
                  <a:cubicBezTo>
                    <a:pt x="1748025" y="80870"/>
                    <a:pt x="1714414" y="78132"/>
                    <a:pt x="1699396" y="69928"/>
                  </a:cubicBezTo>
                  <a:cubicBezTo>
                    <a:pt x="1684642" y="70467"/>
                    <a:pt x="1670789" y="67611"/>
                    <a:pt x="1666636" y="63172"/>
                  </a:cubicBezTo>
                  <a:cubicBezTo>
                    <a:pt x="1663628" y="59960"/>
                    <a:pt x="1666288" y="56494"/>
                    <a:pt x="1673636" y="54052"/>
                  </a:cubicBezTo>
                  <a:cubicBezTo>
                    <a:pt x="1663209" y="52136"/>
                    <a:pt x="1657403" y="48461"/>
                    <a:pt x="1658855" y="44696"/>
                  </a:cubicBezTo>
                  <a:cubicBezTo>
                    <a:pt x="1660557" y="40287"/>
                    <a:pt x="1671766" y="36833"/>
                    <a:pt x="1685849" y="36379"/>
                  </a:cubicBezTo>
                  <a:cubicBezTo>
                    <a:pt x="1685933" y="36306"/>
                    <a:pt x="1686024" y="36233"/>
                    <a:pt x="1686108" y="36160"/>
                  </a:cubicBezTo>
                  <a:cubicBezTo>
                    <a:pt x="1684216" y="31818"/>
                    <a:pt x="1688627" y="27440"/>
                    <a:pt x="1698132" y="24218"/>
                  </a:cubicBezTo>
                  <a:cubicBezTo>
                    <a:pt x="1713151" y="19127"/>
                    <a:pt x="1737501" y="17993"/>
                    <a:pt x="1756630" y="21489"/>
                  </a:cubicBezTo>
                  <a:lnTo>
                    <a:pt x="1756647" y="21486"/>
                  </a:lnTo>
                  <a:lnTo>
                    <a:pt x="1783845" y="15451"/>
                  </a:lnTo>
                  <a:cubicBezTo>
                    <a:pt x="1794913" y="14919"/>
                    <a:pt x="1806739" y="15929"/>
                    <a:pt x="1815609" y="18657"/>
                  </a:cubicBezTo>
                  <a:lnTo>
                    <a:pt x="1815774" y="18620"/>
                  </a:lnTo>
                  <a:lnTo>
                    <a:pt x="1838591" y="13485"/>
                  </a:lnTo>
                  <a:lnTo>
                    <a:pt x="1866661" y="17080"/>
                  </a:lnTo>
                  <a:lnTo>
                    <a:pt x="1867093" y="17135"/>
                  </a:lnTo>
                  <a:cubicBezTo>
                    <a:pt x="1876738" y="13592"/>
                    <a:pt x="1892692" y="12429"/>
                    <a:pt x="1906385" y="14269"/>
                  </a:cubicBezTo>
                  <a:lnTo>
                    <a:pt x="1911678" y="16346"/>
                  </a:lnTo>
                  <a:lnTo>
                    <a:pt x="1917249" y="10813"/>
                  </a:lnTo>
                  <a:cubicBezTo>
                    <a:pt x="1932268" y="5723"/>
                    <a:pt x="1956617" y="4588"/>
                    <a:pt x="1975746" y="8085"/>
                  </a:cubicBezTo>
                  <a:lnTo>
                    <a:pt x="1975763" y="8081"/>
                  </a:lnTo>
                  <a:lnTo>
                    <a:pt x="2002962" y="2046"/>
                  </a:lnTo>
                  <a:cubicBezTo>
                    <a:pt x="2014030" y="1514"/>
                    <a:pt x="2025855" y="2524"/>
                    <a:pt x="2034726" y="5252"/>
                  </a:cubicBezTo>
                  <a:lnTo>
                    <a:pt x="2034891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7" name="楕円 266">
              <a:extLst>
                <a:ext uri="{FF2B5EF4-FFF2-40B4-BE49-F238E27FC236}">
                  <a16:creationId xmlns:a16="http://schemas.microsoft.com/office/drawing/2014/main" id="{ECC02575-F294-41C7-BE0A-F0316F94DF0B}"/>
                </a:ext>
              </a:extLst>
            </p:cNvPr>
            <p:cNvSpPr/>
            <p:nvPr/>
          </p:nvSpPr>
          <p:spPr>
            <a:xfrm>
              <a:off x="1889702" y="4654551"/>
              <a:ext cx="3558597" cy="742952"/>
            </a:xfrm>
            <a:prstGeom prst="ellipse">
              <a:avLst/>
            </a:pr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8239781B-413D-46FE-8A11-5376C6555B99}"/>
                </a:ext>
              </a:extLst>
            </p:cNvPr>
            <p:cNvSpPr/>
            <p:nvPr/>
          </p:nvSpPr>
          <p:spPr>
            <a:xfrm>
              <a:off x="1898650" y="4083050"/>
              <a:ext cx="3549650" cy="936626"/>
            </a:xfrm>
            <a:custGeom>
              <a:avLst/>
              <a:gdLst>
                <a:gd name="connsiteX0" fmla="*/ 1778000 w 3549650"/>
                <a:gd name="connsiteY0" fmla="*/ 0 h 936626"/>
                <a:gd name="connsiteX1" fmla="*/ 1911350 w 3549650"/>
                <a:gd name="connsiteY1" fmla="*/ 69850 h 936626"/>
                <a:gd name="connsiteX2" fmla="*/ 2057400 w 3549650"/>
                <a:gd name="connsiteY2" fmla="*/ 76200 h 936626"/>
                <a:gd name="connsiteX3" fmla="*/ 2108200 w 3549650"/>
                <a:gd name="connsiteY3" fmla="*/ 133350 h 936626"/>
                <a:gd name="connsiteX4" fmla="*/ 2254250 w 3549650"/>
                <a:gd name="connsiteY4" fmla="*/ 177800 h 936626"/>
                <a:gd name="connsiteX5" fmla="*/ 2381250 w 3549650"/>
                <a:gd name="connsiteY5" fmla="*/ 311150 h 936626"/>
                <a:gd name="connsiteX6" fmla="*/ 2857500 w 3549650"/>
                <a:gd name="connsiteY6" fmla="*/ 400050 h 936626"/>
                <a:gd name="connsiteX7" fmla="*/ 2940050 w 3549650"/>
                <a:gd name="connsiteY7" fmla="*/ 349250 h 936626"/>
                <a:gd name="connsiteX8" fmla="*/ 2990850 w 3549650"/>
                <a:gd name="connsiteY8" fmla="*/ 406400 h 936626"/>
                <a:gd name="connsiteX9" fmla="*/ 3302000 w 3549650"/>
                <a:gd name="connsiteY9" fmla="*/ 304800 h 936626"/>
                <a:gd name="connsiteX10" fmla="*/ 3435350 w 3549650"/>
                <a:gd name="connsiteY10" fmla="*/ 304800 h 936626"/>
                <a:gd name="connsiteX11" fmla="*/ 3479800 w 3549650"/>
                <a:gd name="connsiteY11" fmla="*/ 361950 h 936626"/>
                <a:gd name="connsiteX12" fmla="*/ 3549650 w 3549650"/>
                <a:gd name="connsiteY12" fmla="*/ 457200 h 936626"/>
                <a:gd name="connsiteX13" fmla="*/ 3549650 w 3549650"/>
                <a:gd name="connsiteY13" fmla="*/ 936626 h 936626"/>
                <a:gd name="connsiteX14" fmla="*/ 0 w 3549650"/>
                <a:gd name="connsiteY14" fmla="*/ 936626 h 936626"/>
                <a:gd name="connsiteX15" fmla="*/ 0 w 3549650"/>
                <a:gd name="connsiteY15" fmla="*/ 76200 h 936626"/>
                <a:gd name="connsiteX16" fmla="*/ 19050 w 3549650"/>
                <a:gd name="connsiteY16" fmla="*/ 76200 h 936626"/>
                <a:gd name="connsiteX17" fmla="*/ 247650 w 3549650"/>
                <a:gd name="connsiteY17" fmla="*/ 139700 h 936626"/>
                <a:gd name="connsiteX18" fmla="*/ 304800 w 3549650"/>
                <a:gd name="connsiteY18" fmla="*/ 101600 h 936626"/>
                <a:gd name="connsiteX19" fmla="*/ 463550 w 3549650"/>
                <a:gd name="connsiteY19" fmla="*/ 158750 h 936626"/>
                <a:gd name="connsiteX20" fmla="*/ 622300 w 3549650"/>
                <a:gd name="connsiteY20" fmla="*/ 139700 h 936626"/>
                <a:gd name="connsiteX21" fmla="*/ 800100 w 3549650"/>
                <a:gd name="connsiteY21" fmla="*/ 171450 h 936626"/>
                <a:gd name="connsiteX22" fmla="*/ 1092200 w 3549650"/>
                <a:gd name="connsiteY22" fmla="*/ 76200 h 936626"/>
                <a:gd name="connsiteX23" fmla="*/ 1295400 w 3549650"/>
                <a:gd name="connsiteY23" fmla="*/ 114300 h 936626"/>
                <a:gd name="connsiteX24" fmla="*/ 1492250 w 3549650"/>
                <a:gd name="connsiteY24" fmla="*/ 107950 h 936626"/>
                <a:gd name="connsiteX25" fmla="*/ 1631950 w 3549650"/>
                <a:gd name="connsiteY25" fmla="*/ 50800 h 93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49650" h="936626">
                  <a:moveTo>
                    <a:pt x="1778000" y="0"/>
                  </a:moveTo>
                  <a:lnTo>
                    <a:pt x="1911350" y="69850"/>
                  </a:lnTo>
                  <a:lnTo>
                    <a:pt x="2057400" y="76200"/>
                  </a:lnTo>
                  <a:lnTo>
                    <a:pt x="2108200" y="133350"/>
                  </a:lnTo>
                  <a:lnTo>
                    <a:pt x="2254250" y="177800"/>
                  </a:lnTo>
                  <a:lnTo>
                    <a:pt x="2381250" y="311150"/>
                  </a:lnTo>
                  <a:lnTo>
                    <a:pt x="2857500" y="400050"/>
                  </a:lnTo>
                  <a:lnTo>
                    <a:pt x="2940050" y="349250"/>
                  </a:lnTo>
                  <a:lnTo>
                    <a:pt x="2990850" y="406400"/>
                  </a:lnTo>
                  <a:lnTo>
                    <a:pt x="3302000" y="304800"/>
                  </a:lnTo>
                  <a:lnTo>
                    <a:pt x="3435350" y="304800"/>
                  </a:lnTo>
                  <a:lnTo>
                    <a:pt x="3479800" y="361950"/>
                  </a:lnTo>
                  <a:lnTo>
                    <a:pt x="3549650" y="457200"/>
                  </a:lnTo>
                  <a:lnTo>
                    <a:pt x="3549650" y="936626"/>
                  </a:lnTo>
                  <a:lnTo>
                    <a:pt x="0" y="936626"/>
                  </a:lnTo>
                  <a:lnTo>
                    <a:pt x="0" y="76200"/>
                  </a:lnTo>
                  <a:lnTo>
                    <a:pt x="19050" y="76200"/>
                  </a:lnTo>
                  <a:lnTo>
                    <a:pt x="247650" y="139700"/>
                  </a:lnTo>
                  <a:lnTo>
                    <a:pt x="304800" y="101600"/>
                  </a:lnTo>
                  <a:lnTo>
                    <a:pt x="463550" y="158750"/>
                  </a:lnTo>
                  <a:lnTo>
                    <a:pt x="622300" y="139700"/>
                  </a:lnTo>
                  <a:lnTo>
                    <a:pt x="800100" y="171450"/>
                  </a:lnTo>
                  <a:lnTo>
                    <a:pt x="1092200" y="76200"/>
                  </a:lnTo>
                  <a:lnTo>
                    <a:pt x="1295400" y="114300"/>
                  </a:lnTo>
                  <a:lnTo>
                    <a:pt x="1492250" y="107950"/>
                  </a:lnTo>
                  <a:lnTo>
                    <a:pt x="1631950" y="5080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C8A6A4FD-A794-4455-B4A0-03758179D73B}"/>
                </a:ext>
              </a:extLst>
            </p:cNvPr>
            <p:cNvSpPr/>
            <p:nvPr/>
          </p:nvSpPr>
          <p:spPr>
            <a:xfrm>
              <a:off x="3562350" y="4222750"/>
              <a:ext cx="1889125" cy="796926"/>
            </a:xfrm>
            <a:custGeom>
              <a:avLst/>
              <a:gdLst>
                <a:gd name="connsiteX0" fmla="*/ 657225 w 1889125"/>
                <a:gd name="connsiteY0" fmla="*/ 0 h 796926"/>
                <a:gd name="connsiteX1" fmla="*/ 733425 w 1889125"/>
                <a:gd name="connsiteY1" fmla="*/ 41275 h 796926"/>
                <a:gd name="connsiteX2" fmla="*/ 793750 w 1889125"/>
                <a:gd name="connsiteY2" fmla="*/ 15875 h 796926"/>
                <a:gd name="connsiteX3" fmla="*/ 946150 w 1889125"/>
                <a:gd name="connsiteY3" fmla="*/ 92075 h 796926"/>
                <a:gd name="connsiteX4" fmla="*/ 1133475 w 1889125"/>
                <a:gd name="connsiteY4" fmla="*/ 25400 h 796926"/>
                <a:gd name="connsiteX5" fmla="*/ 1387475 w 1889125"/>
                <a:gd name="connsiteY5" fmla="*/ 177800 h 796926"/>
                <a:gd name="connsiteX6" fmla="*/ 1476375 w 1889125"/>
                <a:gd name="connsiteY6" fmla="*/ 161925 h 796926"/>
                <a:gd name="connsiteX7" fmla="*/ 1546225 w 1889125"/>
                <a:gd name="connsiteY7" fmla="*/ 238125 h 796926"/>
                <a:gd name="connsiteX8" fmla="*/ 1641475 w 1889125"/>
                <a:gd name="connsiteY8" fmla="*/ 250825 h 796926"/>
                <a:gd name="connsiteX9" fmla="*/ 1673225 w 1889125"/>
                <a:gd name="connsiteY9" fmla="*/ 317500 h 796926"/>
                <a:gd name="connsiteX10" fmla="*/ 1809750 w 1889125"/>
                <a:gd name="connsiteY10" fmla="*/ 330200 h 796926"/>
                <a:gd name="connsiteX11" fmla="*/ 1889125 w 1889125"/>
                <a:gd name="connsiteY11" fmla="*/ 403225 h 796926"/>
                <a:gd name="connsiteX12" fmla="*/ 1889125 w 1889125"/>
                <a:gd name="connsiteY12" fmla="*/ 796926 h 796926"/>
                <a:gd name="connsiteX13" fmla="*/ 0 w 1889125"/>
                <a:gd name="connsiteY13" fmla="*/ 796926 h 796926"/>
                <a:gd name="connsiteX14" fmla="*/ 0 w 1889125"/>
                <a:gd name="connsiteY14" fmla="*/ 409575 h 796926"/>
                <a:gd name="connsiteX15" fmla="*/ 200025 w 1889125"/>
                <a:gd name="connsiteY15" fmla="*/ 301625 h 796926"/>
                <a:gd name="connsiteX16" fmla="*/ 352425 w 1889125"/>
                <a:gd name="connsiteY16" fmla="*/ 250825 h 796926"/>
                <a:gd name="connsiteX17" fmla="*/ 361950 w 1889125"/>
                <a:gd name="connsiteY17" fmla="*/ 209550 h 796926"/>
                <a:gd name="connsiteX18" fmla="*/ 492125 w 1889125"/>
                <a:gd name="connsiteY18" fmla="*/ 123825 h 796926"/>
                <a:gd name="connsiteX19" fmla="*/ 542925 w 1889125"/>
                <a:gd name="connsiteY19" fmla="*/ 117475 h 796926"/>
                <a:gd name="connsiteX20" fmla="*/ 552450 w 1889125"/>
                <a:gd name="connsiteY20" fmla="*/ 79375 h 79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9125" h="796926">
                  <a:moveTo>
                    <a:pt x="657225" y="0"/>
                  </a:moveTo>
                  <a:lnTo>
                    <a:pt x="733425" y="41275"/>
                  </a:lnTo>
                  <a:lnTo>
                    <a:pt x="793750" y="15875"/>
                  </a:lnTo>
                  <a:lnTo>
                    <a:pt x="946150" y="92075"/>
                  </a:lnTo>
                  <a:lnTo>
                    <a:pt x="1133475" y="25400"/>
                  </a:lnTo>
                  <a:lnTo>
                    <a:pt x="1387475" y="177800"/>
                  </a:lnTo>
                  <a:lnTo>
                    <a:pt x="1476375" y="161925"/>
                  </a:lnTo>
                  <a:lnTo>
                    <a:pt x="1546225" y="238125"/>
                  </a:lnTo>
                  <a:lnTo>
                    <a:pt x="1641475" y="250825"/>
                  </a:lnTo>
                  <a:lnTo>
                    <a:pt x="1673225" y="317500"/>
                  </a:lnTo>
                  <a:lnTo>
                    <a:pt x="1809750" y="330200"/>
                  </a:lnTo>
                  <a:lnTo>
                    <a:pt x="1889125" y="403225"/>
                  </a:lnTo>
                  <a:lnTo>
                    <a:pt x="1889125" y="796926"/>
                  </a:lnTo>
                  <a:lnTo>
                    <a:pt x="0" y="796926"/>
                  </a:lnTo>
                  <a:lnTo>
                    <a:pt x="0" y="409575"/>
                  </a:lnTo>
                  <a:lnTo>
                    <a:pt x="200025" y="301625"/>
                  </a:lnTo>
                  <a:lnTo>
                    <a:pt x="352425" y="250825"/>
                  </a:lnTo>
                  <a:lnTo>
                    <a:pt x="361950" y="209550"/>
                  </a:lnTo>
                  <a:lnTo>
                    <a:pt x="492125" y="123825"/>
                  </a:lnTo>
                  <a:lnTo>
                    <a:pt x="542925" y="117475"/>
                  </a:lnTo>
                  <a:lnTo>
                    <a:pt x="552450" y="7937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6A288440-549B-494B-ACB4-1988F0AA0488}"/>
                </a:ext>
              </a:extLst>
            </p:cNvPr>
            <p:cNvSpPr/>
            <p:nvPr/>
          </p:nvSpPr>
          <p:spPr>
            <a:xfrm>
              <a:off x="1965325" y="4260850"/>
              <a:ext cx="831850" cy="463550"/>
            </a:xfrm>
            <a:custGeom>
              <a:avLst/>
              <a:gdLst>
                <a:gd name="connsiteX0" fmla="*/ 831850 w 831850"/>
                <a:gd name="connsiteY0" fmla="*/ 307975 h 463550"/>
                <a:gd name="connsiteX1" fmla="*/ 711200 w 831850"/>
                <a:gd name="connsiteY1" fmla="*/ 120650 h 463550"/>
                <a:gd name="connsiteX2" fmla="*/ 603250 w 831850"/>
                <a:gd name="connsiteY2" fmla="*/ 111125 h 463550"/>
                <a:gd name="connsiteX3" fmla="*/ 549275 w 831850"/>
                <a:gd name="connsiteY3" fmla="*/ 63500 h 463550"/>
                <a:gd name="connsiteX4" fmla="*/ 346075 w 831850"/>
                <a:gd name="connsiteY4" fmla="*/ 38100 h 463550"/>
                <a:gd name="connsiteX5" fmla="*/ 273050 w 831850"/>
                <a:gd name="connsiteY5" fmla="*/ 0 h 463550"/>
                <a:gd name="connsiteX6" fmla="*/ 127000 w 831850"/>
                <a:gd name="connsiteY6" fmla="*/ 63500 h 463550"/>
                <a:gd name="connsiteX7" fmla="*/ 53975 w 831850"/>
                <a:gd name="connsiteY7" fmla="*/ 92075 h 463550"/>
                <a:gd name="connsiteX8" fmla="*/ 0 w 831850"/>
                <a:gd name="connsiteY8" fmla="*/ 193675 h 463550"/>
                <a:gd name="connsiteX9" fmla="*/ 0 w 831850"/>
                <a:gd name="connsiteY9" fmla="*/ 463550 h 463550"/>
                <a:gd name="connsiteX10" fmla="*/ 768350 w 831850"/>
                <a:gd name="connsiteY10" fmla="*/ 463550 h 463550"/>
                <a:gd name="connsiteX11" fmla="*/ 831850 w 831850"/>
                <a:gd name="connsiteY11" fmla="*/ 307975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850" h="463550">
                  <a:moveTo>
                    <a:pt x="831850" y="307975"/>
                  </a:moveTo>
                  <a:lnTo>
                    <a:pt x="711200" y="120650"/>
                  </a:lnTo>
                  <a:lnTo>
                    <a:pt x="603250" y="111125"/>
                  </a:lnTo>
                  <a:lnTo>
                    <a:pt x="549275" y="63500"/>
                  </a:lnTo>
                  <a:lnTo>
                    <a:pt x="346075" y="38100"/>
                  </a:lnTo>
                  <a:lnTo>
                    <a:pt x="273050" y="0"/>
                  </a:lnTo>
                  <a:lnTo>
                    <a:pt x="127000" y="63500"/>
                  </a:lnTo>
                  <a:lnTo>
                    <a:pt x="53975" y="92075"/>
                  </a:lnTo>
                  <a:lnTo>
                    <a:pt x="0" y="193675"/>
                  </a:lnTo>
                  <a:lnTo>
                    <a:pt x="0" y="463550"/>
                  </a:lnTo>
                  <a:lnTo>
                    <a:pt x="768350" y="463550"/>
                  </a:lnTo>
                  <a:lnTo>
                    <a:pt x="831850" y="307975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AD028AF-43FF-4313-B72A-75FA8DF6225A}"/>
                </a:ext>
              </a:extLst>
            </p:cNvPr>
            <p:cNvSpPr/>
            <p:nvPr/>
          </p:nvSpPr>
          <p:spPr>
            <a:xfrm>
              <a:off x="2026444" y="4288631"/>
              <a:ext cx="438150" cy="340519"/>
            </a:xfrm>
            <a:custGeom>
              <a:avLst/>
              <a:gdLst>
                <a:gd name="connsiteX0" fmla="*/ 192881 w 438150"/>
                <a:gd name="connsiteY0" fmla="*/ 0 h 340519"/>
                <a:gd name="connsiteX1" fmla="*/ 9525 w 438150"/>
                <a:gd name="connsiteY1" fmla="*/ 85725 h 340519"/>
                <a:gd name="connsiteX2" fmla="*/ 0 w 438150"/>
                <a:gd name="connsiteY2" fmla="*/ 133350 h 340519"/>
                <a:gd name="connsiteX3" fmla="*/ 95250 w 438150"/>
                <a:gd name="connsiteY3" fmla="*/ 247650 h 340519"/>
                <a:gd name="connsiteX4" fmla="*/ 257175 w 438150"/>
                <a:gd name="connsiteY4" fmla="*/ 340519 h 340519"/>
                <a:gd name="connsiteX5" fmla="*/ 311944 w 438150"/>
                <a:gd name="connsiteY5" fmla="*/ 276225 h 340519"/>
                <a:gd name="connsiteX6" fmla="*/ 333375 w 438150"/>
                <a:gd name="connsiteY6" fmla="*/ 195263 h 340519"/>
                <a:gd name="connsiteX7" fmla="*/ 414337 w 438150"/>
                <a:gd name="connsiteY7" fmla="*/ 88107 h 340519"/>
                <a:gd name="connsiteX8" fmla="*/ 438150 w 438150"/>
                <a:gd name="connsiteY8" fmla="*/ 42863 h 340519"/>
                <a:gd name="connsiteX9" fmla="*/ 297656 w 438150"/>
                <a:gd name="connsiteY9" fmla="*/ 38100 h 340519"/>
                <a:gd name="connsiteX10" fmla="*/ 192881 w 438150"/>
                <a:gd name="connsiteY10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150" h="340519">
                  <a:moveTo>
                    <a:pt x="192881" y="0"/>
                  </a:moveTo>
                  <a:lnTo>
                    <a:pt x="9525" y="85725"/>
                  </a:lnTo>
                  <a:lnTo>
                    <a:pt x="0" y="133350"/>
                  </a:lnTo>
                  <a:lnTo>
                    <a:pt x="95250" y="247650"/>
                  </a:lnTo>
                  <a:lnTo>
                    <a:pt x="257175" y="340519"/>
                  </a:lnTo>
                  <a:lnTo>
                    <a:pt x="311944" y="276225"/>
                  </a:lnTo>
                  <a:lnTo>
                    <a:pt x="333375" y="195263"/>
                  </a:lnTo>
                  <a:lnTo>
                    <a:pt x="414337" y="88107"/>
                  </a:lnTo>
                  <a:lnTo>
                    <a:pt x="438150" y="42863"/>
                  </a:lnTo>
                  <a:lnTo>
                    <a:pt x="297656" y="38100"/>
                  </a:lnTo>
                  <a:lnTo>
                    <a:pt x="192881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55987387-E76A-470F-BCC8-B93DAB5F61CC}"/>
                </a:ext>
              </a:extLst>
            </p:cNvPr>
            <p:cNvSpPr/>
            <p:nvPr/>
          </p:nvSpPr>
          <p:spPr>
            <a:xfrm>
              <a:off x="2447925" y="4355306"/>
              <a:ext cx="214313" cy="173832"/>
            </a:xfrm>
            <a:custGeom>
              <a:avLst/>
              <a:gdLst>
                <a:gd name="connsiteX0" fmla="*/ 45244 w 214313"/>
                <a:gd name="connsiteY0" fmla="*/ 0 h 173832"/>
                <a:gd name="connsiteX1" fmla="*/ 42863 w 214313"/>
                <a:gd name="connsiteY1" fmla="*/ 66675 h 173832"/>
                <a:gd name="connsiteX2" fmla="*/ 23813 w 214313"/>
                <a:gd name="connsiteY2" fmla="*/ 92869 h 173832"/>
                <a:gd name="connsiteX3" fmla="*/ 9525 w 214313"/>
                <a:gd name="connsiteY3" fmla="*/ 126207 h 173832"/>
                <a:gd name="connsiteX4" fmla="*/ 0 w 214313"/>
                <a:gd name="connsiteY4" fmla="*/ 173832 h 173832"/>
                <a:gd name="connsiteX5" fmla="*/ 164306 w 214313"/>
                <a:gd name="connsiteY5" fmla="*/ 152400 h 173832"/>
                <a:gd name="connsiteX6" fmla="*/ 207169 w 214313"/>
                <a:gd name="connsiteY6" fmla="*/ 90488 h 173832"/>
                <a:gd name="connsiteX7" fmla="*/ 214313 w 214313"/>
                <a:gd name="connsiteY7" fmla="*/ 47625 h 173832"/>
                <a:gd name="connsiteX8" fmla="*/ 154781 w 214313"/>
                <a:gd name="connsiteY8" fmla="*/ 45244 h 173832"/>
                <a:gd name="connsiteX9" fmla="*/ 100013 w 214313"/>
                <a:gd name="connsiteY9" fmla="*/ 30957 h 173832"/>
                <a:gd name="connsiteX10" fmla="*/ 45244 w 214313"/>
                <a:gd name="connsiteY10" fmla="*/ 0 h 17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3" h="173832">
                  <a:moveTo>
                    <a:pt x="45244" y="0"/>
                  </a:moveTo>
                  <a:cubicBezTo>
                    <a:pt x="44450" y="22225"/>
                    <a:pt x="43657" y="44450"/>
                    <a:pt x="42863" y="66675"/>
                  </a:cubicBezTo>
                  <a:lnTo>
                    <a:pt x="23813" y="92869"/>
                  </a:lnTo>
                  <a:lnTo>
                    <a:pt x="9525" y="126207"/>
                  </a:lnTo>
                  <a:lnTo>
                    <a:pt x="0" y="173832"/>
                  </a:lnTo>
                  <a:lnTo>
                    <a:pt x="164306" y="152400"/>
                  </a:lnTo>
                  <a:lnTo>
                    <a:pt x="207169" y="90488"/>
                  </a:lnTo>
                  <a:lnTo>
                    <a:pt x="214313" y="47625"/>
                  </a:lnTo>
                  <a:lnTo>
                    <a:pt x="154781" y="45244"/>
                  </a:lnTo>
                  <a:lnTo>
                    <a:pt x="100013" y="30957"/>
                  </a:lnTo>
                  <a:lnTo>
                    <a:pt x="45244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8FD1B9B8-A0B4-460D-AFEF-8A18E026BE36}"/>
                </a:ext>
              </a:extLst>
            </p:cNvPr>
            <p:cNvSpPr/>
            <p:nvPr/>
          </p:nvSpPr>
          <p:spPr>
            <a:xfrm>
              <a:off x="1898650" y="4371975"/>
              <a:ext cx="425450" cy="412750"/>
            </a:xfrm>
            <a:custGeom>
              <a:avLst/>
              <a:gdLst>
                <a:gd name="connsiteX0" fmla="*/ 0 w 425450"/>
                <a:gd name="connsiteY0" fmla="*/ 412750 h 412750"/>
                <a:gd name="connsiteX1" fmla="*/ 0 w 425450"/>
                <a:gd name="connsiteY1" fmla="*/ 0 h 412750"/>
                <a:gd name="connsiteX2" fmla="*/ 171450 w 425450"/>
                <a:gd name="connsiteY2" fmla="*/ 41275 h 412750"/>
                <a:gd name="connsiteX3" fmla="*/ 241300 w 425450"/>
                <a:gd name="connsiteY3" fmla="*/ 136525 h 412750"/>
                <a:gd name="connsiteX4" fmla="*/ 425450 w 425450"/>
                <a:gd name="connsiteY4" fmla="*/ 257175 h 412750"/>
                <a:gd name="connsiteX5" fmla="*/ 422275 w 425450"/>
                <a:gd name="connsiteY5" fmla="*/ 377825 h 412750"/>
                <a:gd name="connsiteX6" fmla="*/ 0 w 425450"/>
                <a:gd name="connsiteY6" fmla="*/ 41275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450" h="412750">
                  <a:moveTo>
                    <a:pt x="0" y="412750"/>
                  </a:moveTo>
                  <a:lnTo>
                    <a:pt x="0" y="0"/>
                  </a:lnTo>
                  <a:lnTo>
                    <a:pt x="171450" y="41275"/>
                  </a:lnTo>
                  <a:lnTo>
                    <a:pt x="241300" y="136525"/>
                  </a:lnTo>
                  <a:lnTo>
                    <a:pt x="425450" y="257175"/>
                  </a:lnTo>
                  <a:cubicBezTo>
                    <a:pt x="424392" y="297392"/>
                    <a:pt x="423333" y="337608"/>
                    <a:pt x="422275" y="377825"/>
                  </a:cubicBezTo>
                  <a:lnTo>
                    <a:pt x="0" y="412750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60000">
                  <a:srgbClr val="003300"/>
                </a:gs>
              </a:gsLst>
              <a:lin ang="54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8DDF74CA-C125-42AE-BFFC-9E57976DD640}"/>
                </a:ext>
              </a:extLst>
            </p:cNvPr>
            <p:cNvSpPr/>
            <p:nvPr/>
          </p:nvSpPr>
          <p:spPr>
            <a:xfrm>
              <a:off x="1889703" y="4022726"/>
              <a:ext cx="2416845" cy="996951"/>
            </a:xfrm>
            <a:custGeom>
              <a:avLst/>
              <a:gdLst>
                <a:gd name="connsiteX0" fmla="*/ 1234498 w 2416845"/>
                <a:gd name="connsiteY0" fmla="*/ 0 h 996951"/>
                <a:gd name="connsiteX1" fmla="*/ 1275773 w 2416845"/>
                <a:gd name="connsiteY1" fmla="*/ 34925 h 996951"/>
                <a:gd name="connsiteX2" fmla="*/ 1307523 w 2416845"/>
                <a:gd name="connsiteY2" fmla="*/ 22225 h 996951"/>
                <a:gd name="connsiteX3" fmla="*/ 1342448 w 2416845"/>
                <a:gd name="connsiteY3" fmla="*/ 114300 h 996951"/>
                <a:gd name="connsiteX4" fmla="*/ 1431348 w 2416845"/>
                <a:gd name="connsiteY4" fmla="*/ 266700 h 996951"/>
                <a:gd name="connsiteX5" fmla="*/ 1612323 w 2416845"/>
                <a:gd name="connsiteY5" fmla="*/ 285750 h 996951"/>
                <a:gd name="connsiteX6" fmla="*/ 1663123 w 2416845"/>
                <a:gd name="connsiteY6" fmla="*/ 400050 h 996951"/>
                <a:gd name="connsiteX7" fmla="*/ 1796473 w 2416845"/>
                <a:gd name="connsiteY7" fmla="*/ 450850 h 996951"/>
                <a:gd name="connsiteX8" fmla="*/ 1853623 w 2416845"/>
                <a:gd name="connsiteY8" fmla="*/ 542925 h 996951"/>
                <a:gd name="connsiteX9" fmla="*/ 1945698 w 2416845"/>
                <a:gd name="connsiteY9" fmla="*/ 523875 h 996951"/>
                <a:gd name="connsiteX10" fmla="*/ 2053648 w 2416845"/>
                <a:gd name="connsiteY10" fmla="*/ 717550 h 996951"/>
                <a:gd name="connsiteX11" fmla="*/ 2161598 w 2416845"/>
                <a:gd name="connsiteY11" fmla="*/ 765175 h 996951"/>
                <a:gd name="connsiteX12" fmla="*/ 2416845 w 2416845"/>
                <a:gd name="connsiteY12" fmla="*/ 996951 h 996951"/>
                <a:gd name="connsiteX13" fmla="*/ 0 w 2416845"/>
                <a:gd name="connsiteY13" fmla="*/ 996951 h 996951"/>
                <a:gd name="connsiteX14" fmla="*/ 8948 w 2416845"/>
                <a:gd name="connsiteY14" fmla="*/ 701675 h 996951"/>
                <a:gd name="connsiteX15" fmla="*/ 158173 w 2416845"/>
                <a:gd name="connsiteY15" fmla="*/ 625475 h 996951"/>
                <a:gd name="connsiteX16" fmla="*/ 237548 w 2416845"/>
                <a:gd name="connsiteY16" fmla="*/ 590550 h 996951"/>
                <a:gd name="connsiteX17" fmla="*/ 358198 w 2416845"/>
                <a:gd name="connsiteY17" fmla="*/ 590550 h 996951"/>
                <a:gd name="connsiteX18" fmla="*/ 453448 w 2416845"/>
                <a:gd name="connsiteY18" fmla="*/ 492125 h 996951"/>
                <a:gd name="connsiteX19" fmla="*/ 561398 w 2416845"/>
                <a:gd name="connsiteY19" fmla="*/ 482600 h 996951"/>
                <a:gd name="connsiteX20" fmla="*/ 736023 w 2416845"/>
                <a:gd name="connsiteY20" fmla="*/ 431800 h 996951"/>
                <a:gd name="connsiteX21" fmla="*/ 869373 w 2416845"/>
                <a:gd name="connsiteY21" fmla="*/ 298450 h 996951"/>
                <a:gd name="connsiteX22" fmla="*/ 1021773 w 2416845"/>
                <a:gd name="connsiteY22" fmla="*/ 215900 h 996951"/>
                <a:gd name="connsiteX23" fmla="*/ 1129723 w 2416845"/>
                <a:gd name="connsiteY23" fmla="*/ 95250 h 996951"/>
                <a:gd name="connsiteX24" fmla="*/ 1155123 w 2416845"/>
                <a:gd name="connsiteY24" fmla="*/ 85725 h 9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16845" h="996951">
                  <a:moveTo>
                    <a:pt x="1234498" y="0"/>
                  </a:moveTo>
                  <a:lnTo>
                    <a:pt x="1275773" y="34925"/>
                  </a:lnTo>
                  <a:lnTo>
                    <a:pt x="1307523" y="22225"/>
                  </a:lnTo>
                  <a:lnTo>
                    <a:pt x="1342448" y="114300"/>
                  </a:lnTo>
                  <a:lnTo>
                    <a:pt x="1431348" y="266700"/>
                  </a:lnTo>
                  <a:lnTo>
                    <a:pt x="1612323" y="285750"/>
                  </a:lnTo>
                  <a:lnTo>
                    <a:pt x="1663123" y="400050"/>
                  </a:lnTo>
                  <a:lnTo>
                    <a:pt x="1796473" y="450850"/>
                  </a:lnTo>
                  <a:lnTo>
                    <a:pt x="1853623" y="542925"/>
                  </a:lnTo>
                  <a:lnTo>
                    <a:pt x="1945698" y="523875"/>
                  </a:lnTo>
                  <a:lnTo>
                    <a:pt x="2053648" y="717550"/>
                  </a:lnTo>
                  <a:lnTo>
                    <a:pt x="2161598" y="765175"/>
                  </a:lnTo>
                  <a:lnTo>
                    <a:pt x="2416845" y="996951"/>
                  </a:lnTo>
                  <a:lnTo>
                    <a:pt x="0" y="996951"/>
                  </a:lnTo>
                  <a:lnTo>
                    <a:pt x="8948" y="701675"/>
                  </a:lnTo>
                  <a:lnTo>
                    <a:pt x="158173" y="625475"/>
                  </a:lnTo>
                  <a:lnTo>
                    <a:pt x="237548" y="590550"/>
                  </a:lnTo>
                  <a:lnTo>
                    <a:pt x="358198" y="590550"/>
                  </a:lnTo>
                  <a:lnTo>
                    <a:pt x="453448" y="492125"/>
                  </a:lnTo>
                  <a:lnTo>
                    <a:pt x="561398" y="482600"/>
                  </a:lnTo>
                  <a:lnTo>
                    <a:pt x="736023" y="431800"/>
                  </a:lnTo>
                  <a:lnTo>
                    <a:pt x="869373" y="298450"/>
                  </a:lnTo>
                  <a:lnTo>
                    <a:pt x="1021773" y="215900"/>
                  </a:lnTo>
                  <a:lnTo>
                    <a:pt x="1129723" y="95250"/>
                  </a:lnTo>
                  <a:lnTo>
                    <a:pt x="1155123" y="85725"/>
                  </a:lnTo>
                  <a:close/>
                </a:path>
              </a:pathLst>
            </a:custGeom>
            <a:gradFill flip="none" rotWithShape="1">
              <a:gsLst>
                <a:gs pos="60000">
                  <a:srgbClr val="003300"/>
                </a:gs>
                <a:gs pos="0">
                  <a:srgbClr val="00CC00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3E5D2667-3D58-41CE-A449-9BD570F9912F}"/>
                </a:ext>
              </a:extLst>
            </p:cNvPr>
            <p:cNvSpPr/>
            <p:nvPr/>
          </p:nvSpPr>
          <p:spPr>
            <a:xfrm>
              <a:off x="2821781" y="4079081"/>
              <a:ext cx="431007" cy="664369"/>
            </a:xfrm>
            <a:custGeom>
              <a:avLst/>
              <a:gdLst>
                <a:gd name="connsiteX0" fmla="*/ 292894 w 431007"/>
                <a:gd name="connsiteY0" fmla="*/ 11907 h 664369"/>
                <a:gd name="connsiteX1" fmla="*/ 254794 w 431007"/>
                <a:gd name="connsiteY1" fmla="*/ 38100 h 664369"/>
                <a:gd name="connsiteX2" fmla="*/ 252413 w 431007"/>
                <a:gd name="connsiteY2" fmla="*/ 78582 h 664369"/>
                <a:gd name="connsiteX3" fmla="*/ 209550 w 431007"/>
                <a:gd name="connsiteY3" fmla="*/ 121444 h 664369"/>
                <a:gd name="connsiteX4" fmla="*/ 209550 w 431007"/>
                <a:gd name="connsiteY4" fmla="*/ 204788 h 664369"/>
                <a:gd name="connsiteX5" fmla="*/ 173832 w 431007"/>
                <a:gd name="connsiteY5" fmla="*/ 259557 h 664369"/>
                <a:gd name="connsiteX6" fmla="*/ 173832 w 431007"/>
                <a:gd name="connsiteY6" fmla="*/ 302419 h 664369"/>
                <a:gd name="connsiteX7" fmla="*/ 176213 w 431007"/>
                <a:gd name="connsiteY7" fmla="*/ 361950 h 664369"/>
                <a:gd name="connsiteX8" fmla="*/ 185738 w 431007"/>
                <a:gd name="connsiteY8" fmla="*/ 409575 h 664369"/>
                <a:gd name="connsiteX9" fmla="*/ 221457 w 431007"/>
                <a:gd name="connsiteY9" fmla="*/ 373857 h 664369"/>
                <a:gd name="connsiteX10" fmla="*/ 221457 w 431007"/>
                <a:gd name="connsiteY10" fmla="*/ 426244 h 664369"/>
                <a:gd name="connsiteX11" fmla="*/ 192882 w 431007"/>
                <a:gd name="connsiteY11" fmla="*/ 438150 h 664369"/>
                <a:gd name="connsiteX12" fmla="*/ 192882 w 431007"/>
                <a:gd name="connsiteY12" fmla="*/ 466725 h 664369"/>
                <a:gd name="connsiteX13" fmla="*/ 154782 w 431007"/>
                <a:gd name="connsiteY13" fmla="*/ 459582 h 664369"/>
                <a:gd name="connsiteX14" fmla="*/ 140494 w 431007"/>
                <a:gd name="connsiteY14" fmla="*/ 509588 h 664369"/>
                <a:gd name="connsiteX15" fmla="*/ 114300 w 431007"/>
                <a:gd name="connsiteY15" fmla="*/ 533400 h 664369"/>
                <a:gd name="connsiteX16" fmla="*/ 71438 w 431007"/>
                <a:gd name="connsiteY16" fmla="*/ 573882 h 664369"/>
                <a:gd name="connsiteX17" fmla="*/ 40482 w 431007"/>
                <a:gd name="connsiteY17" fmla="*/ 497682 h 664369"/>
                <a:gd name="connsiteX18" fmla="*/ 52388 w 431007"/>
                <a:gd name="connsiteY18" fmla="*/ 461963 h 664369"/>
                <a:gd name="connsiteX19" fmla="*/ 52388 w 431007"/>
                <a:gd name="connsiteY19" fmla="*/ 438150 h 664369"/>
                <a:gd name="connsiteX20" fmla="*/ 54769 w 431007"/>
                <a:gd name="connsiteY20" fmla="*/ 328613 h 664369"/>
                <a:gd name="connsiteX21" fmla="*/ 38100 w 431007"/>
                <a:gd name="connsiteY21" fmla="*/ 357188 h 664369"/>
                <a:gd name="connsiteX22" fmla="*/ 0 w 431007"/>
                <a:gd name="connsiteY22" fmla="*/ 411957 h 664369"/>
                <a:gd name="connsiteX23" fmla="*/ 7144 w 431007"/>
                <a:gd name="connsiteY23" fmla="*/ 461963 h 664369"/>
                <a:gd name="connsiteX24" fmla="*/ 2382 w 431007"/>
                <a:gd name="connsiteY24" fmla="*/ 507207 h 664369"/>
                <a:gd name="connsiteX25" fmla="*/ 0 w 431007"/>
                <a:gd name="connsiteY25" fmla="*/ 561975 h 664369"/>
                <a:gd name="connsiteX26" fmla="*/ 2382 w 431007"/>
                <a:gd name="connsiteY26" fmla="*/ 664369 h 664369"/>
                <a:gd name="connsiteX27" fmla="*/ 100013 w 431007"/>
                <a:gd name="connsiteY27" fmla="*/ 607219 h 664369"/>
                <a:gd name="connsiteX28" fmla="*/ 116682 w 431007"/>
                <a:gd name="connsiteY28" fmla="*/ 550069 h 664369"/>
                <a:gd name="connsiteX29" fmla="*/ 173832 w 431007"/>
                <a:gd name="connsiteY29" fmla="*/ 550069 h 664369"/>
                <a:gd name="connsiteX30" fmla="*/ 190500 w 431007"/>
                <a:gd name="connsiteY30" fmla="*/ 500063 h 664369"/>
                <a:gd name="connsiteX31" fmla="*/ 192882 w 431007"/>
                <a:gd name="connsiteY31" fmla="*/ 542925 h 664369"/>
                <a:gd name="connsiteX32" fmla="*/ 233363 w 431007"/>
                <a:gd name="connsiteY32" fmla="*/ 569119 h 664369"/>
                <a:gd name="connsiteX33" fmla="*/ 230982 w 431007"/>
                <a:gd name="connsiteY33" fmla="*/ 645319 h 664369"/>
                <a:gd name="connsiteX34" fmla="*/ 285750 w 431007"/>
                <a:gd name="connsiteY34" fmla="*/ 602457 h 664369"/>
                <a:gd name="connsiteX35" fmla="*/ 283369 w 431007"/>
                <a:gd name="connsiteY35" fmla="*/ 552450 h 664369"/>
                <a:gd name="connsiteX36" fmla="*/ 340519 w 431007"/>
                <a:gd name="connsiteY36" fmla="*/ 509588 h 664369"/>
                <a:gd name="connsiteX37" fmla="*/ 314325 w 431007"/>
                <a:gd name="connsiteY37" fmla="*/ 450057 h 664369"/>
                <a:gd name="connsiteX38" fmla="*/ 321469 w 431007"/>
                <a:gd name="connsiteY38" fmla="*/ 371475 h 664369"/>
                <a:gd name="connsiteX39" fmla="*/ 390525 w 431007"/>
                <a:gd name="connsiteY39" fmla="*/ 366713 h 664369"/>
                <a:gd name="connsiteX40" fmla="*/ 431007 w 431007"/>
                <a:gd name="connsiteY40" fmla="*/ 302419 h 664369"/>
                <a:gd name="connsiteX41" fmla="*/ 400050 w 431007"/>
                <a:gd name="connsiteY41" fmla="*/ 185738 h 664369"/>
                <a:gd name="connsiteX42" fmla="*/ 385763 w 431007"/>
                <a:gd name="connsiteY42" fmla="*/ 88107 h 664369"/>
                <a:gd name="connsiteX43" fmla="*/ 352425 w 431007"/>
                <a:gd name="connsiteY43" fmla="*/ 0 h 664369"/>
                <a:gd name="connsiteX44" fmla="*/ 292894 w 431007"/>
                <a:gd name="connsiteY44" fmla="*/ 11907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1007" h="664369">
                  <a:moveTo>
                    <a:pt x="292894" y="11907"/>
                  </a:moveTo>
                  <a:lnTo>
                    <a:pt x="254794" y="38100"/>
                  </a:lnTo>
                  <a:lnTo>
                    <a:pt x="252413" y="78582"/>
                  </a:lnTo>
                  <a:lnTo>
                    <a:pt x="209550" y="121444"/>
                  </a:lnTo>
                  <a:lnTo>
                    <a:pt x="209550" y="204788"/>
                  </a:lnTo>
                  <a:lnTo>
                    <a:pt x="173832" y="259557"/>
                  </a:lnTo>
                  <a:lnTo>
                    <a:pt x="173832" y="302419"/>
                  </a:lnTo>
                  <a:cubicBezTo>
                    <a:pt x="174626" y="322263"/>
                    <a:pt x="175419" y="342106"/>
                    <a:pt x="176213" y="361950"/>
                  </a:cubicBezTo>
                  <a:lnTo>
                    <a:pt x="185738" y="409575"/>
                  </a:lnTo>
                  <a:lnTo>
                    <a:pt x="221457" y="373857"/>
                  </a:lnTo>
                  <a:lnTo>
                    <a:pt x="221457" y="426244"/>
                  </a:lnTo>
                  <a:lnTo>
                    <a:pt x="192882" y="438150"/>
                  </a:lnTo>
                  <a:lnTo>
                    <a:pt x="192882" y="466725"/>
                  </a:lnTo>
                  <a:lnTo>
                    <a:pt x="154782" y="459582"/>
                  </a:lnTo>
                  <a:lnTo>
                    <a:pt x="140494" y="509588"/>
                  </a:lnTo>
                  <a:lnTo>
                    <a:pt x="114300" y="533400"/>
                  </a:lnTo>
                  <a:lnTo>
                    <a:pt x="71438" y="573882"/>
                  </a:lnTo>
                  <a:lnTo>
                    <a:pt x="40482" y="497682"/>
                  </a:lnTo>
                  <a:lnTo>
                    <a:pt x="52388" y="461963"/>
                  </a:lnTo>
                  <a:lnTo>
                    <a:pt x="52388" y="438150"/>
                  </a:lnTo>
                  <a:cubicBezTo>
                    <a:pt x="53182" y="401638"/>
                    <a:pt x="53975" y="365125"/>
                    <a:pt x="54769" y="328613"/>
                  </a:cubicBezTo>
                  <a:lnTo>
                    <a:pt x="38100" y="357188"/>
                  </a:lnTo>
                  <a:lnTo>
                    <a:pt x="0" y="411957"/>
                  </a:lnTo>
                  <a:lnTo>
                    <a:pt x="7144" y="461963"/>
                  </a:lnTo>
                  <a:lnTo>
                    <a:pt x="2382" y="507207"/>
                  </a:lnTo>
                  <a:lnTo>
                    <a:pt x="0" y="561975"/>
                  </a:lnTo>
                  <a:lnTo>
                    <a:pt x="2382" y="664369"/>
                  </a:lnTo>
                  <a:lnTo>
                    <a:pt x="100013" y="607219"/>
                  </a:lnTo>
                  <a:lnTo>
                    <a:pt x="116682" y="550069"/>
                  </a:lnTo>
                  <a:lnTo>
                    <a:pt x="173832" y="550069"/>
                  </a:lnTo>
                  <a:lnTo>
                    <a:pt x="190500" y="500063"/>
                  </a:lnTo>
                  <a:lnTo>
                    <a:pt x="192882" y="542925"/>
                  </a:lnTo>
                  <a:lnTo>
                    <a:pt x="233363" y="569119"/>
                  </a:lnTo>
                  <a:cubicBezTo>
                    <a:pt x="232569" y="594519"/>
                    <a:pt x="231776" y="619919"/>
                    <a:pt x="230982" y="645319"/>
                  </a:cubicBezTo>
                  <a:lnTo>
                    <a:pt x="285750" y="602457"/>
                  </a:lnTo>
                  <a:lnTo>
                    <a:pt x="283369" y="552450"/>
                  </a:lnTo>
                  <a:lnTo>
                    <a:pt x="340519" y="509588"/>
                  </a:lnTo>
                  <a:lnTo>
                    <a:pt x="314325" y="450057"/>
                  </a:lnTo>
                  <a:lnTo>
                    <a:pt x="321469" y="371475"/>
                  </a:lnTo>
                  <a:lnTo>
                    <a:pt x="390525" y="366713"/>
                  </a:lnTo>
                  <a:lnTo>
                    <a:pt x="431007" y="302419"/>
                  </a:lnTo>
                  <a:lnTo>
                    <a:pt x="400050" y="185738"/>
                  </a:lnTo>
                  <a:lnTo>
                    <a:pt x="385763" y="88107"/>
                  </a:lnTo>
                  <a:lnTo>
                    <a:pt x="352425" y="0"/>
                  </a:lnTo>
                  <a:lnTo>
                    <a:pt x="292894" y="11907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45E0DFA3-A3A2-4026-9F7D-A9892836D245}"/>
                </a:ext>
              </a:extLst>
            </p:cNvPr>
            <p:cNvSpPr/>
            <p:nvPr/>
          </p:nvSpPr>
          <p:spPr>
            <a:xfrm>
              <a:off x="3438525" y="4722019"/>
              <a:ext cx="335756" cy="297657"/>
            </a:xfrm>
            <a:custGeom>
              <a:avLst/>
              <a:gdLst>
                <a:gd name="connsiteX0" fmla="*/ 273844 w 335756"/>
                <a:gd name="connsiteY0" fmla="*/ 316706 h 316706"/>
                <a:gd name="connsiteX1" fmla="*/ 252413 w 335756"/>
                <a:gd name="connsiteY1" fmla="*/ 216694 h 316706"/>
                <a:gd name="connsiteX2" fmla="*/ 335756 w 335756"/>
                <a:gd name="connsiteY2" fmla="*/ 173831 h 316706"/>
                <a:gd name="connsiteX3" fmla="*/ 309563 w 335756"/>
                <a:gd name="connsiteY3" fmla="*/ 123825 h 316706"/>
                <a:gd name="connsiteX4" fmla="*/ 316706 w 335756"/>
                <a:gd name="connsiteY4" fmla="*/ 73819 h 316706"/>
                <a:gd name="connsiteX5" fmla="*/ 271463 w 335756"/>
                <a:gd name="connsiteY5" fmla="*/ 47625 h 316706"/>
                <a:gd name="connsiteX6" fmla="*/ 285750 w 335756"/>
                <a:gd name="connsiteY6" fmla="*/ 0 h 316706"/>
                <a:gd name="connsiteX7" fmla="*/ 214313 w 335756"/>
                <a:gd name="connsiteY7" fmla="*/ 71437 h 316706"/>
                <a:gd name="connsiteX8" fmla="*/ 97631 w 335756"/>
                <a:gd name="connsiteY8" fmla="*/ 126206 h 316706"/>
                <a:gd name="connsiteX9" fmla="*/ 176213 w 335756"/>
                <a:gd name="connsiteY9" fmla="*/ 138112 h 316706"/>
                <a:gd name="connsiteX10" fmla="*/ 95250 w 335756"/>
                <a:gd name="connsiteY10" fmla="*/ 197644 h 316706"/>
                <a:gd name="connsiteX11" fmla="*/ 133350 w 335756"/>
                <a:gd name="connsiteY11" fmla="*/ 207169 h 316706"/>
                <a:gd name="connsiteX12" fmla="*/ 0 w 335756"/>
                <a:gd name="connsiteY12" fmla="*/ 264319 h 316706"/>
                <a:gd name="connsiteX13" fmla="*/ 61913 w 335756"/>
                <a:gd name="connsiteY13" fmla="*/ 269081 h 316706"/>
                <a:gd name="connsiteX14" fmla="*/ 66675 w 335756"/>
                <a:gd name="connsiteY14" fmla="*/ 316706 h 316706"/>
                <a:gd name="connsiteX15" fmla="*/ 273844 w 335756"/>
                <a:gd name="connsiteY15" fmla="*/ 316706 h 31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5756" h="316706">
                  <a:moveTo>
                    <a:pt x="273844" y="316706"/>
                  </a:moveTo>
                  <a:lnTo>
                    <a:pt x="252413" y="216694"/>
                  </a:lnTo>
                  <a:lnTo>
                    <a:pt x="335756" y="173831"/>
                  </a:lnTo>
                  <a:lnTo>
                    <a:pt x="309563" y="123825"/>
                  </a:lnTo>
                  <a:lnTo>
                    <a:pt x="316706" y="73819"/>
                  </a:lnTo>
                  <a:lnTo>
                    <a:pt x="271463" y="47625"/>
                  </a:lnTo>
                  <a:lnTo>
                    <a:pt x="285750" y="0"/>
                  </a:lnTo>
                  <a:lnTo>
                    <a:pt x="214313" y="71437"/>
                  </a:lnTo>
                  <a:lnTo>
                    <a:pt x="97631" y="126206"/>
                  </a:lnTo>
                  <a:lnTo>
                    <a:pt x="176213" y="138112"/>
                  </a:lnTo>
                  <a:lnTo>
                    <a:pt x="95250" y="197644"/>
                  </a:lnTo>
                  <a:lnTo>
                    <a:pt x="133350" y="207169"/>
                  </a:lnTo>
                  <a:lnTo>
                    <a:pt x="0" y="264319"/>
                  </a:lnTo>
                  <a:lnTo>
                    <a:pt x="61913" y="269081"/>
                  </a:lnTo>
                  <a:lnTo>
                    <a:pt x="66675" y="316706"/>
                  </a:lnTo>
                  <a:lnTo>
                    <a:pt x="273844" y="316706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AD28D2A6-734D-47F5-9EA0-D24DD0EF5B54}"/>
                </a:ext>
              </a:extLst>
            </p:cNvPr>
            <p:cNvSpPr/>
            <p:nvPr/>
          </p:nvSpPr>
          <p:spPr>
            <a:xfrm>
              <a:off x="1955006" y="4614864"/>
              <a:ext cx="407194" cy="427038"/>
            </a:xfrm>
            <a:custGeom>
              <a:avLst/>
              <a:gdLst>
                <a:gd name="connsiteX0" fmla="*/ 123825 w 407194"/>
                <a:gd name="connsiteY0" fmla="*/ 59531 h 428625"/>
                <a:gd name="connsiteX1" fmla="*/ 200025 w 407194"/>
                <a:gd name="connsiteY1" fmla="*/ 116681 h 428625"/>
                <a:gd name="connsiteX2" fmla="*/ 288132 w 407194"/>
                <a:gd name="connsiteY2" fmla="*/ 80962 h 428625"/>
                <a:gd name="connsiteX3" fmla="*/ 319088 w 407194"/>
                <a:gd name="connsiteY3" fmla="*/ 97631 h 428625"/>
                <a:gd name="connsiteX4" fmla="*/ 383382 w 407194"/>
                <a:gd name="connsiteY4" fmla="*/ 4762 h 428625"/>
                <a:gd name="connsiteX5" fmla="*/ 407194 w 407194"/>
                <a:gd name="connsiteY5" fmla="*/ 0 h 428625"/>
                <a:gd name="connsiteX6" fmla="*/ 407194 w 407194"/>
                <a:gd name="connsiteY6" fmla="*/ 83343 h 428625"/>
                <a:gd name="connsiteX7" fmla="*/ 366713 w 407194"/>
                <a:gd name="connsiteY7" fmla="*/ 154781 h 428625"/>
                <a:gd name="connsiteX8" fmla="*/ 326232 w 407194"/>
                <a:gd name="connsiteY8" fmla="*/ 128587 h 428625"/>
                <a:gd name="connsiteX9" fmla="*/ 297657 w 407194"/>
                <a:gd name="connsiteY9" fmla="*/ 164306 h 428625"/>
                <a:gd name="connsiteX10" fmla="*/ 223838 w 407194"/>
                <a:gd name="connsiteY10" fmla="*/ 135731 h 428625"/>
                <a:gd name="connsiteX11" fmla="*/ 188119 w 407194"/>
                <a:gd name="connsiteY11" fmla="*/ 166687 h 428625"/>
                <a:gd name="connsiteX12" fmla="*/ 178594 w 407194"/>
                <a:gd name="connsiteY12" fmla="*/ 226218 h 428625"/>
                <a:gd name="connsiteX13" fmla="*/ 176213 w 407194"/>
                <a:gd name="connsiteY13" fmla="*/ 278606 h 428625"/>
                <a:gd name="connsiteX14" fmla="*/ 176213 w 407194"/>
                <a:gd name="connsiteY14" fmla="*/ 311943 h 428625"/>
                <a:gd name="connsiteX15" fmla="*/ 140494 w 407194"/>
                <a:gd name="connsiteY15" fmla="*/ 340518 h 428625"/>
                <a:gd name="connsiteX16" fmla="*/ 95250 w 407194"/>
                <a:gd name="connsiteY16" fmla="*/ 378618 h 428625"/>
                <a:gd name="connsiteX17" fmla="*/ 104775 w 407194"/>
                <a:gd name="connsiteY17" fmla="*/ 414337 h 428625"/>
                <a:gd name="connsiteX18" fmla="*/ 0 w 407194"/>
                <a:gd name="connsiteY18" fmla="*/ 428625 h 428625"/>
                <a:gd name="connsiteX19" fmla="*/ 19050 w 407194"/>
                <a:gd name="connsiteY19" fmla="*/ 335756 h 428625"/>
                <a:gd name="connsiteX20" fmla="*/ 61913 w 407194"/>
                <a:gd name="connsiteY20" fmla="*/ 309562 h 428625"/>
                <a:gd name="connsiteX21" fmla="*/ 64294 w 407194"/>
                <a:gd name="connsiteY21" fmla="*/ 245268 h 428625"/>
                <a:gd name="connsiteX22" fmla="*/ 104775 w 407194"/>
                <a:gd name="connsiteY22" fmla="*/ 200025 h 428625"/>
                <a:gd name="connsiteX23" fmla="*/ 123825 w 407194"/>
                <a:gd name="connsiteY23" fmla="*/ 59531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7194" h="428625">
                  <a:moveTo>
                    <a:pt x="123825" y="59531"/>
                  </a:moveTo>
                  <a:lnTo>
                    <a:pt x="200025" y="116681"/>
                  </a:lnTo>
                  <a:lnTo>
                    <a:pt x="288132" y="80962"/>
                  </a:lnTo>
                  <a:lnTo>
                    <a:pt x="319088" y="97631"/>
                  </a:lnTo>
                  <a:lnTo>
                    <a:pt x="383382" y="4762"/>
                  </a:lnTo>
                  <a:lnTo>
                    <a:pt x="407194" y="0"/>
                  </a:lnTo>
                  <a:lnTo>
                    <a:pt x="407194" y="83343"/>
                  </a:lnTo>
                  <a:lnTo>
                    <a:pt x="366713" y="154781"/>
                  </a:lnTo>
                  <a:lnTo>
                    <a:pt x="326232" y="128587"/>
                  </a:lnTo>
                  <a:lnTo>
                    <a:pt x="297657" y="164306"/>
                  </a:lnTo>
                  <a:lnTo>
                    <a:pt x="223838" y="135731"/>
                  </a:lnTo>
                  <a:lnTo>
                    <a:pt x="188119" y="166687"/>
                  </a:lnTo>
                  <a:lnTo>
                    <a:pt x="178594" y="226218"/>
                  </a:lnTo>
                  <a:lnTo>
                    <a:pt x="176213" y="278606"/>
                  </a:lnTo>
                  <a:lnTo>
                    <a:pt x="176213" y="311943"/>
                  </a:lnTo>
                  <a:lnTo>
                    <a:pt x="140494" y="340518"/>
                  </a:lnTo>
                  <a:lnTo>
                    <a:pt x="95250" y="378618"/>
                  </a:lnTo>
                  <a:lnTo>
                    <a:pt x="104775" y="414337"/>
                  </a:lnTo>
                  <a:lnTo>
                    <a:pt x="0" y="428625"/>
                  </a:lnTo>
                  <a:lnTo>
                    <a:pt x="19050" y="335756"/>
                  </a:lnTo>
                  <a:lnTo>
                    <a:pt x="61913" y="309562"/>
                  </a:lnTo>
                  <a:cubicBezTo>
                    <a:pt x="62707" y="288131"/>
                    <a:pt x="63500" y="266699"/>
                    <a:pt x="64294" y="245268"/>
                  </a:cubicBezTo>
                  <a:lnTo>
                    <a:pt x="104775" y="200025"/>
                  </a:lnTo>
                  <a:lnTo>
                    <a:pt x="123825" y="59531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9733ED15-3551-4253-924F-06AF3374B280}"/>
                </a:ext>
              </a:extLst>
            </p:cNvPr>
            <p:cNvSpPr/>
            <p:nvPr/>
          </p:nvSpPr>
          <p:spPr>
            <a:xfrm>
              <a:off x="3107531" y="4893469"/>
              <a:ext cx="188119" cy="136519"/>
            </a:xfrm>
            <a:custGeom>
              <a:avLst/>
              <a:gdLst>
                <a:gd name="connsiteX0" fmla="*/ 188119 w 188119"/>
                <a:gd name="connsiteY0" fmla="*/ 0 h 145256"/>
                <a:gd name="connsiteX1" fmla="*/ 54769 w 188119"/>
                <a:gd name="connsiteY1" fmla="*/ 30956 h 145256"/>
                <a:gd name="connsiteX2" fmla="*/ 40482 w 188119"/>
                <a:gd name="connsiteY2" fmla="*/ 57150 h 145256"/>
                <a:gd name="connsiteX3" fmla="*/ 0 w 188119"/>
                <a:gd name="connsiteY3" fmla="*/ 100012 h 145256"/>
                <a:gd name="connsiteX4" fmla="*/ 33338 w 188119"/>
                <a:gd name="connsiteY4" fmla="*/ 90487 h 145256"/>
                <a:gd name="connsiteX5" fmla="*/ 4763 w 188119"/>
                <a:gd name="connsiteY5" fmla="*/ 145256 h 145256"/>
                <a:gd name="connsiteX6" fmla="*/ 114300 w 188119"/>
                <a:gd name="connsiteY6" fmla="*/ 145256 h 145256"/>
                <a:gd name="connsiteX7" fmla="*/ 171450 w 188119"/>
                <a:gd name="connsiteY7" fmla="*/ 80962 h 145256"/>
                <a:gd name="connsiteX8" fmla="*/ 130969 w 188119"/>
                <a:gd name="connsiteY8" fmla="*/ 50006 h 145256"/>
                <a:gd name="connsiteX9" fmla="*/ 188119 w 188119"/>
                <a:gd name="connsiteY9" fmla="*/ 0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119" h="145256">
                  <a:moveTo>
                    <a:pt x="188119" y="0"/>
                  </a:moveTo>
                  <a:lnTo>
                    <a:pt x="54769" y="30956"/>
                  </a:lnTo>
                  <a:lnTo>
                    <a:pt x="40482" y="57150"/>
                  </a:lnTo>
                  <a:lnTo>
                    <a:pt x="0" y="100012"/>
                  </a:lnTo>
                  <a:lnTo>
                    <a:pt x="33338" y="90487"/>
                  </a:lnTo>
                  <a:lnTo>
                    <a:pt x="4763" y="145256"/>
                  </a:lnTo>
                  <a:lnTo>
                    <a:pt x="114300" y="145256"/>
                  </a:lnTo>
                  <a:lnTo>
                    <a:pt x="171450" y="80962"/>
                  </a:lnTo>
                  <a:lnTo>
                    <a:pt x="130969" y="50006"/>
                  </a:lnTo>
                  <a:lnTo>
                    <a:pt x="188119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0B353B30-6D89-478E-A192-EEEAEC7AF9F3}"/>
                </a:ext>
              </a:extLst>
            </p:cNvPr>
            <p:cNvSpPr/>
            <p:nvPr/>
          </p:nvSpPr>
          <p:spPr>
            <a:xfrm>
              <a:off x="3957638" y="4450556"/>
              <a:ext cx="421481" cy="216694"/>
            </a:xfrm>
            <a:custGeom>
              <a:avLst/>
              <a:gdLst>
                <a:gd name="connsiteX0" fmla="*/ 278606 w 421481"/>
                <a:gd name="connsiteY0" fmla="*/ 0 h 216694"/>
                <a:gd name="connsiteX1" fmla="*/ 214312 w 421481"/>
                <a:gd name="connsiteY1" fmla="*/ 33338 h 216694"/>
                <a:gd name="connsiteX2" fmla="*/ 71437 w 421481"/>
                <a:gd name="connsiteY2" fmla="*/ 42863 h 216694"/>
                <a:gd name="connsiteX3" fmla="*/ 19050 w 421481"/>
                <a:gd name="connsiteY3" fmla="*/ 59532 h 216694"/>
                <a:gd name="connsiteX4" fmla="*/ 0 w 421481"/>
                <a:gd name="connsiteY4" fmla="*/ 66675 h 216694"/>
                <a:gd name="connsiteX5" fmla="*/ 90487 w 421481"/>
                <a:gd name="connsiteY5" fmla="*/ 147638 h 216694"/>
                <a:gd name="connsiteX6" fmla="*/ 76200 w 421481"/>
                <a:gd name="connsiteY6" fmla="*/ 216694 h 216694"/>
                <a:gd name="connsiteX7" fmla="*/ 161925 w 421481"/>
                <a:gd name="connsiteY7" fmla="*/ 216694 h 216694"/>
                <a:gd name="connsiteX8" fmla="*/ 214312 w 421481"/>
                <a:gd name="connsiteY8" fmla="*/ 142875 h 216694"/>
                <a:gd name="connsiteX9" fmla="*/ 280987 w 421481"/>
                <a:gd name="connsiteY9" fmla="*/ 126207 h 216694"/>
                <a:gd name="connsiteX10" fmla="*/ 300037 w 421481"/>
                <a:gd name="connsiteY10" fmla="*/ 90488 h 216694"/>
                <a:gd name="connsiteX11" fmla="*/ 378618 w 421481"/>
                <a:gd name="connsiteY11" fmla="*/ 111919 h 216694"/>
                <a:gd name="connsiteX12" fmla="*/ 421481 w 421481"/>
                <a:gd name="connsiteY12" fmla="*/ 57150 h 216694"/>
                <a:gd name="connsiteX13" fmla="*/ 321468 w 421481"/>
                <a:gd name="connsiteY13" fmla="*/ 45244 h 216694"/>
                <a:gd name="connsiteX14" fmla="*/ 278606 w 421481"/>
                <a:gd name="connsiteY14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1481" h="216694">
                  <a:moveTo>
                    <a:pt x="278606" y="0"/>
                  </a:moveTo>
                  <a:lnTo>
                    <a:pt x="214312" y="33338"/>
                  </a:lnTo>
                  <a:lnTo>
                    <a:pt x="71437" y="42863"/>
                  </a:lnTo>
                  <a:lnTo>
                    <a:pt x="19050" y="59532"/>
                  </a:lnTo>
                  <a:lnTo>
                    <a:pt x="0" y="66675"/>
                  </a:lnTo>
                  <a:lnTo>
                    <a:pt x="90487" y="147638"/>
                  </a:lnTo>
                  <a:lnTo>
                    <a:pt x="76200" y="216694"/>
                  </a:lnTo>
                  <a:lnTo>
                    <a:pt x="161925" y="216694"/>
                  </a:lnTo>
                  <a:lnTo>
                    <a:pt x="214312" y="142875"/>
                  </a:lnTo>
                  <a:lnTo>
                    <a:pt x="280987" y="126207"/>
                  </a:lnTo>
                  <a:lnTo>
                    <a:pt x="300037" y="90488"/>
                  </a:lnTo>
                  <a:lnTo>
                    <a:pt x="378618" y="111919"/>
                  </a:lnTo>
                  <a:lnTo>
                    <a:pt x="421481" y="57150"/>
                  </a:lnTo>
                  <a:lnTo>
                    <a:pt x="321468" y="45244"/>
                  </a:lnTo>
                  <a:lnTo>
                    <a:pt x="278606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9EA16488-AA64-401E-A0E6-0FD9E575FE11}"/>
                </a:ext>
              </a:extLst>
            </p:cNvPr>
            <p:cNvSpPr/>
            <p:nvPr/>
          </p:nvSpPr>
          <p:spPr>
            <a:xfrm>
              <a:off x="3590925" y="4140994"/>
              <a:ext cx="283369" cy="223837"/>
            </a:xfrm>
            <a:custGeom>
              <a:avLst/>
              <a:gdLst>
                <a:gd name="connsiteX0" fmla="*/ 38100 w 283369"/>
                <a:gd name="connsiteY0" fmla="*/ 0 h 223837"/>
                <a:gd name="connsiteX1" fmla="*/ 0 w 283369"/>
                <a:gd name="connsiteY1" fmla="*/ 66675 h 223837"/>
                <a:gd name="connsiteX2" fmla="*/ 11906 w 283369"/>
                <a:gd name="connsiteY2" fmla="*/ 133350 h 223837"/>
                <a:gd name="connsiteX3" fmla="*/ 69056 w 283369"/>
                <a:gd name="connsiteY3" fmla="*/ 119062 h 223837"/>
                <a:gd name="connsiteX4" fmla="*/ 119063 w 283369"/>
                <a:gd name="connsiteY4" fmla="*/ 159544 h 223837"/>
                <a:gd name="connsiteX5" fmla="*/ 119063 w 283369"/>
                <a:gd name="connsiteY5" fmla="*/ 159544 h 223837"/>
                <a:gd name="connsiteX6" fmla="*/ 197644 w 283369"/>
                <a:gd name="connsiteY6" fmla="*/ 214312 h 223837"/>
                <a:gd name="connsiteX7" fmla="*/ 209550 w 283369"/>
                <a:gd name="connsiteY7" fmla="*/ 173831 h 223837"/>
                <a:gd name="connsiteX8" fmla="*/ 283369 w 283369"/>
                <a:gd name="connsiteY8" fmla="*/ 223837 h 223837"/>
                <a:gd name="connsiteX9" fmla="*/ 259556 w 283369"/>
                <a:gd name="connsiteY9" fmla="*/ 121444 h 223837"/>
                <a:gd name="connsiteX10" fmla="*/ 283369 w 283369"/>
                <a:gd name="connsiteY10" fmla="*/ 102394 h 223837"/>
                <a:gd name="connsiteX11" fmla="*/ 223838 w 283369"/>
                <a:gd name="connsiteY11" fmla="*/ 59531 h 223837"/>
                <a:gd name="connsiteX12" fmla="*/ 164306 w 283369"/>
                <a:gd name="connsiteY12" fmla="*/ 59531 h 223837"/>
                <a:gd name="connsiteX13" fmla="*/ 145256 w 283369"/>
                <a:gd name="connsiteY13" fmla="*/ 40481 h 223837"/>
                <a:gd name="connsiteX14" fmla="*/ 121444 w 283369"/>
                <a:gd name="connsiteY14" fmla="*/ 14287 h 223837"/>
                <a:gd name="connsiteX15" fmla="*/ 38100 w 283369"/>
                <a:gd name="connsiteY15" fmla="*/ 0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369" h="223837">
                  <a:moveTo>
                    <a:pt x="38100" y="0"/>
                  </a:moveTo>
                  <a:lnTo>
                    <a:pt x="0" y="66675"/>
                  </a:lnTo>
                  <a:lnTo>
                    <a:pt x="11906" y="133350"/>
                  </a:lnTo>
                  <a:lnTo>
                    <a:pt x="69056" y="119062"/>
                  </a:lnTo>
                  <a:lnTo>
                    <a:pt x="119063" y="159544"/>
                  </a:lnTo>
                  <a:lnTo>
                    <a:pt x="119063" y="159544"/>
                  </a:lnTo>
                  <a:lnTo>
                    <a:pt x="197644" y="214312"/>
                  </a:lnTo>
                  <a:lnTo>
                    <a:pt x="209550" y="173831"/>
                  </a:lnTo>
                  <a:lnTo>
                    <a:pt x="283369" y="223837"/>
                  </a:lnTo>
                  <a:lnTo>
                    <a:pt x="259556" y="121444"/>
                  </a:lnTo>
                  <a:lnTo>
                    <a:pt x="283369" y="102394"/>
                  </a:lnTo>
                  <a:lnTo>
                    <a:pt x="223838" y="59531"/>
                  </a:lnTo>
                  <a:lnTo>
                    <a:pt x="164306" y="59531"/>
                  </a:lnTo>
                  <a:lnTo>
                    <a:pt x="145256" y="40481"/>
                  </a:lnTo>
                  <a:lnTo>
                    <a:pt x="121444" y="14287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C0C5B1C-D2BC-4F4E-8A04-0283498B8558}"/>
                </a:ext>
              </a:extLst>
            </p:cNvPr>
            <p:cNvSpPr/>
            <p:nvPr/>
          </p:nvSpPr>
          <p:spPr>
            <a:xfrm>
              <a:off x="3926681" y="4214813"/>
              <a:ext cx="95250" cy="104775"/>
            </a:xfrm>
            <a:custGeom>
              <a:avLst/>
              <a:gdLst>
                <a:gd name="connsiteX0" fmla="*/ 0 w 95250"/>
                <a:gd name="connsiteY0" fmla="*/ 0 h 104775"/>
                <a:gd name="connsiteX1" fmla="*/ 19050 w 95250"/>
                <a:gd name="connsiteY1" fmla="*/ 40481 h 104775"/>
                <a:gd name="connsiteX2" fmla="*/ 52388 w 95250"/>
                <a:gd name="connsiteY2" fmla="*/ 54768 h 104775"/>
                <a:gd name="connsiteX3" fmla="*/ 92869 w 95250"/>
                <a:gd name="connsiteY3" fmla="*/ 104775 h 104775"/>
                <a:gd name="connsiteX4" fmla="*/ 95250 w 95250"/>
                <a:gd name="connsiteY4" fmla="*/ 50006 h 104775"/>
                <a:gd name="connsiteX5" fmla="*/ 0 w 95250"/>
                <a:gd name="connsiteY5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04775">
                  <a:moveTo>
                    <a:pt x="0" y="0"/>
                  </a:moveTo>
                  <a:lnTo>
                    <a:pt x="19050" y="40481"/>
                  </a:lnTo>
                  <a:lnTo>
                    <a:pt x="52388" y="54768"/>
                  </a:lnTo>
                  <a:lnTo>
                    <a:pt x="92869" y="104775"/>
                  </a:lnTo>
                  <a:cubicBezTo>
                    <a:pt x="93663" y="86519"/>
                    <a:pt x="94456" y="68262"/>
                    <a:pt x="95250" y="500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7545E0B0-3B47-410D-B193-D448F64E961C}"/>
                </a:ext>
              </a:extLst>
            </p:cNvPr>
            <p:cNvSpPr/>
            <p:nvPr/>
          </p:nvSpPr>
          <p:spPr>
            <a:xfrm>
              <a:off x="3245644" y="4260850"/>
              <a:ext cx="478631" cy="432594"/>
            </a:xfrm>
            <a:custGeom>
              <a:avLst/>
              <a:gdLst>
                <a:gd name="connsiteX0" fmla="*/ 11906 w 478631"/>
                <a:gd name="connsiteY0" fmla="*/ 47625 h 469106"/>
                <a:gd name="connsiteX1" fmla="*/ 45244 w 478631"/>
                <a:gd name="connsiteY1" fmla="*/ 138112 h 469106"/>
                <a:gd name="connsiteX2" fmla="*/ 26194 w 478631"/>
                <a:gd name="connsiteY2" fmla="*/ 197643 h 469106"/>
                <a:gd name="connsiteX3" fmla="*/ 61912 w 478631"/>
                <a:gd name="connsiteY3" fmla="*/ 271462 h 469106"/>
                <a:gd name="connsiteX4" fmla="*/ 0 w 478631"/>
                <a:gd name="connsiteY4" fmla="*/ 290512 h 469106"/>
                <a:gd name="connsiteX5" fmla="*/ 11906 w 478631"/>
                <a:gd name="connsiteY5" fmla="*/ 309562 h 469106"/>
                <a:gd name="connsiteX6" fmla="*/ 78581 w 478631"/>
                <a:gd name="connsiteY6" fmla="*/ 338137 h 469106"/>
                <a:gd name="connsiteX7" fmla="*/ 69056 w 478631"/>
                <a:gd name="connsiteY7" fmla="*/ 407193 h 469106"/>
                <a:gd name="connsiteX8" fmla="*/ 104775 w 478631"/>
                <a:gd name="connsiteY8" fmla="*/ 469106 h 469106"/>
                <a:gd name="connsiteX9" fmla="*/ 133350 w 478631"/>
                <a:gd name="connsiteY9" fmla="*/ 404812 h 469106"/>
                <a:gd name="connsiteX10" fmla="*/ 161925 w 478631"/>
                <a:gd name="connsiteY10" fmla="*/ 431006 h 469106"/>
                <a:gd name="connsiteX11" fmla="*/ 169069 w 478631"/>
                <a:gd name="connsiteY11" fmla="*/ 411956 h 469106"/>
                <a:gd name="connsiteX12" fmla="*/ 171450 w 478631"/>
                <a:gd name="connsiteY12" fmla="*/ 402431 h 469106"/>
                <a:gd name="connsiteX13" fmla="*/ 190500 w 478631"/>
                <a:gd name="connsiteY13" fmla="*/ 321468 h 469106"/>
                <a:gd name="connsiteX14" fmla="*/ 242887 w 478631"/>
                <a:gd name="connsiteY14" fmla="*/ 359568 h 469106"/>
                <a:gd name="connsiteX15" fmla="*/ 266700 w 478631"/>
                <a:gd name="connsiteY15" fmla="*/ 311943 h 469106"/>
                <a:gd name="connsiteX16" fmla="*/ 314325 w 478631"/>
                <a:gd name="connsiteY16" fmla="*/ 354806 h 469106"/>
                <a:gd name="connsiteX17" fmla="*/ 478631 w 478631"/>
                <a:gd name="connsiteY17" fmla="*/ 404812 h 469106"/>
                <a:gd name="connsiteX18" fmla="*/ 378619 w 478631"/>
                <a:gd name="connsiteY18" fmla="*/ 283368 h 469106"/>
                <a:gd name="connsiteX19" fmla="*/ 238125 w 478631"/>
                <a:gd name="connsiteY19" fmla="*/ 219075 h 469106"/>
                <a:gd name="connsiteX20" fmla="*/ 200025 w 478631"/>
                <a:gd name="connsiteY20" fmla="*/ 204787 h 469106"/>
                <a:gd name="connsiteX21" fmla="*/ 126206 w 478631"/>
                <a:gd name="connsiteY21" fmla="*/ 157162 h 469106"/>
                <a:gd name="connsiteX22" fmla="*/ 76200 w 478631"/>
                <a:gd name="connsiteY22" fmla="*/ 102393 h 469106"/>
                <a:gd name="connsiteX23" fmla="*/ 33337 w 478631"/>
                <a:gd name="connsiteY23" fmla="*/ 0 h 469106"/>
                <a:gd name="connsiteX24" fmla="*/ 11906 w 478631"/>
                <a:gd name="connsiteY24" fmla="*/ 47625 h 46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8631" h="469106">
                  <a:moveTo>
                    <a:pt x="11906" y="47625"/>
                  </a:moveTo>
                  <a:lnTo>
                    <a:pt x="45244" y="138112"/>
                  </a:lnTo>
                  <a:lnTo>
                    <a:pt x="26194" y="197643"/>
                  </a:lnTo>
                  <a:lnTo>
                    <a:pt x="61912" y="271462"/>
                  </a:lnTo>
                  <a:lnTo>
                    <a:pt x="0" y="290512"/>
                  </a:lnTo>
                  <a:lnTo>
                    <a:pt x="11906" y="309562"/>
                  </a:lnTo>
                  <a:lnTo>
                    <a:pt x="78581" y="338137"/>
                  </a:lnTo>
                  <a:lnTo>
                    <a:pt x="69056" y="407193"/>
                  </a:lnTo>
                  <a:lnTo>
                    <a:pt x="104775" y="469106"/>
                  </a:lnTo>
                  <a:lnTo>
                    <a:pt x="133350" y="404812"/>
                  </a:lnTo>
                  <a:lnTo>
                    <a:pt x="161925" y="431006"/>
                  </a:lnTo>
                  <a:cubicBezTo>
                    <a:pt x="164306" y="424656"/>
                    <a:pt x="166924" y="418390"/>
                    <a:pt x="169069" y="411956"/>
                  </a:cubicBezTo>
                  <a:cubicBezTo>
                    <a:pt x="170104" y="408851"/>
                    <a:pt x="171450" y="402431"/>
                    <a:pt x="171450" y="402431"/>
                  </a:cubicBezTo>
                  <a:lnTo>
                    <a:pt x="190500" y="321468"/>
                  </a:lnTo>
                  <a:lnTo>
                    <a:pt x="242887" y="359568"/>
                  </a:lnTo>
                  <a:lnTo>
                    <a:pt x="266700" y="311943"/>
                  </a:lnTo>
                  <a:lnTo>
                    <a:pt x="314325" y="354806"/>
                  </a:lnTo>
                  <a:lnTo>
                    <a:pt x="478631" y="404812"/>
                  </a:lnTo>
                  <a:lnTo>
                    <a:pt x="378619" y="283368"/>
                  </a:lnTo>
                  <a:lnTo>
                    <a:pt x="238125" y="219075"/>
                  </a:lnTo>
                  <a:lnTo>
                    <a:pt x="200025" y="204787"/>
                  </a:lnTo>
                  <a:lnTo>
                    <a:pt x="126206" y="157162"/>
                  </a:lnTo>
                  <a:lnTo>
                    <a:pt x="76200" y="102393"/>
                  </a:lnTo>
                  <a:lnTo>
                    <a:pt x="33337" y="0"/>
                  </a:lnTo>
                  <a:lnTo>
                    <a:pt x="11906" y="4762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C0E088E9-2BB8-4D4F-B108-62A37421121E}"/>
                </a:ext>
              </a:extLst>
            </p:cNvPr>
            <p:cNvSpPr/>
            <p:nvPr/>
          </p:nvSpPr>
          <p:spPr>
            <a:xfrm>
              <a:off x="3378994" y="4345781"/>
              <a:ext cx="197644" cy="126207"/>
            </a:xfrm>
            <a:custGeom>
              <a:avLst/>
              <a:gdLst>
                <a:gd name="connsiteX0" fmla="*/ 0 w 197644"/>
                <a:gd name="connsiteY0" fmla="*/ 0 h 126207"/>
                <a:gd name="connsiteX1" fmla="*/ 69056 w 197644"/>
                <a:gd name="connsiteY1" fmla="*/ 71438 h 126207"/>
                <a:gd name="connsiteX2" fmla="*/ 90487 w 197644"/>
                <a:gd name="connsiteY2" fmla="*/ 78582 h 126207"/>
                <a:gd name="connsiteX3" fmla="*/ 102394 w 197644"/>
                <a:gd name="connsiteY3" fmla="*/ 85725 h 126207"/>
                <a:gd name="connsiteX4" fmla="*/ 197644 w 197644"/>
                <a:gd name="connsiteY4" fmla="*/ 126207 h 126207"/>
                <a:gd name="connsiteX5" fmla="*/ 61912 w 197644"/>
                <a:gd name="connsiteY5" fmla="*/ 30957 h 126207"/>
                <a:gd name="connsiteX6" fmla="*/ 0 w 197644"/>
                <a:gd name="connsiteY6" fmla="*/ 0 h 12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644" h="126207">
                  <a:moveTo>
                    <a:pt x="0" y="0"/>
                  </a:moveTo>
                  <a:lnTo>
                    <a:pt x="69056" y="71438"/>
                  </a:lnTo>
                  <a:cubicBezTo>
                    <a:pt x="76200" y="73819"/>
                    <a:pt x="83566" y="75616"/>
                    <a:pt x="90487" y="78582"/>
                  </a:cubicBezTo>
                  <a:cubicBezTo>
                    <a:pt x="94741" y="80405"/>
                    <a:pt x="102394" y="85725"/>
                    <a:pt x="102394" y="85725"/>
                  </a:cubicBezTo>
                  <a:lnTo>
                    <a:pt x="197644" y="126207"/>
                  </a:lnTo>
                  <a:lnTo>
                    <a:pt x="61912" y="309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228BE3C-CC63-45E3-B86E-E893ECA848E2}"/>
                </a:ext>
              </a:extLst>
            </p:cNvPr>
            <p:cNvSpPr/>
            <p:nvPr/>
          </p:nvSpPr>
          <p:spPr>
            <a:xfrm>
              <a:off x="4155281" y="4631531"/>
              <a:ext cx="423863" cy="133350"/>
            </a:xfrm>
            <a:custGeom>
              <a:avLst/>
              <a:gdLst>
                <a:gd name="connsiteX0" fmla="*/ 0 w 423863"/>
                <a:gd name="connsiteY0" fmla="*/ 90488 h 133350"/>
                <a:gd name="connsiteX1" fmla="*/ 57150 w 423863"/>
                <a:gd name="connsiteY1" fmla="*/ 26194 h 133350"/>
                <a:gd name="connsiteX2" fmla="*/ 76200 w 423863"/>
                <a:gd name="connsiteY2" fmla="*/ 42863 h 133350"/>
                <a:gd name="connsiteX3" fmla="*/ 114300 w 423863"/>
                <a:gd name="connsiteY3" fmla="*/ 50007 h 133350"/>
                <a:gd name="connsiteX4" fmla="*/ 190500 w 423863"/>
                <a:gd name="connsiteY4" fmla="*/ 0 h 133350"/>
                <a:gd name="connsiteX5" fmla="*/ 271463 w 423863"/>
                <a:gd name="connsiteY5" fmla="*/ 26194 h 133350"/>
                <a:gd name="connsiteX6" fmla="*/ 328613 w 423863"/>
                <a:gd name="connsiteY6" fmla="*/ 11907 h 133350"/>
                <a:gd name="connsiteX7" fmla="*/ 390525 w 423863"/>
                <a:gd name="connsiteY7" fmla="*/ 40482 h 133350"/>
                <a:gd name="connsiteX8" fmla="*/ 423863 w 423863"/>
                <a:gd name="connsiteY8" fmla="*/ 133350 h 133350"/>
                <a:gd name="connsiteX9" fmla="*/ 347663 w 423863"/>
                <a:gd name="connsiteY9" fmla="*/ 95250 h 133350"/>
                <a:gd name="connsiteX10" fmla="*/ 242888 w 423863"/>
                <a:gd name="connsiteY10" fmla="*/ 95250 h 133350"/>
                <a:gd name="connsiteX11" fmla="*/ 164307 w 423863"/>
                <a:gd name="connsiteY11" fmla="*/ 78582 h 133350"/>
                <a:gd name="connsiteX12" fmla="*/ 130969 w 423863"/>
                <a:gd name="connsiteY12" fmla="*/ 104775 h 133350"/>
                <a:gd name="connsiteX13" fmla="*/ 69057 w 423863"/>
                <a:gd name="connsiteY13" fmla="*/ 111919 h 133350"/>
                <a:gd name="connsiteX14" fmla="*/ 0 w 423863"/>
                <a:gd name="connsiteY14" fmla="*/ 9048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3863" h="133350">
                  <a:moveTo>
                    <a:pt x="0" y="90488"/>
                  </a:moveTo>
                  <a:lnTo>
                    <a:pt x="57150" y="26194"/>
                  </a:lnTo>
                  <a:lnTo>
                    <a:pt x="76200" y="42863"/>
                  </a:lnTo>
                  <a:lnTo>
                    <a:pt x="114300" y="50007"/>
                  </a:lnTo>
                  <a:lnTo>
                    <a:pt x="190500" y="0"/>
                  </a:lnTo>
                  <a:lnTo>
                    <a:pt x="271463" y="26194"/>
                  </a:lnTo>
                  <a:lnTo>
                    <a:pt x="328613" y="11907"/>
                  </a:lnTo>
                  <a:lnTo>
                    <a:pt x="390525" y="40482"/>
                  </a:lnTo>
                  <a:lnTo>
                    <a:pt x="423863" y="133350"/>
                  </a:lnTo>
                  <a:lnTo>
                    <a:pt x="347663" y="95250"/>
                  </a:lnTo>
                  <a:lnTo>
                    <a:pt x="242888" y="95250"/>
                  </a:lnTo>
                  <a:lnTo>
                    <a:pt x="164307" y="78582"/>
                  </a:lnTo>
                  <a:lnTo>
                    <a:pt x="130969" y="104775"/>
                  </a:lnTo>
                  <a:lnTo>
                    <a:pt x="69057" y="111919"/>
                  </a:lnTo>
                  <a:lnTo>
                    <a:pt x="0" y="90488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1D6F00C3-7C69-4A51-B964-2466BD81B799}"/>
                </a:ext>
              </a:extLst>
            </p:cNvPr>
            <p:cNvSpPr/>
            <p:nvPr/>
          </p:nvSpPr>
          <p:spPr>
            <a:xfrm>
              <a:off x="4414838" y="4279105"/>
              <a:ext cx="552450" cy="402432"/>
            </a:xfrm>
            <a:custGeom>
              <a:avLst/>
              <a:gdLst>
                <a:gd name="connsiteX0" fmla="*/ 195262 w 552450"/>
                <a:gd name="connsiteY0" fmla="*/ 257175 h 402432"/>
                <a:gd name="connsiteX1" fmla="*/ 242887 w 552450"/>
                <a:gd name="connsiteY1" fmla="*/ 280988 h 402432"/>
                <a:gd name="connsiteX2" fmla="*/ 278606 w 552450"/>
                <a:gd name="connsiteY2" fmla="*/ 271463 h 402432"/>
                <a:gd name="connsiteX3" fmla="*/ 354806 w 552450"/>
                <a:gd name="connsiteY3" fmla="*/ 271463 h 402432"/>
                <a:gd name="connsiteX4" fmla="*/ 359568 w 552450"/>
                <a:gd name="connsiteY4" fmla="*/ 307182 h 402432"/>
                <a:gd name="connsiteX5" fmla="*/ 307181 w 552450"/>
                <a:gd name="connsiteY5" fmla="*/ 402432 h 402432"/>
                <a:gd name="connsiteX6" fmla="*/ 285750 w 552450"/>
                <a:gd name="connsiteY6" fmla="*/ 361950 h 402432"/>
                <a:gd name="connsiteX7" fmla="*/ 238125 w 552450"/>
                <a:gd name="connsiteY7" fmla="*/ 378619 h 402432"/>
                <a:gd name="connsiteX8" fmla="*/ 211931 w 552450"/>
                <a:gd name="connsiteY8" fmla="*/ 352425 h 402432"/>
                <a:gd name="connsiteX9" fmla="*/ 228600 w 552450"/>
                <a:gd name="connsiteY9" fmla="*/ 326232 h 402432"/>
                <a:gd name="connsiteX10" fmla="*/ 80962 w 552450"/>
                <a:gd name="connsiteY10" fmla="*/ 288132 h 402432"/>
                <a:gd name="connsiteX11" fmla="*/ 150018 w 552450"/>
                <a:gd name="connsiteY11" fmla="*/ 278607 h 402432"/>
                <a:gd name="connsiteX12" fmla="*/ 0 w 552450"/>
                <a:gd name="connsiteY12" fmla="*/ 21432 h 402432"/>
                <a:gd name="connsiteX13" fmla="*/ 64293 w 552450"/>
                <a:gd name="connsiteY13" fmla="*/ 61913 h 402432"/>
                <a:gd name="connsiteX14" fmla="*/ 104775 w 552450"/>
                <a:gd name="connsiteY14" fmla="*/ 107157 h 402432"/>
                <a:gd name="connsiteX15" fmla="*/ 195262 w 552450"/>
                <a:gd name="connsiteY15" fmla="*/ 176213 h 402432"/>
                <a:gd name="connsiteX16" fmla="*/ 214312 w 552450"/>
                <a:gd name="connsiteY16" fmla="*/ 223838 h 402432"/>
                <a:gd name="connsiteX17" fmla="*/ 176212 w 552450"/>
                <a:gd name="connsiteY17" fmla="*/ 192882 h 402432"/>
                <a:gd name="connsiteX18" fmla="*/ 54768 w 552450"/>
                <a:gd name="connsiteY18" fmla="*/ 102394 h 402432"/>
                <a:gd name="connsiteX19" fmla="*/ 11906 w 552450"/>
                <a:gd name="connsiteY19" fmla="*/ 80963 h 402432"/>
                <a:gd name="connsiteX20" fmla="*/ 269081 w 552450"/>
                <a:gd name="connsiteY20" fmla="*/ 0 h 402432"/>
                <a:gd name="connsiteX21" fmla="*/ 369093 w 552450"/>
                <a:gd name="connsiteY21" fmla="*/ 64294 h 402432"/>
                <a:gd name="connsiteX22" fmla="*/ 414337 w 552450"/>
                <a:gd name="connsiteY22" fmla="*/ 97632 h 402432"/>
                <a:gd name="connsiteX23" fmla="*/ 500062 w 552450"/>
                <a:gd name="connsiteY23" fmla="*/ 154782 h 402432"/>
                <a:gd name="connsiteX24" fmla="*/ 552450 w 552450"/>
                <a:gd name="connsiteY24" fmla="*/ 204788 h 402432"/>
                <a:gd name="connsiteX25" fmla="*/ 485775 w 552450"/>
                <a:gd name="connsiteY25" fmla="*/ 226219 h 402432"/>
                <a:gd name="connsiteX26" fmla="*/ 388143 w 552450"/>
                <a:gd name="connsiteY26" fmla="*/ 192882 h 402432"/>
                <a:gd name="connsiteX27" fmla="*/ 252412 w 552450"/>
                <a:gd name="connsiteY27" fmla="*/ 66675 h 402432"/>
                <a:gd name="connsiteX28" fmla="*/ 230981 w 552450"/>
                <a:gd name="connsiteY28" fmla="*/ 85725 h 402432"/>
                <a:gd name="connsiteX29" fmla="*/ 135731 w 552450"/>
                <a:gd name="connsiteY29" fmla="*/ 45244 h 402432"/>
                <a:gd name="connsiteX30" fmla="*/ 195262 w 552450"/>
                <a:gd name="connsiteY30" fmla="*/ 42863 h 40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52450" h="402432">
                  <a:moveTo>
                    <a:pt x="195262" y="257175"/>
                  </a:moveTo>
                  <a:lnTo>
                    <a:pt x="242887" y="280988"/>
                  </a:lnTo>
                  <a:lnTo>
                    <a:pt x="278606" y="271463"/>
                  </a:lnTo>
                  <a:lnTo>
                    <a:pt x="354806" y="271463"/>
                  </a:lnTo>
                  <a:lnTo>
                    <a:pt x="359568" y="307182"/>
                  </a:lnTo>
                  <a:lnTo>
                    <a:pt x="307181" y="402432"/>
                  </a:lnTo>
                  <a:lnTo>
                    <a:pt x="285750" y="361950"/>
                  </a:lnTo>
                  <a:lnTo>
                    <a:pt x="238125" y="378619"/>
                  </a:lnTo>
                  <a:lnTo>
                    <a:pt x="211931" y="352425"/>
                  </a:lnTo>
                  <a:lnTo>
                    <a:pt x="228600" y="326232"/>
                  </a:lnTo>
                  <a:lnTo>
                    <a:pt x="80962" y="288132"/>
                  </a:lnTo>
                  <a:lnTo>
                    <a:pt x="150018" y="278607"/>
                  </a:lnTo>
                  <a:close/>
                  <a:moveTo>
                    <a:pt x="0" y="21432"/>
                  </a:moveTo>
                  <a:lnTo>
                    <a:pt x="64293" y="61913"/>
                  </a:lnTo>
                  <a:lnTo>
                    <a:pt x="104775" y="107157"/>
                  </a:lnTo>
                  <a:lnTo>
                    <a:pt x="195262" y="176213"/>
                  </a:lnTo>
                  <a:lnTo>
                    <a:pt x="214312" y="223838"/>
                  </a:lnTo>
                  <a:lnTo>
                    <a:pt x="176212" y="192882"/>
                  </a:lnTo>
                  <a:lnTo>
                    <a:pt x="54768" y="102394"/>
                  </a:lnTo>
                  <a:lnTo>
                    <a:pt x="11906" y="80963"/>
                  </a:lnTo>
                  <a:close/>
                  <a:moveTo>
                    <a:pt x="269081" y="0"/>
                  </a:moveTo>
                  <a:lnTo>
                    <a:pt x="369093" y="64294"/>
                  </a:lnTo>
                  <a:lnTo>
                    <a:pt x="414337" y="97632"/>
                  </a:lnTo>
                  <a:lnTo>
                    <a:pt x="500062" y="154782"/>
                  </a:lnTo>
                  <a:lnTo>
                    <a:pt x="552450" y="204788"/>
                  </a:lnTo>
                  <a:lnTo>
                    <a:pt x="485775" y="226219"/>
                  </a:lnTo>
                  <a:lnTo>
                    <a:pt x="388143" y="192882"/>
                  </a:lnTo>
                  <a:lnTo>
                    <a:pt x="252412" y="66675"/>
                  </a:lnTo>
                  <a:lnTo>
                    <a:pt x="230981" y="85725"/>
                  </a:lnTo>
                  <a:lnTo>
                    <a:pt x="135731" y="45244"/>
                  </a:lnTo>
                  <a:lnTo>
                    <a:pt x="195262" y="42863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D2C8B319-32E6-417E-A14E-607C001B063B}"/>
                </a:ext>
              </a:extLst>
            </p:cNvPr>
            <p:cNvSpPr/>
            <p:nvPr/>
          </p:nvSpPr>
          <p:spPr>
            <a:xfrm>
              <a:off x="3945731" y="4260056"/>
              <a:ext cx="452438" cy="221457"/>
            </a:xfrm>
            <a:custGeom>
              <a:avLst/>
              <a:gdLst>
                <a:gd name="connsiteX0" fmla="*/ 278607 w 452438"/>
                <a:gd name="connsiteY0" fmla="*/ 0 h 221457"/>
                <a:gd name="connsiteX1" fmla="*/ 314325 w 452438"/>
                <a:gd name="connsiteY1" fmla="*/ 23813 h 221457"/>
                <a:gd name="connsiteX2" fmla="*/ 316707 w 452438"/>
                <a:gd name="connsiteY2" fmla="*/ 42863 h 221457"/>
                <a:gd name="connsiteX3" fmla="*/ 397669 w 452438"/>
                <a:gd name="connsiteY3" fmla="*/ 26194 h 221457"/>
                <a:gd name="connsiteX4" fmla="*/ 421482 w 452438"/>
                <a:gd name="connsiteY4" fmla="*/ 45244 h 221457"/>
                <a:gd name="connsiteX5" fmla="*/ 452438 w 452438"/>
                <a:gd name="connsiteY5" fmla="*/ 45244 h 221457"/>
                <a:gd name="connsiteX6" fmla="*/ 440532 w 452438"/>
                <a:gd name="connsiteY6" fmla="*/ 100013 h 221457"/>
                <a:gd name="connsiteX7" fmla="*/ 361950 w 452438"/>
                <a:gd name="connsiteY7" fmla="*/ 140494 h 221457"/>
                <a:gd name="connsiteX8" fmla="*/ 321469 w 452438"/>
                <a:gd name="connsiteY8" fmla="*/ 138113 h 221457"/>
                <a:gd name="connsiteX9" fmla="*/ 250032 w 452438"/>
                <a:gd name="connsiteY9" fmla="*/ 178594 h 221457"/>
                <a:gd name="connsiteX10" fmla="*/ 204788 w 452438"/>
                <a:gd name="connsiteY10" fmla="*/ 192882 h 221457"/>
                <a:gd name="connsiteX11" fmla="*/ 138113 w 452438"/>
                <a:gd name="connsiteY11" fmla="*/ 197644 h 221457"/>
                <a:gd name="connsiteX12" fmla="*/ 33338 w 452438"/>
                <a:gd name="connsiteY12" fmla="*/ 221457 h 221457"/>
                <a:gd name="connsiteX13" fmla="*/ 11907 w 452438"/>
                <a:gd name="connsiteY13" fmla="*/ 209550 h 221457"/>
                <a:gd name="connsiteX14" fmla="*/ 35719 w 452438"/>
                <a:gd name="connsiteY14" fmla="*/ 192882 h 221457"/>
                <a:gd name="connsiteX15" fmla="*/ 64294 w 452438"/>
                <a:gd name="connsiteY15" fmla="*/ 178594 h 221457"/>
                <a:gd name="connsiteX16" fmla="*/ 16669 w 452438"/>
                <a:gd name="connsiteY16" fmla="*/ 178594 h 221457"/>
                <a:gd name="connsiteX17" fmla="*/ 0 w 452438"/>
                <a:gd name="connsiteY17" fmla="*/ 159544 h 221457"/>
                <a:gd name="connsiteX18" fmla="*/ 111919 w 452438"/>
                <a:gd name="connsiteY18" fmla="*/ 114300 h 221457"/>
                <a:gd name="connsiteX19" fmla="*/ 159544 w 452438"/>
                <a:gd name="connsiteY19" fmla="*/ 107157 h 221457"/>
                <a:gd name="connsiteX20" fmla="*/ 176213 w 452438"/>
                <a:gd name="connsiteY20" fmla="*/ 73819 h 221457"/>
                <a:gd name="connsiteX21" fmla="*/ 278607 w 452438"/>
                <a:gd name="connsiteY21" fmla="*/ 0 h 22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2438" h="221457">
                  <a:moveTo>
                    <a:pt x="278607" y="0"/>
                  </a:moveTo>
                  <a:lnTo>
                    <a:pt x="314325" y="23813"/>
                  </a:lnTo>
                  <a:lnTo>
                    <a:pt x="316707" y="42863"/>
                  </a:lnTo>
                  <a:lnTo>
                    <a:pt x="397669" y="26194"/>
                  </a:lnTo>
                  <a:lnTo>
                    <a:pt x="421482" y="45244"/>
                  </a:lnTo>
                  <a:lnTo>
                    <a:pt x="452438" y="45244"/>
                  </a:lnTo>
                  <a:lnTo>
                    <a:pt x="440532" y="100013"/>
                  </a:lnTo>
                  <a:lnTo>
                    <a:pt x="361950" y="140494"/>
                  </a:lnTo>
                  <a:lnTo>
                    <a:pt x="321469" y="138113"/>
                  </a:lnTo>
                  <a:lnTo>
                    <a:pt x="250032" y="178594"/>
                  </a:lnTo>
                  <a:lnTo>
                    <a:pt x="204788" y="192882"/>
                  </a:lnTo>
                  <a:lnTo>
                    <a:pt x="138113" y="197644"/>
                  </a:lnTo>
                  <a:lnTo>
                    <a:pt x="33338" y="221457"/>
                  </a:lnTo>
                  <a:lnTo>
                    <a:pt x="11907" y="209550"/>
                  </a:lnTo>
                  <a:lnTo>
                    <a:pt x="35719" y="192882"/>
                  </a:lnTo>
                  <a:lnTo>
                    <a:pt x="64294" y="178594"/>
                  </a:lnTo>
                  <a:lnTo>
                    <a:pt x="16669" y="178594"/>
                  </a:lnTo>
                  <a:lnTo>
                    <a:pt x="0" y="159544"/>
                  </a:lnTo>
                  <a:lnTo>
                    <a:pt x="111919" y="114300"/>
                  </a:lnTo>
                  <a:lnTo>
                    <a:pt x="159544" y="107157"/>
                  </a:lnTo>
                  <a:lnTo>
                    <a:pt x="176213" y="73819"/>
                  </a:lnTo>
                  <a:lnTo>
                    <a:pt x="278607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81482C3E-8F4A-4DA6-82A6-7BDEEAB7E413}"/>
                </a:ext>
              </a:extLst>
            </p:cNvPr>
            <p:cNvSpPr/>
            <p:nvPr/>
          </p:nvSpPr>
          <p:spPr>
            <a:xfrm>
              <a:off x="4058935" y="4611688"/>
              <a:ext cx="1322691" cy="212724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A166510B-72B5-4EB0-B0E2-05292D5E9B45}"/>
                </a:ext>
              </a:extLst>
            </p:cNvPr>
            <p:cNvSpPr/>
            <p:nvPr/>
          </p:nvSpPr>
          <p:spPr>
            <a:xfrm flipH="1" flipV="1">
              <a:off x="2005805" y="4625971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52862F2F-B294-488B-8EFB-88F9D23E8E12}"/>
                </a:ext>
              </a:extLst>
            </p:cNvPr>
            <p:cNvSpPr/>
            <p:nvPr/>
          </p:nvSpPr>
          <p:spPr>
            <a:xfrm flipH="1" flipV="1">
              <a:off x="3415505" y="4716459"/>
              <a:ext cx="1530351" cy="212727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3D756267-4867-46E1-9D40-C5F739BA9EBF}"/>
                </a:ext>
              </a:extLst>
            </p:cNvPr>
            <p:cNvSpPr/>
            <p:nvPr/>
          </p:nvSpPr>
          <p:spPr>
            <a:xfrm flipH="1" flipV="1">
              <a:off x="3388517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BB67CF9C-1481-48A5-938F-1CBD79BA514A}"/>
                </a:ext>
              </a:extLst>
            </p:cNvPr>
            <p:cNvSpPr/>
            <p:nvPr/>
          </p:nvSpPr>
          <p:spPr>
            <a:xfrm flipH="1" flipV="1">
              <a:off x="2050254" y="4227115"/>
              <a:ext cx="502446" cy="95248"/>
            </a:xfrm>
            <a:custGeom>
              <a:avLst/>
              <a:gdLst>
                <a:gd name="connsiteX0" fmla="*/ 411934 w 1057577"/>
                <a:gd name="connsiteY0" fmla="*/ 60656 h 158132"/>
                <a:gd name="connsiteX1" fmla="*/ 411650 w 1057577"/>
                <a:gd name="connsiteY1" fmla="*/ 60740 h 158132"/>
                <a:gd name="connsiteX2" fmla="*/ 411793 w 1057577"/>
                <a:gd name="connsiteY2" fmla="*/ 60796 h 158132"/>
                <a:gd name="connsiteX3" fmla="*/ 399072 w 1057577"/>
                <a:gd name="connsiteY3" fmla="*/ 81 h 158132"/>
                <a:gd name="connsiteX4" fmla="*/ 427142 w 1057577"/>
                <a:gd name="connsiteY4" fmla="*/ 3675 h 158132"/>
                <a:gd name="connsiteX5" fmla="*/ 427575 w 1057577"/>
                <a:gd name="connsiteY5" fmla="*/ 3730 h 158132"/>
                <a:gd name="connsiteX6" fmla="*/ 466866 w 1057577"/>
                <a:gd name="connsiteY6" fmla="*/ 864 h 158132"/>
                <a:gd name="connsiteX7" fmla="*/ 486791 w 1057577"/>
                <a:gd name="connsiteY7" fmla="*/ 8683 h 158132"/>
                <a:gd name="connsiteX8" fmla="*/ 486905 w 1057577"/>
                <a:gd name="connsiteY8" fmla="*/ 8717 h 158132"/>
                <a:gd name="connsiteX9" fmla="*/ 512362 w 1057577"/>
                <a:gd name="connsiteY9" fmla="*/ 16271 h 158132"/>
                <a:gd name="connsiteX10" fmla="*/ 511218 w 1057577"/>
                <a:gd name="connsiteY10" fmla="*/ 24500 h 158132"/>
                <a:gd name="connsiteX11" fmla="*/ 519578 w 1057577"/>
                <a:gd name="connsiteY11" fmla="*/ 37080 h 158132"/>
                <a:gd name="connsiteX12" fmla="*/ 480412 w 1057577"/>
                <a:gd name="connsiteY12" fmla="*/ 48093 h 158132"/>
                <a:gd name="connsiteX13" fmla="*/ 473661 w 1057577"/>
                <a:gd name="connsiteY13" fmla="*/ 52638 h 158132"/>
                <a:gd name="connsiteX14" fmla="*/ 475861 w 1057577"/>
                <a:gd name="connsiteY14" fmla="*/ 52535 h 158132"/>
                <a:gd name="connsiteX15" fmla="*/ 475878 w 1057577"/>
                <a:gd name="connsiteY15" fmla="*/ 52531 h 158132"/>
                <a:gd name="connsiteX16" fmla="*/ 503077 w 1057577"/>
                <a:gd name="connsiteY16" fmla="*/ 46496 h 158132"/>
                <a:gd name="connsiteX17" fmla="*/ 534841 w 1057577"/>
                <a:gd name="connsiteY17" fmla="*/ 49702 h 158132"/>
                <a:gd name="connsiteX18" fmla="*/ 535006 w 1057577"/>
                <a:gd name="connsiteY18" fmla="*/ 49665 h 158132"/>
                <a:gd name="connsiteX19" fmla="*/ 557823 w 1057577"/>
                <a:gd name="connsiteY19" fmla="*/ 44531 h 158132"/>
                <a:gd name="connsiteX20" fmla="*/ 585892 w 1057577"/>
                <a:gd name="connsiteY20" fmla="*/ 48125 h 158132"/>
                <a:gd name="connsiteX21" fmla="*/ 586325 w 1057577"/>
                <a:gd name="connsiteY21" fmla="*/ 48180 h 158132"/>
                <a:gd name="connsiteX22" fmla="*/ 625616 w 1057577"/>
                <a:gd name="connsiteY22" fmla="*/ 45314 h 158132"/>
                <a:gd name="connsiteX23" fmla="*/ 645541 w 1057577"/>
                <a:gd name="connsiteY23" fmla="*/ 53133 h 158132"/>
                <a:gd name="connsiteX24" fmla="*/ 645655 w 1057577"/>
                <a:gd name="connsiteY24" fmla="*/ 53167 h 158132"/>
                <a:gd name="connsiteX25" fmla="*/ 671112 w 1057577"/>
                <a:gd name="connsiteY25" fmla="*/ 60721 h 158132"/>
                <a:gd name="connsiteX26" fmla="*/ 669968 w 1057577"/>
                <a:gd name="connsiteY26" fmla="*/ 68950 h 158132"/>
                <a:gd name="connsiteX27" fmla="*/ 673157 w 1057577"/>
                <a:gd name="connsiteY27" fmla="*/ 73749 h 158132"/>
                <a:gd name="connsiteX28" fmla="*/ 693549 w 1057577"/>
                <a:gd name="connsiteY28" fmla="*/ 75807 h 158132"/>
                <a:gd name="connsiteX29" fmla="*/ 693714 w 1057577"/>
                <a:gd name="connsiteY29" fmla="*/ 75770 h 158132"/>
                <a:gd name="connsiteX30" fmla="*/ 716531 w 1057577"/>
                <a:gd name="connsiteY30" fmla="*/ 70635 h 158132"/>
                <a:gd name="connsiteX31" fmla="*/ 744601 w 1057577"/>
                <a:gd name="connsiteY31" fmla="*/ 74230 h 158132"/>
                <a:gd name="connsiteX32" fmla="*/ 745033 w 1057577"/>
                <a:gd name="connsiteY32" fmla="*/ 74285 h 158132"/>
                <a:gd name="connsiteX33" fmla="*/ 784325 w 1057577"/>
                <a:gd name="connsiteY33" fmla="*/ 71419 h 158132"/>
                <a:gd name="connsiteX34" fmla="*/ 789618 w 1057577"/>
                <a:gd name="connsiteY34" fmla="*/ 73496 h 158132"/>
                <a:gd name="connsiteX35" fmla="*/ 795189 w 1057577"/>
                <a:gd name="connsiteY35" fmla="*/ 67964 h 158132"/>
                <a:gd name="connsiteX36" fmla="*/ 853687 w 1057577"/>
                <a:gd name="connsiteY36" fmla="*/ 65235 h 158132"/>
                <a:gd name="connsiteX37" fmla="*/ 853704 w 1057577"/>
                <a:gd name="connsiteY37" fmla="*/ 65231 h 158132"/>
                <a:gd name="connsiteX38" fmla="*/ 880902 w 1057577"/>
                <a:gd name="connsiteY38" fmla="*/ 59196 h 158132"/>
                <a:gd name="connsiteX39" fmla="*/ 912666 w 1057577"/>
                <a:gd name="connsiteY39" fmla="*/ 62403 h 158132"/>
                <a:gd name="connsiteX40" fmla="*/ 912831 w 1057577"/>
                <a:gd name="connsiteY40" fmla="*/ 62365 h 158132"/>
                <a:gd name="connsiteX41" fmla="*/ 935648 w 1057577"/>
                <a:gd name="connsiteY41" fmla="*/ 57231 h 158132"/>
                <a:gd name="connsiteX42" fmla="*/ 963717 w 1057577"/>
                <a:gd name="connsiteY42" fmla="*/ 60825 h 158132"/>
                <a:gd name="connsiteX43" fmla="*/ 964150 w 1057577"/>
                <a:gd name="connsiteY43" fmla="*/ 60881 h 158132"/>
                <a:gd name="connsiteX44" fmla="*/ 1003441 w 1057577"/>
                <a:gd name="connsiteY44" fmla="*/ 58015 h 158132"/>
                <a:gd name="connsiteX45" fmla="*/ 1023366 w 1057577"/>
                <a:gd name="connsiteY45" fmla="*/ 65834 h 158132"/>
                <a:gd name="connsiteX46" fmla="*/ 1023480 w 1057577"/>
                <a:gd name="connsiteY46" fmla="*/ 65867 h 158132"/>
                <a:gd name="connsiteX47" fmla="*/ 1048937 w 1057577"/>
                <a:gd name="connsiteY47" fmla="*/ 73421 h 158132"/>
                <a:gd name="connsiteX48" fmla="*/ 1047793 w 1057577"/>
                <a:gd name="connsiteY48" fmla="*/ 81650 h 158132"/>
                <a:gd name="connsiteX49" fmla="*/ 1056153 w 1057577"/>
                <a:gd name="connsiteY49" fmla="*/ 94231 h 158132"/>
                <a:gd name="connsiteX50" fmla="*/ 1016988 w 1057577"/>
                <a:gd name="connsiteY50" fmla="*/ 105244 h 158132"/>
                <a:gd name="connsiteX51" fmla="*/ 1002967 w 1057577"/>
                <a:gd name="connsiteY51" fmla="*/ 114680 h 158132"/>
                <a:gd name="connsiteX52" fmla="*/ 955231 w 1057577"/>
                <a:gd name="connsiteY52" fmla="*/ 115823 h 158132"/>
                <a:gd name="connsiteX53" fmla="*/ 945763 w 1057577"/>
                <a:gd name="connsiteY53" fmla="*/ 118617 h 158132"/>
                <a:gd name="connsiteX54" fmla="*/ 950714 w 1057577"/>
                <a:gd name="connsiteY54" fmla="*/ 126067 h 158132"/>
                <a:gd name="connsiteX55" fmla="*/ 911548 w 1057577"/>
                <a:gd name="connsiteY55" fmla="*/ 137080 h 158132"/>
                <a:gd name="connsiteX56" fmla="*/ 897528 w 1057577"/>
                <a:gd name="connsiteY56" fmla="*/ 146516 h 158132"/>
                <a:gd name="connsiteX57" fmla="*/ 849791 w 1057577"/>
                <a:gd name="connsiteY57" fmla="*/ 147659 h 158132"/>
                <a:gd name="connsiteX58" fmla="*/ 815678 w 1057577"/>
                <a:gd name="connsiteY58" fmla="*/ 157725 h 158132"/>
                <a:gd name="connsiteX59" fmla="*/ 765520 w 1057577"/>
                <a:gd name="connsiteY59" fmla="*/ 151580 h 158132"/>
                <a:gd name="connsiteX60" fmla="*/ 691013 w 1057577"/>
                <a:gd name="connsiteY60" fmla="*/ 145509 h 158132"/>
                <a:gd name="connsiteX61" fmla="*/ 658254 w 1057577"/>
                <a:gd name="connsiteY61" fmla="*/ 138753 h 158132"/>
                <a:gd name="connsiteX62" fmla="*/ 660821 w 1057577"/>
                <a:gd name="connsiteY62" fmla="*/ 135409 h 158132"/>
                <a:gd name="connsiteX63" fmla="*/ 651843 w 1057577"/>
                <a:gd name="connsiteY63" fmla="*/ 133149 h 158132"/>
                <a:gd name="connsiteX64" fmla="*/ 577336 w 1057577"/>
                <a:gd name="connsiteY64" fmla="*/ 127078 h 158132"/>
                <a:gd name="connsiteX65" fmla="*/ 546641 w 1057577"/>
                <a:gd name="connsiteY65" fmla="*/ 120747 h 158132"/>
                <a:gd name="connsiteX66" fmla="*/ 533723 w 1057577"/>
                <a:gd name="connsiteY66" fmla="*/ 124380 h 158132"/>
                <a:gd name="connsiteX67" fmla="*/ 519702 w 1057577"/>
                <a:gd name="connsiteY67" fmla="*/ 133816 h 158132"/>
                <a:gd name="connsiteX68" fmla="*/ 471966 w 1057577"/>
                <a:gd name="connsiteY68" fmla="*/ 134959 h 158132"/>
                <a:gd name="connsiteX69" fmla="*/ 437853 w 1057577"/>
                <a:gd name="connsiteY69" fmla="*/ 145025 h 158132"/>
                <a:gd name="connsiteX70" fmla="*/ 387695 w 1057577"/>
                <a:gd name="connsiteY70" fmla="*/ 138880 h 158132"/>
                <a:gd name="connsiteX71" fmla="*/ 313188 w 1057577"/>
                <a:gd name="connsiteY71" fmla="*/ 132809 h 158132"/>
                <a:gd name="connsiteX72" fmla="*/ 280428 w 1057577"/>
                <a:gd name="connsiteY72" fmla="*/ 126053 h 158132"/>
                <a:gd name="connsiteX73" fmla="*/ 282996 w 1057577"/>
                <a:gd name="connsiteY73" fmla="*/ 122709 h 158132"/>
                <a:gd name="connsiteX74" fmla="*/ 274018 w 1057577"/>
                <a:gd name="connsiteY74" fmla="*/ 120449 h 158132"/>
                <a:gd name="connsiteX75" fmla="*/ 199511 w 1057577"/>
                <a:gd name="connsiteY75" fmla="*/ 114378 h 158132"/>
                <a:gd name="connsiteX76" fmla="*/ 166751 w 1057577"/>
                <a:gd name="connsiteY76" fmla="*/ 107622 h 158132"/>
                <a:gd name="connsiteX77" fmla="*/ 173751 w 1057577"/>
                <a:gd name="connsiteY77" fmla="*/ 98502 h 158132"/>
                <a:gd name="connsiteX78" fmla="*/ 159725 w 1057577"/>
                <a:gd name="connsiteY78" fmla="*/ 89624 h 158132"/>
                <a:gd name="connsiteX79" fmla="*/ 154438 w 1057577"/>
                <a:gd name="connsiteY79" fmla="*/ 88359 h 158132"/>
                <a:gd name="connsiteX80" fmla="*/ 121678 w 1057577"/>
                <a:gd name="connsiteY80" fmla="*/ 81603 h 158132"/>
                <a:gd name="connsiteX81" fmla="*/ 124246 w 1057577"/>
                <a:gd name="connsiteY81" fmla="*/ 78259 h 158132"/>
                <a:gd name="connsiteX82" fmla="*/ 115268 w 1057577"/>
                <a:gd name="connsiteY82" fmla="*/ 75999 h 158132"/>
                <a:gd name="connsiteX83" fmla="*/ 40761 w 1057577"/>
                <a:gd name="connsiteY83" fmla="*/ 69928 h 158132"/>
                <a:gd name="connsiteX84" fmla="*/ 8001 w 1057577"/>
                <a:gd name="connsiteY84" fmla="*/ 63172 h 158132"/>
                <a:gd name="connsiteX85" fmla="*/ 15001 w 1057577"/>
                <a:gd name="connsiteY85" fmla="*/ 54052 h 158132"/>
                <a:gd name="connsiteX86" fmla="*/ 220 w 1057577"/>
                <a:gd name="connsiteY86" fmla="*/ 44696 h 158132"/>
                <a:gd name="connsiteX87" fmla="*/ 27214 w 1057577"/>
                <a:gd name="connsiteY87" fmla="*/ 36379 h 158132"/>
                <a:gd name="connsiteX88" fmla="*/ 27473 w 1057577"/>
                <a:gd name="connsiteY88" fmla="*/ 36160 h 158132"/>
                <a:gd name="connsiteX89" fmla="*/ 39497 w 1057577"/>
                <a:gd name="connsiteY89" fmla="*/ 24218 h 158132"/>
                <a:gd name="connsiteX90" fmla="*/ 97995 w 1057577"/>
                <a:gd name="connsiteY90" fmla="*/ 21489 h 158132"/>
                <a:gd name="connsiteX91" fmla="*/ 98012 w 1057577"/>
                <a:gd name="connsiteY91" fmla="*/ 21486 h 158132"/>
                <a:gd name="connsiteX92" fmla="*/ 125210 w 1057577"/>
                <a:gd name="connsiteY92" fmla="*/ 15451 h 158132"/>
                <a:gd name="connsiteX93" fmla="*/ 156974 w 1057577"/>
                <a:gd name="connsiteY93" fmla="*/ 18657 h 158132"/>
                <a:gd name="connsiteX94" fmla="*/ 157139 w 1057577"/>
                <a:gd name="connsiteY94" fmla="*/ 18620 h 158132"/>
                <a:gd name="connsiteX95" fmla="*/ 179956 w 1057577"/>
                <a:gd name="connsiteY95" fmla="*/ 13485 h 158132"/>
                <a:gd name="connsiteX96" fmla="*/ 208026 w 1057577"/>
                <a:gd name="connsiteY96" fmla="*/ 17080 h 158132"/>
                <a:gd name="connsiteX97" fmla="*/ 208458 w 1057577"/>
                <a:gd name="connsiteY97" fmla="*/ 17135 h 158132"/>
                <a:gd name="connsiteX98" fmla="*/ 247750 w 1057577"/>
                <a:gd name="connsiteY98" fmla="*/ 14269 h 158132"/>
                <a:gd name="connsiteX99" fmla="*/ 253043 w 1057577"/>
                <a:gd name="connsiteY99" fmla="*/ 16346 h 158132"/>
                <a:gd name="connsiteX100" fmla="*/ 258614 w 1057577"/>
                <a:gd name="connsiteY100" fmla="*/ 10813 h 158132"/>
                <a:gd name="connsiteX101" fmla="*/ 317111 w 1057577"/>
                <a:gd name="connsiteY101" fmla="*/ 8085 h 158132"/>
                <a:gd name="connsiteX102" fmla="*/ 317128 w 1057577"/>
                <a:gd name="connsiteY102" fmla="*/ 8081 h 158132"/>
                <a:gd name="connsiteX103" fmla="*/ 344327 w 1057577"/>
                <a:gd name="connsiteY103" fmla="*/ 2046 h 158132"/>
                <a:gd name="connsiteX104" fmla="*/ 376091 w 1057577"/>
                <a:gd name="connsiteY104" fmla="*/ 5252 h 158132"/>
                <a:gd name="connsiteX105" fmla="*/ 376256 w 1057577"/>
                <a:gd name="connsiteY105" fmla="*/ 5215 h 158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57577" h="158132">
                  <a:moveTo>
                    <a:pt x="411934" y="60656"/>
                  </a:moveTo>
                  <a:lnTo>
                    <a:pt x="411650" y="60740"/>
                  </a:lnTo>
                  <a:lnTo>
                    <a:pt x="411793" y="60796"/>
                  </a:lnTo>
                  <a:close/>
                  <a:moveTo>
                    <a:pt x="399072" y="81"/>
                  </a:moveTo>
                  <a:lnTo>
                    <a:pt x="427142" y="3675"/>
                  </a:lnTo>
                  <a:lnTo>
                    <a:pt x="427575" y="3730"/>
                  </a:lnTo>
                  <a:cubicBezTo>
                    <a:pt x="437219" y="188"/>
                    <a:pt x="453173" y="-976"/>
                    <a:pt x="466866" y="864"/>
                  </a:cubicBezTo>
                  <a:cubicBezTo>
                    <a:pt x="477299" y="2267"/>
                    <a:pt x="484781" y="5201"/>
                    <a:pt x="486791" y="8683"/>
                  </a:cubicBezTo>
                  <a:lnTo>
                    <a:pt x="486905" y="8717"/>
                  </a:lnTo>
                  <a:lnTo>
                    <a:pt x="512362" y="16271"/>
                  </a:lnTo>
                  <a:cubicBezTo>
                    <a:pt x="515202" y="18966"/>
                    <a:pt x="514797" y="21893"/>
                    <a:pt x="511218" y="24500"/>
                  </a:cubicBezTo>
                  <a:cubicBezTo>
                    <a:pt x="520018" y="28075"/>
                    <a:pt x="523096" y="32709"/>
                    <a:pt x="519578" y="37080"/>
                  </a:cubicBezTo>
                  <a:cubicBezTo>
                    <a:pt x="514902" y="42892"/>
                    <a:pt x="499423" y="47245"/>
                    <a:pt x="480412" y="48093"/>
                  </a:cubicBezTo>
                  <a:lnTo>
                    <a:pt x="473661" y="52638"/>
                  </a:lnTo>
                  <a:lnTo>
                    <a:pt x="475861" y="52535"/>
                  </a:lnTo>
                  <a:lnTo>
                    <a:pt x="475878" y="52531"/>
                  </a:lnTo>
                  <a:lnTo>
                    <a:pt x="503077" y="46496"/>
                  </a:lnTo>
                  <a:cubicBezTo>
                    <a:pt x="514145" y="45964"/>
                    <a:pt x="525970" y="46974"/>
                    <a:pt x="534841" y="49702"/>
                  </a:cubicBezTo>
                  <a:lnTo>
                    <a:pt x="535006" y="49665"/>
                  </a:lnTo>
                  <a:lnTo>
                    <a:pt x="557823" y="44531"/>
                  </a:lnTo>
                  <a:lnTo>
                    <a:pt x="585892" y="48125"/>
                  </a:lnTo>
                  <a:lnTo>
                    <a:pt x="586325" y="48180"/>
                  </a:lnTo>
                  <a:cubicBezTo>
                    <a:pt x="595970" y="44638"/>
                    <a:pt x="611924" y="43474"/>
                    <a:pt x="625616" y="45314"/>
                  </a:cubicBezTo>
                  <a:cubicBezTo>
                    <a:pt x="636050" y="46717"/>
                    <a:pt x="643531" y="49651"/>
                    <a:pt x="645541" y="53133"/>
                  </a:cubicBezTo>
                  <a:lnTo>
                    <a:pt x="645655" y="53167"/>
                  </a:lnTo>
                  <a:lnTo>
                    <a:pt x="671112" y="60721"/>
                  </a:lnTo>
                  <a:cubicBezTo>
                    <a:pt x="673953" y="63417"/>
                    <a:pt x="673548" y="66343"/>
                    <a:pt x="669968" y="68950"/>
                  </a:cubicBezTo>
                  <a:lnTo>
                    <a:pt x="673157" y="73749"/>
                  </a:lnTo>
                  <a:lnTo>
                    <a:pt x="693549" y="75807"/>
                  </a:lnTo>
                  <a:lnTo>
                    <a:pt x="693714" y="75770"/>
                  </a:lnTo>
                  <a:lnTo>
                    <a:pt x="716531" y="70635"/>
                  </a:lnTo>
                  <a:lnTo>
                    <a:pt x="744601" y="74230"/>
                  </a:lnTo>
                  <a:lnTo>
                    <a:pt x="745033" y="74285"/>
                  </a:lnTo>
                  <a:cubicBezTo>
                    <a:pt x="754678" y="70743"/>
                    <a:pt x="770632" y="69579"/>
                    <a:pt x="784325" y="71419"/>
                  </a:cubicBezTo>
                  <a:lnTo>
                    <a:pt x="789618" y="73496"/>
                  </a:lnTo>
                  <a:lnTo>
                    <a:pt x="795189" y="67964"/>
                  </a:lnTo>
                  <a:cubicBezTo>
                    <a:pt x="810208" y="62873"/>
                    <a:pt x="834558" y="61738"/>
                    <a:pt x="853687" y="65235"/>
                  </a:cubicBezTo>
                  <a:lnTo>
                    <a:pt x="853704" y="65231"/>
                  </a:lnTo>
                  <a:lnTo>
                    <a:pt x="880902" y="59196"/>
                  </a:lnTo>
                  <a:cubicBezTo>
                    <a:pt x="891970" y="58665"/>
                    <a:pt x="903796" y="59674"/>
                    <a:pt x="912666" y="62403"/>
                  </a:cubicBezTo>
                  <a:lnTo>
                    <a:pt x="912831" y="62365"/>
                  </a:lnTo>
                  <a:lnTo>
                    <a:pt x="935648" y="57231"/>
                  </a:lnTo>
                  <a:lnTo>
                    <a:pt x="963717" y="60825"/>
                  </a:lnTo>
                  <a:lnTo>
                    <a:pt x="964150" y="60881"/>
                  </a:lnTo>
                  <a:cubicBezTo>
                    <a:pt x="973795" y="57338"/>
                    <a:pt x="989749" y="56174"/>
                    <a:pt x="1003441" y="58015"/>
                  </a:cubicBezTo>
                  <a:cubicBezTo>
                    <a:pt x="1013875" y="59417"/>
                    <a:pt x="1021356" y="62352"/>
                    <a:pt x="1023366" y="65834"/>
                  </a:cubicBezTo>
                  <a:lnTo>
                    <a:pt x="1023480" y="65867"/>
                  </a:lnTo>
                  <a:lnTo>
                    <a:pt x="1048937" y="73421"/>
                  </a:lnTo>
                  <a:cubicBezTo>
                    <a:pt x="1051778" y="76117"/>
                    <a:pt x="1051373" y="79043"/>
                    <a:pt x="1047793" y="81650"/>
                  </a:cubicBezTo>
                  <a:cubicBezTo>
                    <a:pt x="1056593" y="85225"/>
                    <a:pt x="1059671" y="89859"/>
                    <a:pt x="1056153" y="94231"/>
                  </a:cubicBezTo>
                  <a:cubicBezTo>
                    <a:pt x="1051478" y="100043"/>
                    <a:pt x="1035998" y="104396"/>
                    <a:pt x="1016988" y="105244"/>
                  </a:cubicBezTo>
                  <a:cubicBezTo>
                    <a:pt x="1016897" y="108871"/>
                    <a:pt x="1011782" y="112312"/>
                    <a:pt x="1002967" y="114680"/>
                  </a:cubicBezTo>
                  <a:cubicBezTo>
                    <a:pt x="989574" y="118279"/>
                    <a:pt x="970228" y="118741"/>
                    <a:pt x="955231" y="115823"/>
                  </a:cubicBezTo>
                  <a:lnTo>
                    <a:pt x="945763" y="118617"/>
                  </a:lnTo>
                  <a:lnTo>
                    <a:pt x="950714" y="126067"/>
                  </a:lnTo>
                  <a:cubicBezTo>
                    <a:pt x="946038" y="131879"/>
                    <a:pt x="930559" y="136231"/>
                    <a:pt x="911548" y="137080"/>
                  </a:cubicBezTo>
                  <a:cubicBezTo>
                    <a:pt x="911457" y="140707"/>
                    <a:pt x="906342" y="144148"/>
                    <a:pt x="897528" y="146516"/>
                  </a:cubicBezTo>
                  <a:cubicBezTo>
                    <a:pt x="884135" y="150115"/>
                    <a:pt x="864789" y="150577"/>
                    <a:pt x="849791" y="147659"/>
                  </a:cubicBezTo>
                  <a:cubicBezTo>
                    <a:pt x="844941" y="152672"/>
                    <a:pt x="831953" y="156505"/>
                    <a:pt x="815678" y="157725"/>
                  </a:cubicBezTo>
                  <a:cubicBezTo>
                    <a:pt x="796500" y="159164"/>
                    <a:pt x="776484" y="156713"/>
                    <a:pt x="765520" y="151580"/>
                  </a:cubicBezTo>
                  <a:cubicBezTo>
                    <a:pt x="739642" y="156451"/>
                    <a:pt x="706031" y="153713"/>
                    <a:pt x="691013" y="145509"/>
                  </a:cubicBezTo>
                  <a:cubicBezTo>
                    <a:pt x="676259" y="146048"/>
                    <a:pt x="662406" y="143192"/>
                    <a:pt x="658254" y="138753"/>
                  </a:cubicBezTo>
                  <a:lnTo>
                    <a:pt x="660821" y="135409"/>
                  </a:lnTo>
                  <a:lnTo>
                    <a:pt x="651843" y="133149"/>
                  </a:lnTo>
                  <a:cubicBezTo>
                    <a:pt x="625965" y="138020"/>
                    <a:pt x="592354" y="135282"/>
                    <a:pt x="577336" y="127078"/>
                  </a:cubicBezTo>
                  <a:lnTo>
                    <a:pt x="546641" y="120747"/>
                  </a:lnTo>
                  <a:lnTo>
                    <a:pt x="533723" y="124380"/>
                  </a:lnTo>
                  <a:cubicBezTo>
                    <a:pt x="533632" y="128007"/>
                    <a:pt x="528517" y="131448"/>
                    <a:pt x="519702" y="133816"/>
                  </a:cubicBezTo>
                  <a:cubicBezTo>
                    <a:pt x="506310" y="137415"/>
                    <a:pt x="486964" y="137877"/>
                    <a:pt x="471966" y="134959"/>
                  </a:cubicBezTo>
                  <a:cubicBezTo>
                    <a:pt x="467115" y="139972"/>
                    <a:pt x="454128" y="143805"/>
                    <a:pt x="437853" y="145025"/>
                  </a:cubicBezTo>
                  <a:cubicBezTo>
                    <a:pt x="418674" y="146464"/>
                    <a:pt x="398659" y="144013"/>
                    <a:pt x="387695" y="138880"/>
                  </a:cubicBezTo>
                  <a:cubicBezTo>
                    <a:pt x="361817" y="143751"/>
                    <a:pt x="328206" y="141013"/>
                    <a:pt x="313188" y="132809"/>
                  </a:cubicBezTo>
                  <a:cubicBezTo>
                    <a:pt x="298434" y="133348"/>
                    <a:pt x="284581" y="130492"/>
                    <a:pt x="280428" y="126053"/>
                  </a:cubicBezTo>
                  <a:lnTo>
                    <a:pt x="282996" y="122709"/>
                  </a:lnTo>
                  <a:lnTo>
                    <a:pt x="274018" y="120449"/>
                  </a:lnTo>
                  <a:cubicBezTo>
                    <a:pt x="248140" y="125320"/>
                    <a:pt x="214529" y="122582"/>
                    <a:pt x="199511" y="114378"/>
                  </a:cubicBezTo>
                  <a:cubicBezTo>
                    <a:pt x="184757" y="114917"/>
                    <a:pt x="170904" y="112061"/>
                    <a:pt x="166751" y="107622"/>
                  </a:cubicBezTo>
                  <a:cubicBezTo>
                    <a:pt x="163743" y="104410"/>
                    <a:pt x="166403" y="100944"/>
                    <a:pt x="173751" y="98502"/>
                  </a:cubicBezTo>
                  <a:lnTo>
                    <a:pt x="159725" y="89624"/>
                  </a:lnTo>
                  <a:lnTo>
                    <a:pt x="154438" y="88359"/>
                  </a:lnTo>
                  <a:cubicBezTo>
                    <a:pt x="139684" y="88898"/>
                    <a:pt x="125831" y="86042"/>
                    <a:pt x="121678" y="81603"/>
                  </a:cubicBezTo>
                  <a:lnTo>
                    <a:pt x="124246" y="78259"/>
                  </a:lnTo>
                  <a:lnTo>
                    <a:pt x="115268" y="75999"/>
                  </a:lnTo>
                  <a:cubicBezTo>
                    <a:pt x="89390" y="80870"/>
                    <a:pt x="55779" y="78132"/>
                    <a:pt x="40761" y="69928"/>
                  </a:cubicBezTo>
                  <a:cubicBezTo>
                    <a:pt x="26007" y="70467"/>
                    <a:pt x="12154" y="67611"/>
                    <a:pt x="8001" y="63172"/>
                  </a:cubicBezTo>
                  <a:cubicBezTo>
                    <a:pt x="4993" y="59960"/>
                    <a:pt x="7653" y="56494"/>
                    <a:pt x="15001" y="54052"/>
                  </a:cubicBezTo>
                  <a:cubicBezTo>
                    <a:pt x="4574" y="52136"/>
                    <a:pt x="-1232" y="48461"/>
                    <a:pt x="220" y="44696"/>
                  </a:cubicBezTo>
                  <a:cubicBezTo>
                    <a:pt x="1922" y="40287"/>
                    <a:pt x="13131" y="36833"/>
                    <a:pt x="27214" y="36379"/>
                  </a:cubicBezTo>
                  <a:cubicBezTo>
                    <a:pt x="27298" y="36306"/>
                    <a:pt x="27389" y="36233"/>
                    <a:pt x="27473" y="36160"/>
                  </a:cubicBezTo>
                  <a:cubicBezTo>
                    <a:pt x="25581" y="31818"/>
                    <a:pt x="29992" y="27440"/>
                    <a:pt x="39497" y="24218"/>
                  </a:cubicBezTo>
                  <a:cubicBezTo>
                    <a:pt x="54516" y="19127"/>
                    <a:pt x="78866" y="17993"/>
                    <a:pt x="97995" y="21489"/>
                  </a:cubicBezTo>
                  <a:lnTo>
                    <a:pt x="98012" y="21486"/>
                  </a:lnTo>
                  <a:lnTo>
                    <a:pt x="125210" y="15451"/>
                  </a:lnTo>
                  <a:cubicBezTo>
                    <a:pt x="136278" y="14919"/>
                    <a:pt x="148104" y="15929"/>
                    <a:pt x="156974" y="18657"/>
                  </a:cubicBezTo>
                  <a:lnTo>
                    <a:pt x="157139" y="18620"/>
                  </a:lnTo>
                  <a:lnTo>
                    <a:pt x="179956" y="13485"/>
                  </a:lnTo>
                  <a:lnTo>
                    <a:pt x="208026" y="17080"/>
                  </a:lnTo>
                  <a:lnTo>
                    <a:pt x="208458" y="17135"/>
                  </a:lnTo>
                  <a:cubicBezTo>
                    <a:pt x="218103" y="13592"/>
                    <a:pt x="234057" y="12429"/>
                    <a:pt x="247750" y="14269"/>
                  </a:cubicBezTo>
                  <a:lnTo>
                    <a:pt x="253043" y="16346"/>
                  </a:lnTo>
                  <a:lnTo>
                    <a:pt x="258614" y="10813"/>
                  </a:lnTo>
                  <a:cubicBezTo>
                    <a:pt x="273633" y="5723"/>
                    <a:pt x="297982" y="4588"/>
                    <a:pt x="317111" y="8085"/>
                  </a:cubicBezTo>
                  <a:lnTo>
                    <a:pt x="317128" y="8081"/>
                  </a:lnTo>
                  <a:lnTo>
                    <a:pt x="344327" y="2046"/>
                  </a:lnTo>
                  <a:cubicBezTo>
                    <a:pt x="355395" y="1514"/>
                    <a:pt x="367220" y="2524"/>
                    <a:pt x="376091" y="5252"/>
                  </a:cubicBezTo>
                  <a:lnTo>
                    <a:pt x="376256" y="5215"/>
                  </a:ln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3F4A2179-BF60-4E63-A997-474AA74C7E8B}"/>
              </a:ext>
            </a:extLst>
          </p:cNvPr>
          <p:cNvGrpSpPr/>
          <p:nvPr/>
        </p:nvGrpSpPr>
        <p:grpSpPr>
          <a:xfrm>
            <a:off x="6719978" y="1232415"/>
            <a:ext cx="2390594" cy="1975546"/>
            <a:chOff x="528475" y="2544364"/>
            <a:chExt cx="3557635" cy="2939969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E5FF100B-F6CB-42E1-84D9-81577C7041BE}"/>
                </a:ext>
              </a:extLst>
            </p:cNvPr>
            <p:cNvGrpSpPr/>
            <p:nvPr/>
          </p:nvGrpSpPr>
          <p:grpSpPr>
            <a:xfrm>
              <a:off x="1587295" y="4714875"/>
              <a:ext cx="1203530" cy="769458"/>
              <a:chOff x="1529139" y="4633778"/>
              <a:chExt cx="1319842" cy="931652"/>
            </a:xfrm>
          </p:grpSpPr>
          <p:sp>
            <p:nvSpPr>
              <p:cNvPr id="409" name="楕円 3">
                <a:extLst>
                  <a:ext uri="{FF2B5EF4-FFF2-40B4-BE49-F238E27FC236}">
                    <a16:creationId xmlns:a16="http://schemas.microsoft.com/office/drawing/2014/main" id="{FE74BFAA-0C3B-4A42-8869-2EE21A5FDDAD}"/>
                  </a:ext>
                </a:extLst>
              </p:cNvPr>
              <p:cNvSpPr/>
              <p:nvPr/>
            </p:nvSpPr>
            <p:spPr>
              <a:xfrm flipV="1">
                <a:off x="1529139" y="4633778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58063801-3472-4792-8E27-30E237E79410}"/>
                  </a:ext>
                </a:extLst>
              </p:cNvPr>
              <p:cNvSpPr/>
              <p:nvPr/>
            </p:nvSpPr>
            <p:spPr>
              <a:xfrm flipV="1">
                <a:off x="1552942" y="5082344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ysClr val="windowText" lastClr="000000">
                  <a:alpha val="1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15AC2A8-2D14-4B2A-BAB9-D35B5ECDA6AA}"/>
                </a:ext>
              </a:extLst>
            </p:cNvPr>
            <p:cNvGrpSpPr/>
            <p:nvPr/>
          </p:nvGrpSpPr>
          <p:grpSpPr>
            <a:xfrm>
              <a:off x="528475" y="2544364"/>
              <a:ext cx="3321170" cy="2717321"/>
              <a:chOff x="1587152" y="1138806"/>
              <a:chExt cx="3321170" cy="2717321"/>
            </a:xfrm>
          </p:grpSpPr>
          <p:sp>
            <p:nvSpPr>
              <p:cNvPr id="399" name="楕円 3">
                <a:extLst>
                  <a:ext uri="{FF2B5EF4-FFF2-40B4-BE49-F238E27FC236}">
                    <a16:creationId xmlns:a16="http://schemas.microsoft.com/office/drawing/2014/main" id="{4ED90C10-AAED-4B9A-B8F3-D8759B1D0119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9AB85158-9AFF-4CDA-8A94-2AFDD03CCB4F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3433D52F-E3B3-4EA7-9ED8-E824C6424588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C55A1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35126270-E664-4FE5-82C0-AF52EEAB15EF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9B0D2DF4-1E3A-416E-9D80-F568A57FAA8C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FC2E9D7C-71CF-4E09-84AC-7F7BA3408DAF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E574ED21-E92C-4969-A90C-0D18F43826B2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noFill/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E71CF791-A592-440F-9D1C-D96DD794A1D4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B4F9FDDD-F1AD-4A5B-902D-CBA21CCE0852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7ACB3EC4-BFBB-4BF6-8EDE-09498271F13C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noFill/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BB2BB462-7A4E-465E-81A2-0FBFC750E90F}"/>
                </a:ext>
              </a:extLst>
            </p:cNvPr>
            <p:cNvGrpSpPr/>
            <p:nvPr/>
          </p:nvGrpSpPr>
          <p:grpSpPr>
            <a:xfrm>
              <a:off x="774907" y="2974121"/>
              <a:ext cx="2826430" cy="1324674"/>
              <a:chOff x="5133579" y="1609568"/>
              <a:chExt cx="2826430" cy="1324674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702976AB-1E91-430E-A9DB-D8E5C3DBA2C0}"/>
                  </a:ext>
                </a:extLst>
              </p:cNvPr>
              <p:cNvSpPr/>
              <p:nvPr/>
            </p:nvSpPr>
            <p:spPr>
              <a:xfrm>
                <a:off x="5969682" y="1626821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F8438DE4-5C2D-4F6D-8060-AF0D967B147F}"/>
                  </a:ext>
                </a:extLst>
              </p:cNvPr>
              <p:cNvSpPr/>
              <p:nvPr/>
            </p:nvSpPr>
            <p:spPr>
              <a:xfrm>
                <a:off x="5364668" y="167000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D65EA818-230F-4EB1-A7FB-33A4713604B2}"/>
                  </a:ext>
                </a:extLst>
              </p:cNvPr>
              <p:cNvSpPr/>
              <p:nvPr/>
            </p:nvSpPr>
            <p:spPr>
              <a:xfrm>
                <a:off x="6487461" y="178209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759D3984-1C04-47C6-87BF-01CFFB2887C1}"/>
                  </a:ext>
                </a:extLst>
              </p:cNvPr>
              <p:cNvSpPr/>
              <p:nvPr/>
            </p:nvSpPr>
            <p:spPr>
              <a:xfrm>
                <a:off x="6323894" y="208388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72D4E494-B21C-4600-9B48-E27D9A8FBA5F}"/>
                  </a:ext>
                </a:extLst>
              </p:cNvPr>
              <p:cNvSpPr/>
              <p:nvPr/>
            </p:nvSpPr>
            <p:spPr>
              <a:xfrm>
                <a:off x="5797371" y="216911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1A3CBEA4-A596-4FF2-B7F8-1E4E70674A17}"/>
                  </a:ext>
                </a:extLst>
              </p:cNvPr>
              <p:cNvSpPr/>
              <p:nvPr/>
            </p:nvSpPr>
            <p:spPr>
              <a:xfrm>
                <a:off x="5133579" y="1883464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DAD137C3-8F9A-41E1-B172-DD6792B1461A}"/>
                  </a:ext>
                </a:extLst>
              </p:cNvPr>
              <p:cNvSpPr/>
              <p:nvPr/>
            </p:nvSpPr>
            <p:spPr>
              <a:xfrm>
                <a:off x="5339954" y="210990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F53EE2B2-4A39-4E73-9206-20466E5C41ED}"/>
                  </a:ext>
                </a:extLst>
              </p:cNvPr>
              <p:cNvSpPr/>
              <p:nvPr/>
            </p:nvSpPr>
            <p:spPr>
              <a:xfrm>
                <a:off x="5848913" y="160956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15319E4-D3E7-435C-B2BB-3A4D801727A2}"/>
                  </a:ext>
                </a:extLst>
              </p:cNvPr>
              <p:cNvSpPr/>
              <p:nvPr/>
            </p:nvSpPr>
            <p:spPr>
              <a:xfrm>
                <a:off x="5546988" y="166132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207177C2-DB7E-4129-8A95-6A024AF53FD8}"/>
                  </a:ext>
                </a:extLst>
              </p:cNvPr>
              <p:cNvSpPr/>
              <p:nvPr/>
            </p:nvSpPr>
            <p:spPr>
              <a:xfrm>
                <a:off x="6547652" y="1894240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139A93D-A026-4661-B145-55957B3BE130}"/>
                  </a:ext>
                </a:extLst>
              </p:cNvPr>
              <p:cNvSpPr/>
              <p:nvPr/>
            </p:nvSpPr>
            <p:spPr>
              <a:xfrm>
                <a:off x="6081826" y="215303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424ED58B-4836-4D24-85E1-700F81D3B220}"/>
                  </a:ext>
                </a:extLst>
              </p:cNvPr>
              <p:cNvSpPr/>
              <p:nvPr/>
            </p:nvSpPr>
            <p:spPr>
              <a:xfrm>
                <a:off x="5685011" y="179072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99585A6-6184-4C1A-9FFB-13174876F722}"/>
                  </a:ext>
                </a:extLst>
              </p:cNvPr>
              <p:cNvSpPr/>
              <p:nvPr/>
            </p:nvSpPr>
            <p:spPr>
              <a:xfrm>
                <a:off x="5581494" y="2006383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C0E488D-C5E8-4374-95E0-AA7DD5DC3AB8}"/>
                  </a:ext>
                </a:extLst>
              </p:cNvPr>
              <p:cNvSpPr/>
              <p:nvPr/>
            </p:nvSpPr>
            <p:spPr>
              <a:xfrm>
                <a:off x="5615999" y="2092324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FEE9535A-1FFA-4237-AD2E-6CD86D92AFE3}"/>
                  </a:ext>
                </a:extLst>
              </p:cNvPr>
              <p:cNvSpPr/>
              <p:nvPr/>
            </p:nvSpPr>
            <p:spPr>
              <a:xfrm>
                <a:off x="6444664" y="2023497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C984E9EF-2248-4A70-9EE7-3B4383AA21E2}"/>
                  </a:ext>
                </a:extLst>
              </p:cNvPr>
              <p:cNvSpPr/>
              <p:nvPr/>
            </p:nvSpPr>
            <p:spPr>
              <a:xfrm>
                <a:off x="6004717" y="1850968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541C8C58-E196-45CC-B734-FD318C5785D4}"/>
                  </a:ext>
                </a:extLst>
              </p:cNvPr>
              <p:cNvSpPr/>
              <p:nvPr/>
            </p:nvSpPr>
            <p:spPr>
              <a:xfrm>
                <a:off x="5176581" y="1963112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1586AEE7-89D3-4F5E-9C55-B8E0F4D5FC0C}"/>
                  </a:ext>
                </a:extLst>
              </p:cNvPr>
              <p:cNvSpPr/>
              <p:nvPr/>
            </p:nvSpPr>
            <p:spPr>
              <a:xfrm>
                <a:off x="6332521" y="1695693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C1C5CFB5-BFBA-457A-B22F-E1F1727FA696}"/>
                  </a:ext>
                </a:extLst>
              </p:cNvPr>
              <p:cNvSpPr/>
              <p:nvPr/>
            </p:nvSpPr>
            <p:spPr>
              <a:xfrm>
                <a:off x="6357871" y="1868361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C4495899-0487-421B-AAC2-1189563C6840}"/>
                  </a:ext>
                </a:extLst>
              </p:cNvPr>
              <p:cNvSpPr/>
              <p:nvPr/>
            </p:nvSpPr>
            <p:spPr>
              <a:xfrm>
                <a:off x="5564769" y="1850969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5686D60-C12B-4E80-AA9E-8B9283704F2A}"/>
                  </a:ext>
                </a:extLst>
              </p:cNvPr>
              <p:cNvSpPr/>
              <p:nvPr/>
            </p:nvSpPr>
            <p:spPr>
              <a:xfrm>
                <a:off x="5874793" y="1738964"/>
                <a:ext cx="1256552" cy="661421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80FBB71-9388-4769-BD18-546C3D0B252E}"/>
                  </a:ext>
                </a:extLst>
              </p:cNvPr>
              <p:cNvSpPr/>
              <p:nvPr/>
            </p:nvSpPr>
            <p:spPr>
              <a:xfrm>
                <a:off x="5314603" y="1885475"/>
                <a:ext cx="1412357" cy="765124"/>
              </a:xfrm>
              <a:custGeom>
                <a:avLst/>
                <a:gdLst>
                  <a:gd name="connsiteX0" fmla="*/ 1095991 w 2191979"/>
                  <a:gd name="connsiteY0" fmla="*/ 126379 h 2191979"/>
                  <a:gd name="connsiteX1" fmla="*/ 905668 w 2191979"/>
                  <a:gd name="connsiteY1" fmla="*/ 393561 h 2191979"/>
                  <a:gd name="connsiteX2" fmla="*/ 605760 w 2191979"/>
                  <a:gd name="connsiteY2" fmla="*/ 256283 h 2191979"/>
                  <a:gd name="connsiteX3" fmla="*/ 576022 w 2191979"/>
                  <a:gd name="connsiteY3" fmla="*/ 581776 h 2191979"/>
                  <a:gd name="connsiteX4" fmla="*/ 246886 w 2191979"/>
                  <a:gd name="connsiteY4" fmla="*/ 611185 h 2191979"/>
                  <a:gd name="connsiteX5" fmla="*/ 385701 w 2191979"/>
                  <a:gd name="connsiteY5" fmla="*/ 907775 h 2191979"/>
                  <a:gd name="connsiteX6" fmla="*/ 115529 w 2191979"/>
                  <a:gd name="connsiteY6" fmla="*/ 1095991 h 2191979"/>
                  <a:gd name="connsiteX7" fmla="*/ 385701 w 2191979"/>
                  <a:gd name="connsiteY7" fmla="*/ 1284206 h 2191979"/>
                  <a:gd name="connsiteX8" fmla="*/ 246886 w 2191979"/>
                  <a:gd name="connsiteY8" fmla="*/ 1580795 h 2191979"/>
                  <a:gd name="connsiteX9" fmla="*/ 576022 w 2191979"/>
                  <a:gd name="connsiteY9" fmla="*/ 1610204 h 2191979"/>
                  <a:gd name="connsiteX10" fmla="*/ 605760 w 2191979"/>
                  <a:gd name="connsiteY10" fmla="*/ 1935698 h 2191979"/>
                  <a:gd name="connsiteX11" fmla="*/ 905668 w 2191979"/>
                  <a:gd name="connsiteY11" fmla="*/ 1798419 h 2191979"/>
                  <a:gd name="connsiteX12" fmla="*/ 1095991 w 2191979"/>
                  <a:gd name="connsiteY12" fmla="*/ 2065601 h 2191979"/>
                  <a:gd name="connsiteX13" fmla="*/ 1286312 w 2191979"/>
                  <a:gd name="connsiteY13" fmla="*/ 1798419 h 2191979"/>
                  <a:gd name="connsiteX14" fmla="*/ 1586220 w 2191979"/>
                  <a:gd name="connsiteY14" fmla="*/ 1935698 h 2191979"/>
                  <a:gd name="connsiteX15" fmla="*/ 1615958 w 2191979"/>
                  <a:gd name="connsiteY15" fmla="*/ 1610204 h 2191979"/>
                  <a:gd name="connsiteX16" fmla="*/ 1945094 w 2191979"/>
                  <a:gd name="connsiteY16" fmla="*/ 1580795 h 2191979"/>
                  <a:gd name="connsiteX17" fmla="*/ 1806280 w 2191979"/>
                  <a:gd name="connsiteY17" fmla="*/ 1284206 h 2191979"/>
                  <a:gd name="connsiteX18" fmla="*/ 2076451 w 2191979"/>
                  <a:gd name="connsiteY18" fmla="*/ 1095991 h 2191979"/>
                  <a:gd name="connsiteX19" fmla="*/ 1806280 w 2191979"/>
                  <a:gd name="connsiteY19" fmla="*/ 907775 h 2191979"/>
                  <a:gd name="connsiteX20" fmla="*/ 1945094 w 2191979"/>
                  <a:gd name="connsiteY20" fmla="*/ 611185 h 2191979"/>
                  <a:gd name="connsiteX21" fmla="*/ 1615958 w 2191979"/>
                  <a:gd name="connsiteY21" fmla="*/ 581776 h 2191979"/>
                  <a:gd name="connsiteX22" fmla="*/ 1586220 w 2191979"/>
                  <a:gd name="connsiteY22" fmla="*/ 256283 h 2191979"/>
                  <a:gd name="connsiteX23" fmla="*/ 1286312 w 2191979"/>
                  <a:gd name="connsiteY23" fmla="*/ 393561 h 2191979"/>
                  <a:gd name="connsiteX24" fmla="*/ 1095991 w 2191979"/>
                  <a:gd name="connsiteY24" fmla="*/ 126379 h 2191979"/>
                  <a:gd name="connsiteX25" fmla="*/ 1095990 w 2191979"/>
                  <a:gd name="connsiteY25" fmla="*/ 0 h 2191979"/>
                  <a:gd name="connsiteX26" fmla="*/ 1308737 w 2191979"/>
                  <a:gd name="connsiteY26" fmla="*/ 302006 h 2191979"/>
                  <a:gd name="connsiteX27" fmla="*/ 1643984 w 2191979"/>
                  <a:gd name="connsiteY27" fmla="*/ 146835 h 2191979"/>
                  <a:gd name="connsiteX28" fmla="*/ 1677226 w 2191979"/>
                  <a:gd name="connsiteY28" fmla="*/ 514753 h 2191979"/>
                  <a:gd name="connsiteX29" fmla="*/ 2045144 w 2191979"/>
                  <a:gd name="connsiteY29" fmla="*/ 547995 h 2191979"/>
                  <a:gd name="connsiteX30" fmla="*/ 1889973 w 2191979"/>
                  <a:gd name="connsiteY30" fmla="*/ 883242 h 2191979"/>
                  <a:gd name="connsiteX31" fmla="*/ 2191979 w 2191979"/>
                  <a:gd name="connsiteY31" fmla="*/ 1095990 h 2191979"/>
                  <a:gd name="connsiteX32" fmla="*/ 1889973 w 2191979"/>
                  <a:gd name="connsiteY32" fmla="*/ 1308737 h 2191979"/>
                  <a:gd name="connsiteX33" fmla="*/ 2045144 w 2191979"/>
                  <a:gd name="connsiteY33" fmla="*/ 1643984 h 2191979"/>
                  <a:gd name="connsiteX34" fmla="*/ 1677226 w 2191979"/>
                  <a:gd name="connsiteY34" fmla="*/ 1677226 h 2191979"/>
                  <a:gd name="connsiteX35" fmla="*/ 1643984 w 2191979"/>
                  <a:gd name="connsiteY35" fmla="*/ 2045144 h 2191979"/>
                  <a:gd name="connsiteX36" fmla="*/ 1308737 w 2191979"/>
                  <a:gd name="connsiteY36" fmla="*/ 1889973 h 2191979"/>
                  <a:gd name="connsiteX37" fmla="*/ 1095990 w 2191979"/>
                  <a:gd name="connsiteY37" fmla="*/ 2191979 h 2191979"/>
                  <a:gd name="connsiteX38" fmla="*/ 883242 w 2191979"/>
                  <a:gd name="connsiteY38" fmla="*/ 1889973 h 2191979"/>
                  <a:gd name="connsiteX39" fmla="*/ 547995 w 2191979"/>
                  <a:gd name="connsiteY39" fmla="*/ 2045144 h 2191979"/>
                  <a:gd name="connsiteX40" fmla="*/ 514753 w 2191979"/>
                  <a:gd name="connsiteY40" fmla="*/ 1677226 h 2191979"/>
                  <a:gd name="connsiteX41" fmla="*/ 146835 w 2191979"/>
                  <a:gd name="connsiteY41" fmla="*/ 1643984 h 2191979"/>
                  <a:gd name="connsiteX42" fmla="*/ 302006 w 2191979"/>
                  <a:gd name="connsiteY42" fmla="*/ 1308737 h 2191979"/>
                  <a:gd name="connsiteX43" fmla="*/ 0 w 2191979"/>
                  <a:gd name="connsiteY43" fmla="*/ 1095990 h 2191979"/>
                  <a:gd name="connsiteX44" fmla="*/ 302006 w 2191979"/>
                  <a:gd name="connsiteY44" fmla="*/ 883242 h 2191979"/>
                  <a:gd name="connsiteX45" fmla="*/ 146835 w 2191979"/>
                  <a:gd name="connsiteY45" fmla="*/ 547995 h 2191979"/>
                  <a:gd name="connsiteX46" fmla="*/ 514753 w 2191979"/>
                  <a:gd name="connsiteY46" fmla="*/ 514753 h 2191979"/>
                  <a:gd name="connsiteX47" fmla="*/ 547995 w 2191979"/>
                  <a:gd name="connsiteY47" fmla="*/ 146835 h 2191979"/>
                  <a:gd name="connsiteX48" fmla="*/ 883242 w 2191979"/>
                  <a:gd name="connsiteY48" fmla="*/ 302006 h 219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191979" h="2191979">
                    <a:moveTo>
                      <a:pt x="1095991" y="126379"/>
                    </a:moveTo>
                    <a:lnTo>
                      <a:pt x="905668" y="393561"/>
                    </a:lnTo>
                    <a:cubicBezTo>
                      <a:pt x="842228" y="482622"/>
                      <a:pt x="660701" y="224913"/>
                      <a:pt x="605760" y="256283"/>
                    </a:cubicBezTo>
                    <a:cubicBezTo>
                      <a:pt x="550819" y="287652"/>
                      <a:pt x="635834" y="522626"/>
                      <a:pt x="576022" y="581776"/>
                    </a:cubicBezTo>
                    <a:cubicBezTo>
                      <a:pt x="516210" y="640926"/>
                      <a:pt x="278607" y="556852"/>
                      <a:pt x="246886" y="611185"/>
                    </a:cubicBezTo>
                    <a:cubicBezTo>
                      <a:pt x="215166" y="665518"/>
                      <a:pt x="407594" y="826974"/>
                      <a:pt x="385701" y="907775"/>
                    </a:cubicBezTo>
                    <a:cubicBezTo>
                      <a:pt x="363808" y="988576"/>
                      <a:pt x="115529" y="1033252"/>
                      <a:pt x="115529" y="1095991"/>
                    </a:cubicBezTo>
                    <a:cubicBezTo>
                      <a:pt x="115529" y="1158729"/>
                      <a:pt x="363808" y="1203405"/>
                      <a:pt x="385701" y="1284206"/>
                    </a:cubicBezTo>
                    <a:cubicBezTo>
                      <a:pt x="407594" y="1365006"/>
                      <a:pt x="215166" y="1526462"/>
                      <a:pt x="246886" y="1580795"/>
                    </a:cubicBezTo>
                    <a:cubicBezTo>
                      <a:pt x="278607" y="1635129"/>
                      <a:pt x="516210" y="1551054"/>
                      <a:pt x="576022" y="1610204"/>
                    </a:cubicBezTo>
                    <a:cubicBezTo>
                      <a:pt x="635834" y="1669355"/>
                      <a:pt x="550819" y="1904328"/>
                      <a:pt x="605760" y="1935698"/>
                    </a:cubicBezTo>
                    <a:cubicBezTo>
                      <a:pt x="660701" y="1967067"/>
                      <a:pt x="823964" y="1776769"/>
                      <a:pt x="905668" y="1798419"/>
                    </a:cubicBezTo>
                    <a:cubicBezTo>
                      <a:pt x="987374" y="1820071"/>
                      <a:pt x="1032550" y="2065601"/>
                      <a:pt x="1095991" y="2065601"/>
                    </a:cubicBezTo>
                    <a:cubicBezTo>
                      <a:pt x="1159431" y="2065601"/>
                      <a:pt x="1204607" y="1820071"/>
                      <a:pt x="1286312" y="1798419"/>
                    </a:cubicBezTo>
                    <a:cubicBezTo>
                      <a:pt x="1368017" y="1776769"/>
                      <a:pt x="1531279" y="1967067"/>
                      <a:pt x="1586220" y="1935698"/>
                    </a:cubicBezTo>
                    <a:cubicBezTo>
                      <a:pt x="1641162" y="1904328"/>
                      <a:pt x="1556146" y="1669355"/>
                      <a:pt x="1615958" y="1610204"/>
                    </a:cubicBezTo>
                    <a:cubicBezTo>
                      <a:pt x="1675771" y="1551054"/>
                      <a:pt x="1913374" y="1635129"/>
                      <a:pt x="1945094" y="1580795"/>
                    </a:cubicBezTo>
                    <a:cubicBezTo>
                      <a:pt x="1976814" y="1526462"/>
                      <a:pt x="1784387" y="1365006"/>
                      <a:pt x="1806280" y="1284206"/>
                    </a:cubicBezTo>
                    <a:cubicBezTo>
                      <a:pt x="1828173" y="1203405"/>
                      <a:pt x="2076451" y="1158729"/>
                      <a:pt x="2076451" y="1095991"/>
                    </a:cubicBezTo>
                    <a:cubicBezTo>
                      <a:pt x="2076451" y="1033252"/>
                      <a:pt x="1828173" y="988576"/>
                      <a:pt x="1806280" y="907775"/>
                    </a:cubicBezTo>
                    <a:cubicBezTo>
                      <a:pt x="1784387" y="826974"/>
                      <a:pt x="1976814" y="665518"/>
                      <a:pt x="1945094" y="611185"/>
                    </a:cubicBezTo>
                    <a:cubicBezTo>
                      <a:pt x="1913374" y="556852"/>
                      <a:pt x="1675771" y="640926"/>
                      <a:pt x="1615958" y="581776"/>
                    </a:cubicBezTo>
                    <a:cubicBezTo>
                      <a:pt x="1556146" y="522626"/>
                      <a:pt x="1641162" y="287652"/>
                      <a:pt x="1586220" y="256283"/>
                    </a:cubicBezTo>
                    <a:cubicBezTo>
                      <a:pt x="1531279" y="224913"/>
                      <a:pt x="1368017" y="415212"/>
                      <a:pt x="1286312" y="393561"/>
                    </a:cubicBezTo>
                    <a:cubicBezTo>
                      <a:pt x="1204607" y="371910"/>
                      <a:pt x="1159431" y="126379"/>
                      <a:pt x="1095991" y="126379"/>
                    </a:cubicBezTo>
                    <a:close/>
                    <a:moveTo>
                      <a:pt x="1095990" y="0"/>
                    </a:moveTo>
                    <a:cubicBezTo>
                      <a:pt x="1166906" y="0"/>
                      <a:pt x="1217405" y="277533"/>
                      <a:pt x="1308737" y="302006"/>
                    </a:cubicBezTo>
                    <a:cubicBezTo>
                      <a:pt x="1400069" y="326479"/>
                      <a:pt x="1582569" y="111377"/>
                      <a:pt x="1643984" y="146835"/>
                    </a:cubicBezTo>
                    <a:cubicBezTo>
                      <a:pt x="1705399" y="182293"/>
                      <a:pt x="1610366" y="447893"/>
                      <a:pt x="1677226" y="514753"/>
                    </a:cubicBezTo>
                    <a:cubicBezTo>
                      <a:pt x="1744086" y="581613"/>
                      <a:pt x="2009686" y="486580"/>
                      <a:pt x="2045144" y="547995"/>
                    </a:cubicBezTo>
                    <a:cubicBezTo>
                      <a:pt x="2080602" y="609410"/>
                      <a:pt x="1865501" y="791910"/>
                      <a:pt x="1889973" y="883242"/>
                    </a:cubicBezTo>
                    <a:cubicBezTo>
                      <a:pt x="1914446" y="974575"/>
                      <a:pt x="2191979" y="1025074"/>
                      <a:pt x="2191979" y="1095990"/>
                    </a:cubicBezTo>
                    <a:cubicBezTo>
                      <a:pt x="2191979" y="1166906"/>
                      <a:pt x="1914446" y="1217405"/>
                      <a:pt x="1889973" y="1308737"/>
                    </a:cubicBezTo>
                    <a:cubicBezTo>
                      <a:pt x="1865501" y="1400069"/>
                      <a:pt x="2080602" y="1582569"/>
                      <a:pt x="2045144" y="1643984"/>
                    </a:cubicBezTo>
                    <a:cubicBezTo>
                      <a:pt x="2009686" y="1705399"/>
                      <a:pt x="1744086" y="1610366"/>
                      <a:pt x="1677226" y="1677226"/>
                    </a:cubicBezTo>
                    <a:cubicBezTo>
                      <a:pt x="1610366" y="1744086"/>
                      <a:pt x="1705399" y="2009686"/>
                      <a:pt x="1643984" y="2045144"/>
                    </a:cubicBezTo>
                    <a:cubicBezTo>
                      <a:pt x="1582569" y="2080602"/>
                      <a:pt x="1400069" y="1865501"/>
                      <a:pt x="1308737" y="1889973"/>
                    </a:cubicBezTo>
                    <a:cubicBezTo>
                      <a:pt x="1217405" y="1914446"/>
                      <a:pt x="1166906" y="2191979"/>
                      <a:pt x="1095990" y="2191979"/>
                    </a:cubicBezTo>
                    <a:cubicBezTo>
                      <a:pt x="1025074" y="2191979"/>
                      <a:pt x="974575" y="1914446"/>
                      <a:pt x="883242" y="1889973"/>
                    </a:cubicBezTo>
                    <a:cubicBezTo>
                      <a:pt x="791910" y="1865501"/>
                      <a:pt x="609410" y="2080602"/>
                      <a:pt x="547995" y="2045144"/>
                    </a:cubicBezTo>
                    <a:cubicBezTo>
                      <a:pt x="486580" y="2009686"/>
                      <a:pt x="581613" y="1744086"/>
                      <a:pt x="514753" y="1677226"/>
                    </a:cubicBezTo>
                    <a:cubicBezTo>
                      <a:pt x="447893" y="1610366"/>
                      <a:pt x="182293" y="1705399"/>
                      <a:pt x="146835" y="1643984"/>
                    </a:cubicBezTo>
                    <a:cubicBezTo>
                      <a:pt x="111377" y="1582569"/>
                      <a:pt x="326479" y="1400069"/>
                      <a:pt x="302006" y="1308737"/>
                    </a:cubicBezTo>
                    <a:cubicBezTo>
                      <a:pt x="277534" y="1217405"/>
                      <a:pt x="0" y="1166906"/>
                      <a:pt x="0" y="1095990"/>
                    </a:cubicBezTo>
                    <a:cubicBezTo>
                      <a:pt x="0" y="1025074"/>
                      <a:pt x="277534" y="974575"/>
                      <a:pt x="302006" y="883242"/>
                    </a:cubicBezTo>
                    <a:cubicBezTo>
                      <a:pt x="326479" y="791910"/>
                      <a:pt x="111377" y="609410"/>
                      <a:pt x="146835" y="547995"/>
                    </a:cubicBezTo>
                    <a:cubicBezTo>
                      <a:pt x="182293" y="486580"/>
                      <a:pt x="447893" y="581613"/>
                      <a:pt x="514753" y="514753"/>
                    </a:cubicBezTo>
                    <a:cubicBezTo>
                      <a:pt x="581613" y="447893"/>
                      <a:pt x="486580" y="182293"/>
                      <a:pt x="547995" y="146835"/>
                    </a:cubicBezTo>
                    <a:cubicBezTo>
                      <a:pt x="609410" y="111377"/>
                      <a:pt x="812326" y="402675"/>
                      <a:pt x="883242" y="302006"/>
                    </a:cubicBezTo>
                    <a:close/>
                  </a:path>
                </a:pathLst>
              </a:custGeom>
              <a:solidFill>
                <a:srgbClr val="FFFF66"/>
              </a:solidFill>
              <a:ln w="635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B35CA6DA-E0BD-4F8F-97E7-BCE7581EFD0E}"/>
                </a:ext>
              </a:extLst>
            </p:cNvPr>
            <p:cNvGrpSpPr/>
            <p:nvPr/>
          </p:nvGrpSpPr>
          <p:grpSpPr>
            <a:xfrm>
              <a:off x="2006953" y="2946256"/>
              <a:ext cx="1331816" cy="585396"/>
              <a:chOff x="2412996" y="5374747"/>
              <a:chExt cx="1331816" cy="585396"/>
            </a:xfrm>
          </p:grpSpPr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511CDE5E-7448-480E-8441-7F167E7D5588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0433045B-8CE2-459B-9E0D-2CB3624B45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波線 375">
                  <a:extLst>
                    <a:ext uri="{FF2B5EF4-FFF2-40B4-BE49-F238E27FC236}">
                      <a16:creationId xmlns:a16="http://schemas.microsoft.com/office/drawing/2014/main" id="{3B89EA1A-4816-49DC-831D-7D5A14EA9F6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574DC728-87E7-45B2-8541-74E9B705A650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65005674-9587-4C5E-9C12-6A3082B2B2A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波線 373">
                  <a:extLst>
                    <a:ext uri="{FF2B5EF4-FFF2-40B4-BE49-F238E27FC236}">
                      <a16:creationId xmlns:a16="http://schemas.microsoft.com/office/drawing/2014/main" id="{8B94C4AE-C4D6-44B1-A2CD-229F7A52B04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D6729BD0-69E0-484E-9F13-D9513D32E44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11F89EFE-C7F2-4C99-9044-7123C26BA36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波線 371">
                  <a:extLst>
                    <a:ext uri="{FF2B5EF4-FFF2-40B4-BE49-F238E27FC236}">
                      <a16:creationId xmlns:a16="http://schemas.microsoft.com/office/drawing/2014/main" id="{0553352B-506F-4BB5-9C39-74FD6BB20D9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057CED88-2B06-49F7-B963-29B22F5EBAC7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E3501B3-F0A0-4D52-94DE-42F2EE8BD61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波線 369">
                  <a:extLst>
                    <a:ext uri="{FF2B5EF4-FFF2-40B4-BE49-F238E27FC236}">
                      <a16:creationId xmlns:a16="http://schemas.microsoft.com/office/drawing/2014/main" id="{549DEDFF-88AB-4E7A-9D6B-0D27C983274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FF421DB-1361-4456-99BF-B4E3A7598380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55DF7746-E664-4073-A89A-9E9C51993F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波線 367">
                  <a:extLst>
                    <a:ext uri="{FF2B5EF4-FFF2-40B4-BE49-F238E27FC236}">
                      <a16:creationId xmlns:a16="http://schemas.microsoft.com/office/drawing/2014/main" id="{3D3F957E-29DE-4355-96FB-DF57942897F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17FCAD1F-A6B4-4E02-A2E1-5F2843840428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655474B9-8DB8-4169-A33F-76F71E7D669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波線 365">
                  <a:extLst>
                    <a:ext uri="{FF2B5EF4-FFF2-40B4-BE49-F238E27FC236}">
                      <a16:creationId xmlns:a16="http://schemas.microsoft.com/office/drawing/2014/main" id="{2D03BEFB-D5A2-4076-8E9F-9BFD191CA6E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DDB75F86-8887-44F6-B52B-868321AFB7EF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839751A5-6BEE-40A0-B07E-4A048A11107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波線 363">
                  <a:extLst>
                    <a:ext uri="{FF2B5EF4-FFF2-40B4-BE49-F238E27FC236}">
                      <a16:creationId xmlns:a16="http://schemas.microsoft.com/office/drawing/2014/main" id="{85DC986E-5786-4BB9-B4E5-8456EA5DE57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AD9E5993-6142-4647-9D52-E633FB5DC30E}"/>
                </a:ext>
              </a:extLst>
            </p:cNvPr>
            <p:cNvGrpSpPr/>
            <p:nvPr/>
          </p:nvGrpSpPr>
          <p:grpSpPr>
            <a:xfrm>
              <a:off x="1385888" y="3606516"/>
              <a:ext cx="1258127" cy="682887"/>
              <a:chOff x="9200208" y="4776279"/>
              <a:chExt cx="1205855" cy="578508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520A315F-E7A9-4514-9B2A-1541BC71AA36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6FA2131-C815-44E9-9022-E5A1E72C5385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A74EA093-B9AB-4AD8-BCC1-F673B0EE888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C36DEC2C-FA5A-4EAC-AA66-F1D2392F320A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5AF9C2F2-E39A-4698-9116-2B2A5ED2DC0D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9" name="楕円 519">
                <a:extLst>
                  <a:ext uri="{FF2B5EF4-FFF2-40B4-BE49-F238E27FC236}">
                    <a16:creationId xmlns:a16="http://schemas.microsoft.com/office/drawing/2014/main" id="{87681DE2-5A73-4155-B43F-B3613DC681A1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楕円 10">
                <a:extLst>
                  <a:ext uri="{FF2B5EF4-FFF2-40B4-BE49-F238E27FC236}">
                    <a16:creationId xmlns:a16="http://schemas.microsoft.com/office/drawing/2014/main" id="{D06983BB-464B-4A63-ACE1-DB646350BFDD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4B3E2BD4-7324-4DEC-AB52-B3210E3770A1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974A1083-3A45-4F49-840C-B4EC0B6196D8}"/>
                </a:ext>
              </a:extLst>
            </p:cNvPr>
            <p:cNvGrpSpPr/>
            <p:nvPr/>
          </p:nvGrpSpPr>
          <p:grpSpPr>
            <a:xfrm>
              <a:off x="945713" y="3494222"/>
              <a:ext cx="1258127" cy="682887"/>
              <a:chOff x="9200208" y="4776279"/>
              <a:chExt cx="1205855" cy="578508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97524E56-B0BF-4BA1-944F-673A8D274D80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4CAF1F1E-BEF5-4042-95E9-25F4E56B5BC6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3D1712D2-71F7-45F2-B136-82CC26E8BBAE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3CABF237-7F2F-4194-A073-1984A2639070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B68CCCC1-4498-43E5-87F5-DA193FB4381B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1" name="楕円 519">
                <a:extLst>
                  <a:ext uri="{FF2B5EF4-FFF2-40B4-BE49-F238E27FC236}">
                    <a16:creationId xmlns:a16="http://schemas.microsoft.com/office/drawing/2014/main" id="{072DE759-0392-4C62-928B-9C77C3A14DFC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楕円 10">
                <a:extLst>
                  <a:ext uri="{FF2B5EF4-FFF2-40B4-BE49-F238E27FC236}">
                    <a16:creationId xmlns:a16="http://schemas.microsoft.com/office/drawing/2014/main" id="{D59E3DEF-5F89-4405-8650-D4797EDE2CF8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9309421F-EC6D-41A9-BB33-24419F91BD38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0A6FD4C4-0338-48D3-88B9-8B427E83153F}"/>
                </a:ext>
              </a:extLst>
            </p:cNvPr>
            <p:cNvGrpSpPr/>
            <p:nvPr/>
          </p:nvGrpSpPr>
          <p:grpSpPr>
            <a:xfrm>
              <a:off x="2438212" y="3211903"/>
              <a:ext cx="1647898" cy="1076716"/>
              <a:chOff x="3704938" y="1322434"/>
              <a:chExt cx="2000423" cy="1307051"/>
            </a:xfrm>
          </p:grpSpPr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5A3F7946-BD2A-48A7-8881-783F2158FD20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F7FEB8A-7855-47C5-8DAB-8DCA7A08ACDE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B6727640-98CF-4C09-9A0C-D02B2ED8AB3A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A04F11D-3574-4AFB-A5DF-57217073D233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D1E2EC3A-6612-40BD-A300-7BA49FE82D79}"/>
                </a:ext>
              </a:extLst>
            </p:cNvPr>
            <p:cNvGrpSpPr/>
            <p:nvPr/>
          </p:nvGrpSpPr>
          <p:grpSpPr>
            <a:xfrm>
              <a:off x="792991" y="3160846"/>
              <a:ext cx="1258127" cy="682887"/>
              <a:chOff x="9200208" y="4776279"/>
              <a:chExt cx="1205855" cy="578508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50770F44-0DD5-42DD-BBE8-DD0EAE39DB04}"/>
                  </a:ext>
                </a:extLst>
              </p:cNvPr>
              <p:cNvGrpSpPr/>
              <p:nvPr/>
            </p:nvGrpSpPr>
            <p:grpSpPr>
              <a:xfrm>
                <a:off x="9200208" y="4776279"/>
                <a:ext cx="1205855" cy="578508"/>
                <a:chOff x="9200208" y="4696606"/>
                <a:chExt cx="1205855" cy="658183"/>
              </a:xfrm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D8FF1A2E-6880-4E31-9475-E38061EBCF6A}"/>
                    </a:ext>
                  </a:extLst>
                </p:cNvPr>
                <p:cNvSpPr/>
                <p:nvPr/>
              </p:nvSpPr>
              <p:spPr>
                <a:xfrm>
                  <a:off x="9224962" y="4714875"/>
                  <a:ext cx="1159993" cy="639914"/>
                </a:xfrm>
                <a:custGeom>
                  <a:avLst/>
                  <a:gdLst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5581 w 1577713"/>
                    <a:gd name="connsiteY6" fmla="*/ 469971 h 938621"/>
                    <a:gd name="connsiteX7" fmla="*/ 0 w 1577713"/>
                    <a:gd name="connsiteY7" fmla="*/ 439148 h 938621"/>
                    <a:gd name="connsiteX8" fmla="*/ 788737 w 1577713"/>
                    <a:gd name="connsiteY8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2133 w 1577713"/>
                    <a:gd name="connsiteY2" fmla="*/ 468651 h 938621"/>
                    <a:gd name="connsiteX3" fmla="*/ 1577713 w 1577713"/>
                    <a:gd name="connsiteY3" fmla="*/ 499473 h 938621"/>
                    <a:gd name="connsiteX4" fmla="*/ 788976 w 1577713"/>
                    <a:gd name="connsiteY4" fmla="*/ 938621 h 938621"/>
                    <a:gd name="connsiteX5" fmla="*/ 239 w 1577713"/>
                    <a:gd name="connsiteY5" fmla="*/ 499473 h 938621"/>
                    <a:gd name="connsiteX6" fmla="*/ 0 w 1577713"/>
                    <a:gd name="connsiteY6" fmla="*/ 439148 h 938621"/>
                    <a:gd name="connsiteX7" fmla="*/ 788737 w 1577713"/>
                    <a:gd name="connsiteY7" fmla="*/ 0 h 938621"/>
                    <a:gd name="connsiteX0" fmla="*/ 788737 w 1577713"/>
                    <a:gd name="connsiteY0" fmla="*/ 0 h 938621"/>
                    <a:gd name="connsiteX1" fmla="*/ 1577474 w 1577713"/>
                    <a:gd name="connsiteY1" fmla="*/ 439148 h 938621"/>
                    <a:gd name="connsiteX2" fmla="*/ 1577713 w 1577713"/>
                    <a:gd name="connsiteY2" fmla="*/ 499473 h 938621"/>
                    <a:gd name="connsiteX3" fmla="*/ 788976 w 1577713"/>
                    <a:gd name="connsiteY3" fmla="*/ 938621 h 938621"/>
                    <a:gd name="connsiteX4" fmla="*/ 239 w 1577713"/>
                    <a:gd name="connsiteY4" fmla="*/ 499473 h 938621"/>
                    <a:gd name="connsiteX5" fmla="*/ 0 w 1577713"/>
                    <a:gd name="connsiteY5" fmla="*/ 439148 h 938621"/>
                    <a:gd name="connsiteX6" fmla="*/ 788737 w 1577713"/>
                    <a:gd name="connsiteY6" fmla="*/ 0 h 938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77713" h="938621">
                      <a:moveTo>
                        <a:pt x="788737" y="0"/>
                      </a:moveTo>
                      <a:cubicBezTo>
                        <a:pt x="1224344" y="0"/>
                        <a:pt x="1577474" y="196613"/>
                        <a:pt x="1577474" y="439148"/>
                      </a:cubicBezTo>
                      <a:cubicBezTo>
                        <a:pt x="1577554" y="459256"/>
                        <a:pt x="1577633" y="479365"/>
                        <a:pt x="1577713" y="499473"/>
                      </a:cubicBezTo>
                      <a:cubicBezTo>
                        <a:pt x="1577713" y="742008"/>
                        <a:pt x="1224583" y="938621"/>
                        <a:pt x="788976" y="938621"/>
                      </a:cubicBezTo>
                      <a:cubicBezTo>
                        <a:pt x="353369" y="938621"/>
                        <a:pt x="239" y="742008"/>
                        <a:pt x="239" y="499473"/>
                      </a:cubicBezTo>
                      <a:cubicBezTo>
                        <a:pt x="159" y="479365"/>
                        <a:pt x="80" y="459256"/>
                        <a:pt x="0" y="439148"/>
                      </a:cubicBezTo>
                      <a:cubicBezTo>
                        <a:pt x="0" y="196613"/>
                        <a:pt x="353130" y="0"/>
                        <a:pt x="78873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7052B8A0-FEE8-4B1F-A41B-05FC4749DFDC}"/>
                    </a:ext>
                  </a:extLst>
                </p:cNvPr>
                <p:cNvSpPr/>
                <p:nvPr/>
              </p:nvSpPr>
              <p:spPr>
                <a:xfrm>
                  <a:off x="9200208" y="4714875"/>
                  <a:ext cx="1205855" cy="637635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DA58D1E2-A58A-48EE-B298-B297CCDACA2B}"/>
                    </a:ext>
                  </a:extLst>
                </p:cNvPr>
                <p:cNvSpPr/>
                <p:nvPr/>
              </p:nvSpPr>
              <p:spPr>
                <a:xfrm>
                  <a:off x="9204557" y="4716148"/>
                  <a:ext cx="1151115" cy="58627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975339E0-50D9-4F51-B08E-B2EB097A7E3A}"/>
                    </a:ext>
                  </a:extLst>
                </p:cNvPr>
                <p:cNvSpPr/>
                <p:nvPr/>
              </p:nvSpPr>
              <p:spPr>
                <a:xfrm>
                  <a:off x="9222229" y="4696606"/>
                  <a:ext cx="1167165" cy="569643"/>
                </a:xfrm>
                <a:prstGeom prst="ellipse">
                  <a:avLst/>
                </a:prstGeom>
                <a:pattFill prst="dk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CC66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9" name="楕円 519">
                <a:extLst>
                  <a:ext uri="{FF2B5EF4-FFF2-40B4-BE49-F238E27FC236}">
                    <a16:creationId xmlns:a16="http://schemas.microsoft.com/office/drawing/2014/main" id="{029ABA87-ECAC-492E-880F-5DE56096A5A1}"/>
                  </a:ext>
                </a:extLst>
              </p:cNvPr>
              <p:cNvSpPr/>
              <p:nvPr/>
            </p:nvSpPr>
            <p:spPr>
              <a:xfrm>
                <a:off x="9294027" y="4907204"/>
                <a:ext cx="1001277" cy="338254"/>
              </a:xfrm>
              <a:custGeom>
                <a:avLst/>
                <a:gdLst>
                  <a:gd name="connsiteX0" fmla="*/ 0 w 998096"/>
                  <a:gd name="connsiteY0" fmla="*/ 176271 h 352541"/>
                  <a:gd name="connsiteX1" fmla="*/ 499048 w 998096"/>
                  <a:gd name="connsiteY1" fmla="*/ 0 h 352541"/>
                  <a:gd name="connsiteX2" fmla="*/ 998096 w 998096"/>
                  <a:gd name="connsiteY2" fmla="*/ 176271 h 352541"/>
                  <a:gd name="connsiteX3" fmla="*/ 499048 w 998096"/>
                  <a:gd name="connsiteY3" fmla="*/ 352542 h 352541"/>
                  <a:gd name="connsiteX4" fmla="*/ 0 w 998096"/>
                  <a:gd name="connsiteY4" fmla="*/ 176271 h 352541"/>
                  <a:gd name="connsiteX0" fmla="*/ 4128 w 1002521"/>
                  <a:gd name="connsiteY0" fmla="*/ 185796 h 362067"/>
                  <a:gd name="connsiteX1" fmla="*/ 746064 w 1002521"/>
                  <a:gd name="connsiteY1" fmla="*/ 0 h 362067"/>
                  <a:gd name="connsiteX2" fmla="*/ 1002224 w 1002521"/>
                  <a:gd name="connsiteY2" fmla="*/ 185796 h 362067"/>
                  <a:gd name="connsiteX3" fmla="*/ 503176 w 1002521"/>
                  <a:gd name="connsiteY3" fmla="*/ 362067 h 362067"/>
                  <a:gd name="connsiteX4" fmla="*/ 4128 w 1002521"/>
                  <a:gd name="connsiteY4" fmla="*/ 185796 h 362067"/>
                  <a:gd name="connsiteX0" fmla="*/ 3181 w 1001277"/>
                  <a:gd name="connsiteY0" fmla="*/ 161983 h 338254"/>
                  <a:gd name="connsiteX1" fmla="*/ 711780 w 1001277"/>
                  <a:gd name="connsiteY1" fmla="*/ 0 h 338254"/>
                  <a:gd name="connsiteX2" fmla="*/ 1001277 w 1001277"/>
                  <a:gd name="connsiteY2" fmla="*/ 161983 h 338254"/>
                  <a:gd name="connsiteX3" fmla="*/ 502229 w 1001277"/>
                  <a:gd name="connsiteY3" fmla="*/ 338254 h 338254"/>
                  <a:gd name="connsiteX4" fmla="*/ 3181 w 1001277"/>
                  <a:gd name="connsiteY4" fmla="*/ 161983 h 338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1277" h="338254">
                    <a:moveTo>
                      <a:pt x="3181" y="161983"/>
                    </a:moveTo>
                    <a:cubicBezTo>
                      <a:pt x="38106" y="105607"/>
                      <a:pt x="436163" y="0"/>
                      <a:pt x="711780" y="0"/>
                    </a:cubicBezTo>
                    <a:cubicBezTo>
                      <a:pt x="987397" y="0"/>
                      <a:pt x="1001277" y="64631"/>
                      <a:pt x="1001277" y="161983"/>
                    </a:cubicBezTo>
                    <a:cubicBezTo>
                      <a:pt x="1001277" y="259335"/>
                      <a:pt x="777846" y="338254"/>
                      <a:pt x="502229" y="338254"/>
                    </a:cubicBezTo>
                    <a:cubicBezTo>
                      <a:pt x="226612" y="338254"/>
                      <a:pt x="-31744" y="218359"/>
                      <a:pt x="3181" y="161983"/>
                    </a:cubicBezTo>
                    <a:close/>
                  </a:path>
                </a:pathLst>
              </a:custGeom>
              <a:pattFill prst="ltUpDiag">
                <a:fgClr>
                  <a:srgbClr val="ED7D31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楕円 10">
                <a:extLst>
                  <a:ext uri="{FF2B5EF4-FFF2-40B4-BE49-F238E27FC236}">
                    <a16:creationId xmlns:a16="http://schemas.microsoft.com/office/drawing/2014/main" id="{4CEF4C37-6127-4B15-9226-768C19477F19}"/>
                  </a:ext>
                </a:extLst>
              </p:cNvPr>
              <p:cNvSpPr/>
              <p:nvPr/>
            </p:nvSpPr>
            <p:spPr>
              <a:xfrm>
                <a:off x="9281295" y="4814864"/>
                <a:ext cx="836705" cy="196397"/>
              </a:xfrm>
              <a:custGeom>
                <a:avLst/>
                <a:gdLst>
                  <a:gd name="connsiteX0" fmla="*/ 0 w 500063"/>
                  <a:gd name="connsiteY0" fmla="*/ 33086 h 66171"/>
                  <a:gd name="connsiteX1" fmla="*/ 250032 w 500063"/>
                  <a:gd name="connsiteY1" fmla="*/ 0 h 66171"/>
                  <a:gd name="connsiteX2" fmla="*/ 500064 w 500063"/>
                  <a:gd name="connsiteY2" fmla="*/ 33086 h 66171"/>
                  <a:gd name="connsiteX3" fmla="*/ 250032 w 500063"/>
                  <a:gd name="connsiteY3" fmla="*/ 66172 h 66171"/>
                  <a:gd name="connsiteX4" fmla="*/ 0 w 500063"/>
                  <a:gd name="connsiteY4" fmla="*/ 33086 h 66171"/>
                  <a:gd name="connsiteX0" fmla="*/ 0 w 516733"/>
                  <a:gd name="connsiteY0" fmla="*/ 137813 h 140884"/>
                  <a:gd name="connsiteX1" fmla="*/ 266701 w 516733"/>
                  <a:gd name="connsiteY1" fmla="*/ 4714 h 140884"/>
                  <a:gd name="connsiteX2" fmla="*/ 516733 w 516733"/>
                  <a:gd name="connsiteY2" fmla="*/ 37800 h 140884"/>
                  <a:gd name="connsiteX3" fmla="*/ 266701 w 516733"/>
                  <a:gd name="connsiteY3" fmla="*/ 70886 h 140884"/>
                  <a:gd name="connsiteX4" fmla="*/ 0 w 516733"/>
                  <a:gd name="connsiteY4" fmla="*/ 137813 h 140884"/>
                  <a:gd name="connsiteX0" fmla="*/ 105 w 516838"/>
                  <a:gd name="connsiteY0" fmla="*/ 157734 h 159858"/>
                  <a:gd name="connsiteX1" fmla="*/ 297762 w 516838"/>
                  <a:gd name="connsiteY1" fmla="*/ 3203 h 159858"/>
                  <a:gd name="connsiteX2" fmla="*/ 516838 w 516838"/>
                  <a:gd name="connsiteY2" fmla="*/ 57721 h 159858"/>
                  <a:gd name="connsiteX3" fmla="*/ 266806 w 516838"/>
                  <a:gd name="connsiteY3" fmla="*/ 90807 h 159858"/>
                  <a:gd name="connsiteX4" fmla="*/ 105 w 516838"/>
                  <a:gd name="connsiteY4" fmla="*/ 157734 h 159858"/>
                  <a:gd name="connsiteX0" fmla="*/ 133 w 759753"/>
                  <a:gd name="connsiteY0" fmla="*/ 158807 h 160974"/>
                  <a:gd name="connsiteX1" fmla="*/ 297790 w 759753"/>
                  <a:gd name="connsiteY1" fmla="*/ 4276 h 160974"/>
                  <a:gd name="connsiteX2" fmla="*/ 759753 w 759753"/>
                  <a:gd name="connsiteY2" fmla="*/ 49269 h 160974"/>
                  <a:gd name="connsiteX3" fmla="*/ 266834 w 759753"/>
                  <a:gd name="connsiteY3" fmla="*/ 91880 h 160974"/>
                  <a:gd name="connsiteX4" fmla="*/ 133 w 759753"/>
                  <a:gd name="connsiteY4" fmla="*/ 158807 h 160974"/>
                  <a:gd name="connsiteX0" fmla="*/ 133 w 759753"/>
                  <a:gd name="connsiteY0" fmla="*/ 165056 h 167223"/>
                  <a:gd name="connsiteX1" fmla="*/ 297790 w 759753"/>
                  <a:gd name="connsiteY1" fmla="*/ 10525 h 167223"/>
                  <a:gd name="connsiteX2" fmla="*/ 759753 w 759753"/>
                  <a:gd name="connsiteY2" fmla="*/ 55518 h 167223"/>
                  <a:gd name="connsiteX3" fmla="*/ 266834 w 759753"/>
                  <a:gd name="connsiteY3" fmla="*/ 98129 h 167223"/>
                  <a:gd name="connsiteX4" fmla="*/ 133 w 759753"/>
                  <a:gd name="connsiteY4" fmla="*/ 165056 h 167223"/>
                  <a:gd name="connsiteX0" fmla="*/ 113 w 790689"/>
                  <a:gd name="connsiteY0" fmla="*/ 189073 h 190712"/>
                  <a:gd name="connsiteX1" fmla="*/ 328726 w 790689"/>
                  <a:gd name="connsiteY1" fmla="*/ 5967 h 190712"/>
                  <a:gd name="connsiteX2" fmla="*/ 790689 w 790689"/>
                  <a:gd name="connsiteY2" fmla="*/ 50960 h 190712"/>
                  <a:gd name="connsiteX3" fmla="*/ 297770 w 790689"/>
                  <a:gd name="connsiteY3" fmla="*/ 93571 h 190712"/>
                  <a:gd name="connsiteX4" fmla="*/ 113 w 790689"/>
                  <a:gd name="connsiteY4" fmla="*/ 189073 h 190712"/>
                  <a:gd name="connsiteX0" fmla="*/ 4507 w 795083"/>
                  <a:gd name="connsiteY0" fmla="*/ 189073 h 191202"/>
                  <a:gd name="connsiteX1" fmla="*/ 333120 w 795083"/>
                  <a:gd name="connsiteY1" fmla="*/ 5967 h 191202"/>
                  <a:gd name="connsiteX2" fmla="*/ 795083 w 795083"/>
                  <a:gd name="connsiteY2" fmla="*/ 50960 h 191202"/>
                  <a:gd name="connsiteX3" fmla="*/ 302164 w 795083"/>
                  <a:gd name="connsiteY3" fmla="*/ 93571 h 191202"/>
                  <a:gd name="connsiteX4" fmla="*/ 4507 w 795083"/>
                  <a:gd name="connsiteY4" fmla="*/ 189073 h 191202"/>
                  <a:gd name="connsiteX0" fmla="*/ 7481 w 798057"/>
                  <a:gd name="connsiteY0" fmla="*/ 196505 h 198634"/>
                  <a:gd name="connsiteX1" fmla="*/ 336094 w 798057"/>
                  <a:gd name="connsiteY1" fmla="*/ 13399 h 198634"/>
                  <a:gd name="connsiteX2" fmla="*/ 798057 w 798057"/>
                  <a:gd name="connsiteY2" fmla="*/ 58392 h 198634"/>
                  <a:gd name="connsiteX3" fmla="*/ 305138 w 798057"/>
                  <a:gd name="connsiteY3" fmla="*/ 101003 h 198634"/>
                  <a:gd name="connsiteX4" fmla="*/ 7481 w 798057"/>
                  <a:gd name="connsiteY4" fmla="*/ 196505 h 198634"/>
                  <a:gd name="connsiteX0" fmla="*/ 4612 w 833288"/>
                  <a:gd name="connsiteY0" fmla="*/ 189436 h 191573"/>
                  <a:gd name="connsiteX1" fmla="*/ 333225 w 833288"/>
                  <a:gd name="connsiteY1" fmla="*/ 6330 h 191573"/>
                  <a:gd name="connsiteX2" fmla="*/ 833288 w 833288"/>
                  <a:gd name="connsiteY2" fmla="*/ 48941 h 191573"/>
                  <a:gd name="connsiteX3" fmla="*/ 302269 w 833288"/>
                  <a:gd name="connsiteY3" fmla="*/ 93934 h 191573"/>
                  <a:gd name="connsiteX4" fmla="*/ 4612 w 833288"/>
                  <a:gd name="connsiteY4" fmla="*/ 189436 h 191573"/>
                  <a:gd name="connsiteX0" fmla="*/ 4612 w 833333"/>
                  <a:gd name="connsiteY0" fmla="*/ 191248 h 193385"/>
                  <a:gd name="connsiteX1" fmla="*/ 333225 w 833333"/>
                  <a:gd name="connsiteY1" fmla="*/ 8142 h 193385"/>
                  <a:gd name="connsiteX2" fmla="*/ 833288 w 833333"/>
                  <a:gd name="connsiteY2" fmla="*/ 50753 h 193385"/>
                  <a:gd name="connsiteX3" fmla="*/ 302269 w 833333"/>
                  <a:gd name="connsiteY3" fmla="*/ 95746 h 193385"/>
                  <a:gd name="connsiteX4" fmla="*/ 4612 w 833333"/>
                  <a:gd name="connsiteY4" fmla="*/ 191248 h 193385"/>
                  <a:gd name="connsiteX0" fmla="*/ 7962 w 836705"/>
                  <a:gd name="connsiteY0" fmla="*/ 194260 h 196397"/>
                  <a:gd name="connsiteX1" fmla="*/ 336575 w 836705"/>
                  <a:gd name="connsiteY1" fmla="*/ 11154 h 196397"/>
                  <a:gd name="connsiteX2" fmla="*/ 836638 w 836705"/>
                  <a:gd name="connsiteY2" fmla="*/ 53765 h 196397"/>
                  <a:gd name="connsiteX3" fmla="*/ 305619 w 836705"/>
                  <a:gd name="connsiteY3" fmla="*/ 98758 h 196397"/>
                  <a:gd name="connsiteX4" fmla="*/ 7962 w 836705"/>
                  <a:gd name="connsiteY4" fmla="*/ 194260 h 196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6705" h="196397">
                    <a:moveTo>
                      <a:pt x="7962" y="194260"/>
                    </a:moveTo>
                    <a:cubicBezTo>
                      <a:pt x="-32123" y="177278"/>
                      <a:pt x="79399" y="41714"/>
                      <a:pt x="336575" y="11154"/>
                    </a:cubicBezTo>
                    <a:cubicBezTo>
                      <a:pt x="593751" y="-19406"/>
                      <a:pt x="841401" y="18823"/>
                      <a:pt x="836638" y="53765"/>
                    </a:cubicBezTo>
                    <a:cubicBezTo>
                      <a:pt x="831875" y="88707"/>
                      <a:pt x="443732" y="75342"/>
                      <a:pt x="305619" y="98758"/>
                    </a:cubicBezTo>
                    <a:cubicBezTo>
                      <a:pt x="167506" y="122174"/>
                      <a:pt x="48047" y="211242"/>
                      <a:pt x="7962" y="19426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63DA2BB6-03AF-434A-B022-D81C5F3C75F8}"/>
                  </a:ext>
                </a:extLst>
              </p:cNvPr>
              <p:cNvSpPr/>
              <p:nvPr/>
            </p:nvSpPr>
            <p:spPr>
              <a:xfrm>
                <a:off x="9534091" y="5143499"/>
                <a:ext cx="538598" cy="60419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DC4EB65C-8DDA-4183-ACCA-6DEF1B65EF73}"/>
                </a:ext>
              </a:extLst>
            </p:cNvPr>
            <p:cNvGrpSpPr/>
            <p:nvPr/>
          </p:nvGrpSpPr>
          <p:grpSpPr>
            <a:xfrm>
              <a:off x="1884799" y="3275038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306" name="円: 塗りつぶしなし 305">
                <a:extLst>
                  <a:ext uri="{FF2B5EF4-FFF2-40B4-BE49-F238E27FC236}">
                    <a16:creationId xmlns:a16="http://schemas.microsoft.com/office/drawing/2014/main" id="{C52C2777-A825-462E-B031-55BEE4CDA395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円: 塗りつぶしなし 306">
                <a:extLst>
                  <a:ext uri="{FF2B5EF4-FFF2-40B4-BE49-F238E27FC236}">
                    <a16:creationId xmlns:a16="http://schemas.microsoft.com/office/drawing/2014/main" id="{EE57B56D-BA3A-46C9-91AB-E6F19430A737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円: 塗りつぶしなし 307">
                <a:extLst>
                  <a:ext uri="{FF2B5EF4-FFF2-40B4-BE49-F238E27FC236}">
                    <a16:creationId xmlns:a16="http://schemas.microsoft.com/office/drawing/2014/main" id="{AB85CFD2-3C1D-466C-B675-16D0BB1216B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円: 塗りつぶしなし 308">
                <a:extLst>
                  <a:ext uri="{FF2B5EF4-FFF2-40B4-BE49-F238E27FC236}">
                    <a16:creationId xmlns:a16="http://schemas.microsoft.com/office/drawing/2014/main" id="{4ADDD6D3-788B-426F-AA98-634D813A0935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0" name="円: 塗りつぶしなし 309">
                <a:extLst>
                  <a:ext uri="{FF2B5EF4-FFF2-40B4-BE49-F238E27FC236}">
                    <a16:creationId xmlns:a16="http://schemas.microsoft.com/office/drawing/2014/main" id="{119D2D12-4AD7-411B-9908-655403AF66A1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円: 塗りつぶしなし 310">
                <a:extLst>
                  <a:ext uri="{FF2B5EF4-FFF2-40B4-BE49-F238E27FC236}">
                    <a16:creationId xmlns:a16="http://schemas.microsoft.com/office/drawing/2014/main" id="{21C1885B-4170-4980-AB1D-07BCCB9D3E85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円: 塗りつぶしなし 311">
                <a:extLst>
                  <a:ext uri="{FF2B5EF4-FFF2-40B4-BE49-F238E27FC236}">
                    <a16:creationId xmlns:a16="http://schemas.microsoft.com/office/drawing/2014/main" id="{027E0A9F-51A1-43B1-881E-CFEC04D4FBE0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円: 塗りつぶしなし 312">
                <a:extLst>
                  <a:ext uri="{FF2B5EF4-FFF2-40B4-BE49-F238E27FC236}">
                    <a16:creationId xmlns:a16="http://schemas.microsoft.com/office/drawing/2014/main" id="{046B4201-64E4-4370-8DD6-8362657FEB0F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円: 塗りつぶしなし 313">
                <a:extLst>
                  <a:ext uri="{FF2B5EF4-FFF2-40B4-BE49-F238E27FC236}">
                    <a16:creationId xmlns:a16="http://schemas.microsoft.com/office/drawing/2014/main" id="{F9332607-40EA-43B6-A7D2-8E4512C83CB8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円: 塗りつぶしなし 314">
                <a:extLst>
                  <a:ext uri="{FF2B5EF4-FFF2-40B4-BE49-F238E27FC236}">
                    <a16:creationId xmlns:a16="http://schemas.microsoft.com/office/drawing/2014/main" id="{314673DA-BC31-4D62-9D27-E23411BB2C13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円: 塗りつぶしなし 315">
                <a:extLst>
                  <a:ext uri="{FF2B5EF4-FFF2-40B4-BE49-F238E27FC236}">
                    <a16:creationId xmlns:a16="http://schemas.microsoft.com/office/drawing/2014/main" id="{FD8B88A6-3C54-4A01-ADE3-D4BC672E8DB0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円: 塗りつぶしなし 316">
                <a:extLst>
                  <a:ext uri="{FF2B5EF4-FFF2-40B4-BE49-F238E27FC236}">
                    <a16:creationId xmlns:a16="http://schemas.microsoft.com/office/drawing/2014/main" id="{B7A65A38-2826-404B-AAA9-E9A6C8E12200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円: 塗りつぶしなし 317">
                <a:extLst>
                  <a:ext uri="{FF2B5EF4-FFF2-40B4-BE49-F238E27FC236}">
                    <a16:creationId xmlns:a16="http://schemas.microsoft.com/office/drawing/2014/main" id="{80A1EF7C-7E1F-4AB6-990A-2F0859359536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円: 塗りつぶしなし 318">
                <a:extLst>
                  <a:ext uri="{FF2B5EF4-FFF2-40B4-BE49-F238E27FC236}">
                    <a16:creationId xmlns:a16="http://schemas.microsoft.com/office/drawing/2014/main" id="{A09A500D-096A-4D3F-8720-2DD5E2B00839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円: 塗りつぶしなし 319">
                <a:extLst>
                  <a:ext uri="{FF2B5EF4-FFF2-40B4-BE49-F238E27FC236}">
                    <a16:creationId xmlns:a16="http://schemas.microsoft.com/office/drawing/2014/main" id="{752CB07F-D424-4A32-9DB9-3D208AF42A01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円: 塗りつぶしなし 320">
                <a:extLst>
                  <a:ext uri="{FF2B5EF4-FFF2-40B4-BE49-F238E27FC236}">
                    <a16:creationId xmlns:a16="http://schemas.microsoft.com/office/drawing/2014/main" id="{238ED675-6361-4240-8E6A-CA638A1B9BE9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円: 塗りつぶしなし 321">
                <a:extLst>
                  <a:ext uri="{FF2B5EF4-FFF2-40B4-BE49-F238E27FC236}">
                    <a16:creationId xmlns:a16="http://schemas.microsoft.com/office/drawing/2014/main" id="{19FA9992-429B-427F-9D6D-71721B5156A6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円: 塗りつぶしなし 322">
                <a:extLst>
                  <a:ext uri="{FF2B5EF4-FFF2-40B4-BE49-F238E27FC236}">
                    <a16:creationId xmlns:a16="http://schemas.microsoft.com/office/drawing/2014/main" id="{3880BF0C-7ADA-4F1A-BC0F-D569D69C3C80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円: 塗りつぶしなし 323">
                <a:extLst>
                  <a:ext uri="{FF2B5EF4-FFF2-40B4-BE49-F238E27FC236}">
                    <a16:creationId xmlns:a16="http://schemas.microsoft.com/office/drawing/2014/main" id="{F5785C71-7B71-43BD-878C-EF492324EBBC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円: 塗りつぶしなし 324">
                <a:extLst>
                  <a:ext uri="{FF2B5EF4-FFF2-40B4-BE49-F238E27FC236}">
                    <a16:creationId xmlns:a16="http://schemas.microsoft.com/office/drawing/2014/main" id="{29742BD7-4426-4A6D-B365-B54B7A5EBE9E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円: 塗りつぶしなし 325">
                <a:extLst>
                  <a:ext uri="{FF2B5EF4-FFF2-40B4-BE49-F238E27FC236}">
                    <a16:creationId xmlns:a16="http://schemas.microsoft.com/office/drawing/2014/main" id="{BFBDA0E6-D99C-4731-981B-AF99D1A9AE34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円: 塗りつぶしなし 326">
                <a:extLst>
                  <a:ext uri="{FF2B5EF4-FFF2-40B4-BE49-F238E27FC236}">
                    <a16:creationId xmlns:a16="http://schemas.microsoft.com/office/drawing/2014/main" id="{71E76888-2900-4083-8F2E-E74CC1090CA7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F25C9F23-2920-4ABB-942E-5D8F63123D53}"/>
                </a:ext>
              </a:extLst>
            </p:cNvPr>
            <p:cNvGrpSpPr/>
            <p:nvPr/>
          </p:nvGrpSpPr>
          <p:grpSpPr>
            <a:xfrm>
              <a:off x="2713553" y="3172306"/>
              <a:ext cx="655973" cy="498135"/>
              <a:chOff x="2408268" y="4908430"/>
              <a:chExt cx="2192435" cy="1664898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42228CA1-C02B-418D-AEA5-4E1BBC7B57CA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星: 12 pt 303">
                <a:extLst>
                  <a:ext uri="{FF2B5EF4-FFF2-40B4-BE49-F238E27FC236}">
                    <a16:creationId xmlns:a16="http://schemas.microsoft.com/office/drawing/2014/main" id="{E5075C23-EC42-4BDE-AC11-D08F94AF432B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rgbClr val="ED7D31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DF1917D5-2E1D-42A1-AE61-2A83B452BDB5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88BA2E97-52E1-4E77-BC77-5F6B208B15F2}"/>
              </a:ext>
            </a:extLst>
          </p:cNvPr>
          <p:cNvGrpSpPr/>
          <p:nvPr/>
        </p:nvGrpSpPr>
        <p:grpSpPr>
          <a:xfrm>
            <a:off x="6655079" y="4205835"/>
            <a:ext cx="2562286" cy="1872194"/>
            <a:chOff x="4480869" y="3936001"/>
            <a:chExt cx="2562286" cy="1872194"/>
          </a:xfrm>
        </p:grpSpPr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4EEDED8A-9E08-49C0-B5D6-CF50B3C38EA8}"/>
                </a:ext>
              </a:extLst>
            </p:cNvPr>
            <p:cNvGrpSpPr/>
            <p:nvPr/>
          </p:nvGrpSpPr>
          <p:grpSpPr>
            <a:xfrm>
              <a:off x="4480869" y="4204544"/>
              <a:ext cx="2562286" cy="1536699"/>
              <a:chOff x="746064" y="1894185"/>
              <a:chExt cx="2562286" cy="1536699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56DB0481-8BCB-4D9A-A8CC-58835728B2D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620E9AB-A873-4DBA-B26E-2514CE6471A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78C51E2F-22A7-48B6-AB27-830E65F3C93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453B6ED8-9D10-4EB1-8469-509EEDDD407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9A6BA362-B251-410F-9C44-E222AC2E03A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90E0B882-223B-4CE1-AB17-C5F8E317EC93}"/>
                </a:ext>
              </a:extLst>
            </p:cNvPr>
            <p:cNvGrpSpPr/>
            <p:nvPr/>
          </p:nvGrpSpPr>
          <p:grpSpPr>
            <a:xfrm rot="3600000">
              <a:off x="4980753" y="3789730"/>
              <a:ext cx="1872194" cy="2164735"/>
              <a:chOff x="2418103" y="603084"/>
              <a:chExt cx="3154370" cy="3647259"/>
            </a:xfrm>
          </p:grpSpPr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D3869D9A-3C45-499D-ACBD-33C8AFAC29B8}"/>
                  </a:ext>
                </a:extLst>
              </p:cNvPr>
              <p:cNvGrpSpPr/>
              <p:nvPr/>
            </p:nvGrpSpPr>
            <p:grpSpPr>
              <a:xfrm rot="3347226">
                <a:off x="4117752" y="1860046"/>
                <a:ext cx="292964" cy="966350"/>
                <a:chOff x="5674519" y="1390651"/>
                <a:chExt cx="861274" cy="2781300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52DB3C46-355B-4D78-9AB6-E5A49DA1AEBF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C0DBF50A-CF66-4EE3-8E6E-89A8B7E9E2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BA75FD33-90A8-4382-A5AE-0806DAADCF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31C164BB-3F9E-4C99-9CE2-B8AF28A396C1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339FE182-82C8-485C-8B56-B263AD8A5854}"/>
                  </a:ext>
                </a:extLst>
              </p:cNvPr>
              <p:cNvGrpSpPr/>
              <p:nvPr/>
            </p:nvGrpSpPr>
            <p:grpSpPr>
              <a:xfrm rot="18252774" flipH="1">
                <a:off x="2687950" y="1850352"/>
                <a:ext cx="426656" cy="966350"/>
                <a:chOff x="5674519" y="1390651"/>
                <a:chExt cx="861274" cy="2781300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85EEA444-2FB6-491A-A094-B1579B0ACD9B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54DE5793-9579-46F3-861F-9650455FD7B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B14CBC3C-195A-4FCD-BF82-EB8515F9294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B54FAE56-C030-4B27-8CAC-6493B00408DE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5EF8A4F8-BAA7-48DF-B5C6-BCF61BBDA830}"/>
                  </a:ext>
                </a:extLst>
              </p:cNvPr>
              <p:cNvSpPr/>
              <p:nvPr/>
            </p:nvSpPr>
            <p:spPr>
              <a:xfrm rot="19425613" flipH="1">
                <a:off x="3238040" y="189687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AE0CF79-92CC-4692-8DB4-705E44B0B872}"/>
                  </a:ext>
                </a:extLst>
              </p:cNvPr>
              <p:cNvSpPr/>
              <p:nvPr/>
            </p:nvSpPr>
            <p:spPr>
              <a:xfrm rot="19425613" flipH="1">
                <a:off x="3257090" y="2182624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5749269-D6D1-417A-B1FD-8155A2A01C78}"/>
                  </a:ext>
                </a:extLst>
              </p:cNvPr>
              <p:cNvSpPr/>
              <p:nvPr/>
            </p:nvSpPr>
            <p:spPr>
              <a:xfrm rot="2174387">
                <a:off x="3923038" y="1963359"/>
                <a:ext cx="62630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BB37D6C2-68E0-45B0-982D-A78789FDCA10}"/>
                  </a:ext>
                </a:extLst>
              </p:cNvPr>
              <p:cNvGrpSpPr/>
              <p:nvPr/>
            </p:nvGrpSpPr>
            <p:grpSpPr>
              <a:xfrm rot="352824">
                <a:off x="2957046" y="1390649"/>
                <a:ext cx="872005" cy="2859693"/>
                <a:chOff x="2696696" y="829409"/>
                <a:chExt cx="966288" cy="3420934"/>
              </a:xfrm>
            </p:grpSpPr>
            <p:sp>
              <p:nvSpPr>
                <p:cNvPr id="445" name="台形 444">
                  <a:extLst>
                    <a:ext uri="{FF2B5EF4-FFF2-40B4-BE49-F238E27FC236}">
                      <a16:creationId xmlns:a16="http://schemas.microsoft.com/office/drawing/2014/main" id="{AD63F837-E231-4737-8E7F-216992A30EE4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C6DACD3-084F-4FAA-9E5E-6361E037F937}"/>
                    </a:ext>
                  </a:extLst>
                </p:cNvPr>
                <p:cNvSpPr/>
                <p:nvPr/>
              </p:nvSpPr>
              <p:spPr>
                <a:xfrm rot="15591182">
                  <a:off x="2455744" y="1070361"/>
                  <a:ext cx="1448191" cy="9662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1C0C72A-E1C6-4697-AD86-B2900E158A97}"/>
                  </a:ext>
                </a:extLst>
              </p:cNvPr>
              <p:cNvSpPr/>
              <p:nvPr/>
            </p:nvSpPr>
            <p:spPr>
              <a:xfrm rot="2700000">
                <a:off x="4152453" y="2187626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6F7667AE-B6A4-410A-AEDA-039B978ADAAD}"/>
                  </a:ext>
                </a:extLst>
              </p:cNvPr>
              <p:cNvSpPr/>
              <p:nvPr/>
            </p:nvSpPr>
            <p:spPr>
              <a:xfrm rot="8963138">
                <a:off x="3144125" y="2310694"/>
                <a:ext cx="95942" cy="958545"/>
              </a:xfrm>
              <a:custGeom>
                <a:avLst/>
                <a:gdLst>
                  <a:gd name="connsiteX0" fmla="*/ 28651 w 121449"/>
                  <a:gd name="connsiteY0" fmla="*/ 951587 h 958545"/>
                  <a:gd name="connsiteX1" fmla="*/ 20742 w 121449"/>
                  <a:gd name="connsiteY1" fmla="*/ 905732 h 958545"/>
                  <a:gd name="connsiteX2" fmla="*/ 0 w 121449"/>
                  <a:gd name="connsiteY2" fmla="*/ 580929 h 958545"/>
                  <a:gd name="connsiteX3" fmla="*/ 121449 w 121449"/>
                  <a:gd name="connsiteY3" fmla="*/ 0 h 958545"/>
                  <a:gd name="connsiteX4" fmla="*/ 60725 w 121449"/>
                  <a:gd name="connsiteY4" fmla="*/ 580929 h 958545"/>
                  <a:gd name="connsiteX5" fmla="*/ 76752 w 121449"/>
                  <a:gd name="connsiteY5" fmla="*/ 905678 h 958545"/>
                  <a:gd name="connsiteX6" fmla="*/ 83973 w 121449"/>
                  <a:gd name="connsiteY6" fmla="*/ 958545 h 95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449" h="958545">
                    <a:moveTo>
                      <a:pt x="28651" y="951587"/>
                    </a:moveTo>
                    <a:lnTo>
                      <a:pt x="20742" y="905732"/>
                    </a:lnTo>
                    <a:cubicBezTo>
                      <a:pt x="7646" y="813015"/>
                      <a:pt x="0" y="701243"/>
                      <a:pt x="0" y="580929"/>
                    </a:cubicBezTo>
                    <a:cubicBezTo>
                      <a:pt x="0" y="260091"/>
                      <a:pt x="54375" y="0"/>
                      <a:pt x="121449" y="0"/>
                    </a:cubicBezTo>
                    <a:cubicBezTo>
                      <a:pt x="83222" y="137139"/>
                      <a:pt x="60725" y="352364"/>
                      <a:pt x="60725" y="580929"/>
                    </a:cubicBezTo>
                    <a:cubicBezTo>
                      <a:pt x="60725" y="695211"/>
                      <a:pt x="66349" y="806158"/>
                      <a:pt x="76752" y="905678"/>
                    </a:cubicBezTo>
                    <a:lnTo>
                      <a:pt x="83973" y="958545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2" name="台形 421">
                <a:extLst>
                  <a:ext uri="{FF2B5EF4-FFF2-40B4-BE49-F238E27FC236}">
                    <a16:creationId xmlns:a16="http://schemas.microsoft.com/office/drawing/2014/main" id="{8FFF479E-8456-4C35-AB57-F67EF0FD5298}"/>
                  </a:ext>
                </a:extLst>
              </p:cNvPr>
              <p:cNvSpPr/>
              <p:nvPr/>
            </p:nvSpPr>
            <p:spPr>
              <a:xfrm rot="558662">
                <a:off x="3762950" y="2236037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3" name="台形 422">
                <a:extLst>
                  <a:ext uri="{FF2B5EF4-FFF2-40B4-BE49-F238E27FC236}">
                    <a16:creationId xmlns:a16="http://schemas.microsoft.com/office/drawing/2014/main" id="{6A79C3C5-BE98-4C4F-8CCB-50FDAE33F0EB}"/>
                  </a:ext>
                </a:extLst>
              </p:cNvPr>
              <p:cNvSpPr/>
              <p:nvPr/>
            </p:nvSpPr>
            <p:spPr>
              <a:xfrm>
                <a:off x="3630190" y="2240704"/>
                <a:ext cx="105882" cy="2008650"/>
              </a:xfrm>
              <a:prstGeom prst="trapezoi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00CC00"/>
                  </a:gs>
                </a:gsLst>
                <a:lin ang="81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850F93DA-D9BB-4734-8C24-FDF3E9B72EEF}"/>
                  </a:ext>
                </a:extLst>
              </p:cNvPr>
              <p:cNvGrpSpPr/>
              <p:nvPr/>
            </p:nvGrpSpPr>
            <p:grpSpPr>
              <a:xfrm rot="1109717">
                <a:off x="3689249" y="815377"/>
                <a:ext cx="1031020" cy="1545207"/>
                <a:chOff x="3944937" y="1390650"/>
                <a:chExt cx="1855788" cy="2781300"/>
              </a:xfrm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FD442DBB-4A5F-4420-9C00-F19568BAF384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F328F66-6445-43AD-AF41-A4D36ADCD633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C794ED6B-B494-4782-9465-7085E35143AB}"/>
                  </a:ext>
                </a:extLst>
              </p:cNvPr>
              <p:cNvGrpSpPr/>
              <p:nvPr/>
            </p:nvGrpSpPr>
            <p:grpSpPr>
              <a:xfrm>
                <a:off x="2696695" y="829409"/>
                <a:ext cx="966288" cy="3420934"/>
                <a:chOff x="2696695" y="829409"/>
                <a:chExt cx="966288" cy="3420934"/>
              </a:xfrm>
            </p:grpSpPr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724C0E8B-48B1-4212-86AD-9EB0E416FC4C}"/>
                    </a:ext>
                  </a:extLst>
                </p:cNvPr>
                <p:cNvSpPr/>
                <p:nvPr/>
              </p:nvSpPr>
              <p:spPr>
                <a:xfrm rot="21212543">
                  <a:off x="3382652" y="2241693"/>
                  <a:ext cx="105882" cy="2008650"/>
                </a:xfrm>
                <a:prstGeom prst="trapezoid">
                  <a:avLst/>
                </a:prstGeom>
                <a:gradFill flip="none" rotWithShape="1">
                  <a:gsLst>
                    <a:gs pos="10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2217E027-5FD6-4CF2-BD34-55B27C5F9BDF}"/>
                    </a:ext>
                  </a:extLst>
                </p:cNvPr>
                <p:cNvGrpSpPr/>
                <p:nvPr/>
              </p:nvGrpSpPr>
              <p:grpSpPr>
                <a:xfrm rot="20991182">
                  <a:off x="2696695" y="829409"/>
                  <a:ext cx="966288" cy="1448191"/>
                  <a:chOff x="3944937" y="1390650"/>
                  <a:chExt cx="1855788" cy="2781300"/>
                </a:xfrm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4B9A8BC4-328E-4BBA-AE4F-E0BA1C9A6AB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482181" y="1853406"/>
                    <a:ext cx="2781300" cy="1855788"/>
                  </a:xfrm>
                  <a:custGeom>
                    <a:avLst/>
                    <a:gdLst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637144 w 2781300"/>
                      <a:gd name="connsiteY87" fmla="*/ 321068 h 1855788"/>
                      <a:gd name="connsiteX88" fmla="*/ 1757367 w 2781300"/>
                      <a:gd name="connsiteY88" fmla="*/ 311945 h 1855788"/>
                      <a:gd name="connsiteX89" fmla="*/ 1735914 w 2781300"/>
                      <a:gd name="connsiteY89" fmla="*/ 364629 h 1855788"/>
                      <a:gd name="connsiteX90" fmla="*/ 1808129 w 2781300"/>
                      <a:gd name="connsiteY90" fmla="*/ 359574 h 1855788"/>
                      <a:gd name="connsiteX91" fmla="*/ 1792112 w 2781300"/>
                      <a:gd name="connsiteY91" fmla="*/ 395862 h 1855788"/>
                      <a:gd name="connsiteX92" fmla="*/ 1908140 w 2781300"/>
                      <a:gd name="connsiteY92" fmla="*/ 388149 h 1855788"/>
                      <a:gd name="connsiteX93" fmla="*/ 1877411 w 2781300"/>
                      <a:gd name="connsiteY93" fmla="*/ 454261 h 1855788"/>
                      <a:gd name="connsiteX94" fmla="*/ 1882194 w 2781300"/>
                      <a:gd name="connsiteY94" fmla="*/ 456941 h 1855788"/>
                      <a:gd name="connsiteX95" fmla="*/ 1972435 w 2781300"/>
                      <a:gd name="connsiteY95" fmla="*/ 451649 h 1855788"/>
                      <a:gd name="connsiteX96" fmla="*/ 1949751 w 2781300"/>
                      <a:gd name="connsiteY96" fmla="*/ 494699 h 1855788"/>
                      <a:gd name="connsiteX97" fmla="*/ 2014323 w 2781300"/>
                      <a:gd name="connsiteY97" fmla="*/ 530563 h 1855788"/>
                      <a:gd name="connsiteX98" fmla="*/ 2100242 w 2781300"/>
                      <a:gd name="connsiteY98" fmla="*/ 524674 h 1855788"/>
                      <a:gd name="connsiteX99" fmla="*/ 2080914 w 2781300"/>
                      <a:gd name="connsiteY99" fmla="*/ 567549 h 1855788"/>
                      <a:gd name="connsiteX100" fmla="*/ 2107058 w 2781300"/>
                      <a:gd name="connsiteY100" fmla="*/ 582069 h 1855788"/>
                      <a:gd name="connsiteX101" fmla="*/ 2203928 w 2781300"/>
                      <a:gd name="connsiteY101" fmla="*/ 576262 h 1855788"/>
                      <a:gd name="connsiteX102" fmla="*/ 2180042 w 2781300"/>
                      <a:gd name="connsiteY102" fmla="*/ 622605 h 1855788"/>
                      <a:gd name="connsiteX103" fmla="*/ 2218414 w 2781300"/>
                      <a:gd name="connsiteY103" fmla="*/ 643918 h 1855788"/>
                      <a:gd name="connsiteX104" fmla="*/ 2254837 w 2781300"/>
                      <a:gd name="connsiteY104" fmla="*/ 636822 h 1855788"/>
                      <a:gd name="connsiteX105" fmla="*/ 2346339 w 2781300"/>
                      <a:gd name="connsiteY105" fmla="*/ 631032 h 1855788"/>
                      <a:gd name="connsiteX106" fmla="*/ 2319231 w 2781300"/>
                      <a:gd name="connsiteY106" fmla="*/ 696341 h 1855788"/>
                      <a:gd name="connsiteX107" fmla="*/ 2348431 w 2781300"/>
                      <a:gd name="connsiteY107" fmla="*/ 711403 h 1855788"/>
                      <a:gd name="connsiteX108" fmla="*/ 2438404 w 2781300"/>
                      <a:gd name="connsiteY108" fmla="*/ 707232 h 1855788"/>
                      <a:gd name="connsiteX109" fmla="*/ 2416227 w 2781300"/>
                      <a:gd name="connsiteY109" fmla="*/ 746374 h 1855788"/>
                      <a:gd name="connsiteX110" fmla="*/ 2435226 w 2781300"/>
                      <a:gd name="connsiteY110" fmla="*/ 756174 h 1855788"/>
                      <a:gd name="connsiteX111" fmla="*/ 2548297 w 2781300"/>
                      <a:gd name="connsiteY111" fmla="*/ 747713 h 1855788"/>
                      <a:gd name="connsiteX112" fmla="*/ 2513846 w 2781300"/>
                      <a:gd name="connsiteY112" fmla="*/ 796728 h 1855788"/>
                      <a:gd name="connsiteX113" fmla="*/ 2531059 w 2781300"/>
                      <a:gd name="connsiteY113" fmla="*/ 805607 h 1855788"/>
                      <a:gd name="connsiteX114" fmla="*/ 2534192 w 2781300"/>
                      <a:gd name="connsiteY114" fmla="*/ 804820 h 1855788"/>
                      <a:gd name="connsiteX115" fmla="*/ 2660245 w 2781300"/>
                      <a:gd name="connsiteY115" fmla="*/ 795338 h 1855788"/>
                      <a:gd name="connsiteX116" fmla="*/ 2629833 w 2781300"/>
                      <a:gd name="connsiteY116" fmla="*/ 852351 h 1855788"/>
                      <a:gd name="connsiteX117" fmla="*/ 2639870 w 2781300"/>
                      <a:gd name="connsiteY117" fmla="*/ 856988 h 1855788"/>
                      <a:gd name="connsiteX118" fmla="*/ 2710659 w 2781300"/>
                      <a:gd name="connsiteY118" fmla="*/ 852487 h 1855788"/>
                      <a:gd name="connsiteX119" fmla="*/ 2692412 w 2781300"/>
                      <a:gd name="connsiteY119" fmla="*/ 881266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014323 w 2781300"/>
                      <a:gd name="connsiteY96" fmla="*/ 530563 h 1855788"/>
                      <a:gd name="connsiteX97" fmla="*/ 2100242 w 2781300"/>
                      <a:gd name="connsiteY97" fmla="*/ 524674 h 1855788"/>
                      <a:gd name="connsiteX98" fmla="*/ 2080914 w 2781300"/>
                      <a:gd name="connsiteY98" fmla="*/ 567549 h 1855788"/>
                      <a:gd name="connsiteX99" fmla="*/ 2107058 w 2781300"/>
                      <a:gd name="connsiteY99" fmla="*/ 582069 h 1855788"/>
                      <a:gd name="connsiteX100" fmla="*/ 2203928 w 2781300"/>
                      <a:gd name="connsiteY100" fmla="*/ 576262 h 1855788"/>
                      <a:gd name="connsiteX101" fmla="*/ 2180042 w 2781300"/>
                      <a:gd name="connsiteY101" fmla="*/ 622605 h 1855788"/>
                      <a:gd name="connsiteX102" fmla="*/ 2218414 w 2781300"/>
                      <a:gd name="connsiteY102" fmla="*/ 643918 h 1855788"/>
                      <a:gd name="connsiteX103" fmla="*/ 2254837 w 2781300"/>
                      <a:gd name="connsiteY103" fmla="*/ 636822 h 1855788"/>
                      <a:gd name="connsiteX104" fmla="*/ 2346339 w 2781300"/>
                      <a:gd name="connsiteY104" fmla="*/ 631032 h 1855788"/>
                      <a:gd name="connsiteX105" fmla="*/ 2319231 w 2781300"/>
                      <a:gd name="connsiteY105" fmla="*/ 696341 h 1855788"/>
                      <a:gd name="connsiteX106" fmla="*/ 2348431 w 2781300"/>
                      <a:gd name="connsiteY106" fmla="*/ 711403 h 1855788"/>
                      <a:gd name="connsiteX107" fmla="*/ 2438404 w 2781300"/>
                      <a:gd name="connsiteY107" fmla="*/ 707232 h 1855788"/>
                      <a:gd name="connsiteX108" fmla="*/ 2416227 w 2781300"/>
                      <a:gd name="connsiteY108" fmla="*/ 746374 h 1855788"/>
                      <a:gd name="connsiteX109" fmla="*/ 2435226 w 2781300"/>
                      <a:gd name="connsiteY109" fmla="*/ 756174 h 1855788"/>
                      <a:gd name="connsiteX110" fmla="*/ 2548297 w 2781300"/>
                      <a:gd name="connsiteY110" fmla="*/ 747713 h 1855788"/>
                      <a:gd name="connsiteX111" fmla="*/ 2513846 w 2781300"/>
                      <a:gd name="connsiteY111" fmla="*/ 796728 h 1855788"/>
                      <a:gd name="connsiteX112" fmla="*/ 2531059 w 2781300"/>
                      <a:gd name="connsiteY112" fmla="*/ 805607 h 1855788"/>
                      <a:gd name="connsiteX113" fmla="*/ 2534192 w 2781300"/>
                      <a:gd name="connsiteY113" fmla="*/ 804820 h 1855788"/>
                      <a:gd name="connsiteX114" fmla="*/ 2660245 w 2781300"/>
                      <a:gd name="connsiteY114" fmla="*/ 795338 h 1855788"/>
                      <a:gd name="connsiteX115" fmla="*/ 2629833 w 2781300"/>
                      <a:gd name="connsiteY115" fmla="*/ 852351 h 1855788"/>
                      <a:gd name="connsiteX116" fmla="*/ 2639870 w 2781300"/>
                      <a:gd name="connsiteY116" fmla="*/ 856988 h 1855788"/>
                      <a:gd name="connsiteX117" fmla="*/ 2710659 w 2781300"/>
                      <a:gd name="connsiteY117" fmla="*/ 852487 h 1855788"/>
                      <a:gd name="connsiteX118" fmla="*/ 2692412 w 2781300"/>
                      <a:gd name="connsiteY118" fmla="*/ 881266 h 1855788"/>
                      <a:gd name="connsiteX119" fmla="*/ 2781300 w 2781300"/>
                      <a:gd name="connsiteY11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107058 w 2781300"/>
                      <a:gd name="connsiteY98" fmla="*/ 582069 h 1855788"/>
                      <a:gd name="connsiteX99" fmla="*/ 2203928 w 2781300"/>
                      <a:gd name="connsiteY99" fmla="*/ 576262 h 1855788"/>
                      <a:gd name="connsiteX100" fmla="*/ 2180042 w 2781300"/>
                      <a:gd name="connsiteY100" fmla="*/ 622605 h 1855788"/>
                      <a:gd name="connsiteX101" fmla="*/ 2218414 w 2781300"/>
                      <a:gd name="connsiteY101" fmla="*/ 643918 h 1855788"/>
                      <a:gd name="connsiteX102" fmla="*/ 2254837 w 2781300"/>
                      <a:gd name="connsiteY102" fmla="*/ 636822 h 1855788"/>
                      <a:gd name="connsiteX103" fmla="*/ 2346339 w 2781300"/>
                      <a:gd name="connsiteY103" fmla="*/ 631032 h 1855788"/>
                      <a:gd name="connsiteX104" fmla="*/ 2319231 w 2781300"/>
                      <a:gd name="connsiteY104" fmla="*/ 696341 h 1855788"/>
                      <a:gd name="connsiteX105" fmla="*/ 2348431 w 2781300"/>
                      <a:gd name="connsiteY105" fmla="*/ 711403 h 1855788"/>
                      <a:gd name="connsiteX106" fmla="*/ 2438404 w 2781300"/>
                      <a:gd name="connsiteY106" fmla="*/ 707232 h 1855788"/>
                      <a:gd name="connsiteX107" fmla="*/ 2416227 w 2781300"/>
                      <a:gd name="connsiteY107" fmla="*/ 746374 h 1855788"/>
                      <a:gd name="connsiteX108" fmla="*/ 2435226 w 2781300"/>
                      <a:gd name="connsiteY108" fmla="*/ 756174 h 1855788"/>
                      <a:gd name="connsiteX109" fmla="*/ 2548297 w 2781300"/>
                      <a:gd name="connsiteY109" fmla="*/ 747713 h 1855788"/>
                      <a:gd name="connsiteX110" fmla="*/ 2513846 w 2781300"/>
                      <a:gd name="connsiteY110" fmla="*/ 796728 h 1855788"/>
                      <a:gd name="connsiteX111" fmla="*/ 2531059 w 2781300"/>
                      <a:gd name="connsiteY111" fmla="*/ 805607 h 1855788"/>
                      <a:gd name="connsiteX112" fmla="*/ 2534192 w 2781300"/>
                      <a:gd name="connsiteY112" fmla="*/ 804820 h 1855788"/>
                      <a:gd name="connsiteX113" fmla="*/ 2660245 w 2781300"/>
                      <a:gd name="connsiteY113" fmla="*/ 795338 h 1855788"/>
                      <a:gd name="connsiteX114" fmla="*/ 2629833 w 2781300"/>
                      <a:gd name="connsiteY114" fmla="*/ 852351 h 1855788"/>
                      <a:gd name="connsiteX115" fmla="*/ 2639870 w 2781300"/>
                      <a:gd name="connsiteY115" fmla="*/ 856988 h 1855788"/>
                      <a:gd name="connsiteX116" fmla="*/ 2710659 w 2781300"/>
                      <a:gd name="connsiteY116" fmla="*/ 852487 h 1855788"/>
                      <a:gd name="connsiteX117" fmla="*/ 2692412 w 2781300"/>
                      <a:gd name="connsiteY117" fmla="*/ 881266 h 1855788"/>
                      <a:gd name="connsiteX118" fmla="*/ 2781300 w 2781300"/>
                      <a:gd name="connsiteY11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18414 w 2781300"/>
                      <a:gd name="connsiteY100" fmla="*/ 643918 h 1855788"/>
                      <a:gd name="connsiteX101" fmla="*/ 2254837 w 2781300"/>
                      <a:gd name="connsiteY101" fmla="*/ 636822 h 1855788"/>
                      <a:gd name="connsiteX102" fmla="*/ 2346339 w 2781300"/>
                      <a:gd name="connsiteY102" fmla="*/ 631032 h 1855788"/>
                      <a:gd name="connsiteX103" fmla="*/ 2319231 w 2781300"/>
                      <a:gd name="connsiteY103" fmla="*/ 696341 h 1855788"/>
                      <a:gd name="connsiteX104" fmla="*/ 2348431 w 2781300"/>
                      <a:gd name="connsiteY104" fmla="*/ 711403 h 1855788"/>
                      <a:gd name="connsiteX105" fmla="*/ 2438404 w 2781300"/>
                      <a:gd name="connsiteY105" fmla="*/ 707232 h 1855788"/>
                      <a:gd name="connsiteX106" fmla="*/ 2416227 w 2781300"/>
                      <a:gd name="connsiteY106" fmla="*/ 746374 h 1855788"/>
                      <a:gd name="connsiteX107" fmla="*/ 2435226 w 2781300"/>
                      <a:gd name="connsiteY107" fmla="*/ 756174 h 1855788"/>
                      <a:gd name="connsiteX108" fmla="*/ 2548297 w 2781300"/>
                      <a:gd name="connsiteY108" fmla="*/ 747713 h 1855788"/>
                      <a:gd name="connsiteX109" fmla="*/ 2513846 w 2781300"/>
                      <a:gd name="connsiteY109" fmla="*/ 796728 h 1855788"/>
                      <a:gd name="connsiteX110" fmla="*/ 2531059 w 2781300"/>
                      <a:gd name="connsiteY110" fmla="*/ 805607 h 1855788"/>
                      <a:gd name="connsiteX111" fmla="*/ 2534192 w 2781300"/>
                      <a:gd name="connsiteY111" fmla="*/ 804820 h 1855788"/>
                      <a:gd name="connsiteX112" fmla="*/ 2660245 w 2781300"/>
                      <a:gd name="connsiteY112" fmla="*/ 795338 h 1855788"/>
                      <a:gd name="connsiteX113" fmla="*/ 2629833 w 2781300"/>
                      <a:gd name="connsiteY113" fmla="*/ 852351 h 1855788"/>
                      <a:gd name="connsiteX114" fmla="*/ 2639870 w 2781300"/>
                      <a:gd name="connsiteY114" fmla="*/ 856988 h 1855788"/>
                      <a:gd name="connsiteX115" fmla="*/ 2710659 w 2781300"/>
                      <a:gd name="connsiteY115" fmla="*/ 852487 h 1855788"/>
                      <a:gd name="connsiteX116" fmla="*/ 2692412 w 2781300"/>
                      <a:gd name="connsiteY116" fmla="*/ 881266 h 1855788"/>
                      <a:gd name="connsiteX117" fmla="*/ 2781300 w 2781300"/>
                      <a:gd name="connsiteY11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254837 w 2781300"/>
                      <a:gd name="connsiteY100" fmla="*/ 636822 h 1855788"/>
                      <a:gd name="connsiteX101" fmla="*/ 2346339 w 2781300"/>
                      <a:gd name="connsiteY101" fmla="*/ 631032 h 1855788"/>
                      <a:gd name="connsiteX102" fmla="*/ 2319231 w 2781300"/>
                      <a:gd name="connsiteY102" fmla="*/ 696341 h 1855788"/>
                      <a:gd name="connsiteX103" fmla="*/ 2348431 w 2781300"/>
                      <a:gd name="connsiteY103" fmla="*/ 711403 h 1855788"/>
                      <a:gd name="connsiteX104" fmla="*/ 2438404 w 2781300"/>
                      <a:gd name="connsiteY104" fmla="*/ 707232 h 1855788"/>
                      <a:gd name="connsiteX105" fmla="*/ 2416227 w 2781300"/>
                      <a:gd name="connsiteY105" fmla="*/ 746374 h 1855788"/>
                      <a:gd name="connsiteX106" fmla="*/ 2435226 w 2781300"/>
                      <a:gd name="connsiteY106" fmla="*/ 756174 h 1855788"/>
                      <a:gd name="connsiteX107" fmla="*/ 2548297 w 2781300"/>
                      <a:gd name="connsiteY107" fmla="*/ 747713 h 1855788"/>
                      <a:gd name="connsiteX108" fmla="*/ 2513846 w 2781300"/>
                      <a:gd name="connsiteY108" fmla="*/ 796728 h 1855788"/>
                      <a:gd name="connsiteX109" fmla="*/ 2531059 w 2781300"/>
                      <a:gd name="connsiteY109" fmla="*/ 805607 h 1855788"/>
                      <a:gd name="connsiteX110" fmla="*/ 2534192 w 2781300"/>
                      <a:gd name="connsiteY110" fmla="*/ 804820 h 1855788"/>
                      <a:gd name="connsiteX111" fmla="*/ 2660245 w 2781300"/>
                      <a:gd name="connsiteY111" fmla="*/ 795338 h 1855788"/>
                      <a:gd name="connsiteX112" fmla="*/ 2629833 w 2781300"/>
                      <a:gd name="connsiteY112" fmla="*/ 852351 h 1855788"/>
                      <a:gd name="connsiteX113" fmla="*/ 2639870 w 2781300"/>
                      <a:gd name="connsiteY113" fmla="*/ 856988 h 1855788"/>
                      <a:gd name="connsiteX114" fmla="*/ 2710659 w 2781300"/>
                      <a:gd name="connsiteY114" fmla="*/ 852487 h 1855788"/>
                      <a:gd name="connsiteX115" fmla="*/ 2692412 w 2781300"/>
                      <a:gd name="connsiteY115" fmla="*/ 881266 h 1855788"/>
                      <a:gd name="connsiteX116" fmla="*/ 2781300 w 2781300"/>
                      <a:gd name="connsiteY11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257020 w 2781300"/>
                      <a:gd name="connsiteY16" fmla="*/ 1195293 h 1855788"/>
                      <a:gd name="connsiteX17" fmla="*/ 2182115 w 2781300"/>
                      <a:gd name="connsiteY17" fmla="*/ 1237205 h 1855788"/>
                      <a:gd name="connsiteX18" fmla="*/ 2203928 w 2781300"/>
                      <a:gd name="connsiteY18" fmla="*/ 1279526 h 1855788"/>
                      <a:gd name="connsiteX19" fmla="*/ 2115908 w 2781300"/>
                      <a:gd name="connsiteY19" fmla="*/ 1274250 h 1855788"/>
                      <a:gd name="connsiteX20" fmla="*/ 2083782 w 2781300"/>
                      <a:gd name="connsiteY20" fmla="*/ 1292225 h 1855788"/>
                      <a:gd name="connsiteX21" fmla="*/ 2100242 w 2781300"/>
                      <a:gd name="connsiteY21" fmla="*/ 1328738 h 1855788"/>
                      <a:gd name="connsiteX22" fmla="*/ 2027443 w 2781300"/>
                      <a:gd name="connsiteY22" fmla="*/ 1323749 h 1855788"/>
                      <a:gd name="connsiteX23" fmla="*/ 1953212 w 2781300"/>
                      <a:gd name="connsiteY23" fmla="*/ 1365283 h 1855788"/>
                      <a:gd name="connsiteX24" fmla="*/ 1972435 w 2781300"/>
                      <a:gd name="connsiteY24" fmla="*/ 1401763 h 1855788"/>
                      <a:gd name="connsiteX25" fmla="*/ 1896025 w 2781300"/>
                      <a:gd name="connsiteY25" fmla="*/ 1397283 h 1855788"/>
                      <a:gd name="connsiteX26" fmla="*/ 1880564 w 2781300"/>
                      <a:gd name="connsiteY26" fmla="*/ 1405935 h 1855788"/>
                      <a:gd name="connsiteX27" fmla="*/ 1908140 w 2781300"/>
                      <a:gd name="connsiteY27" fmla="*/ 1465263 h 1855788"/>
                      <a:gd name="connsiteX28" fmla="*/ 1792112 w 2781300"/>
                      <a:gd name="connsiteY28" fmla="*/ 1457550 h 1855788"/>
                      <a:gd name="connsiteX29" fmla="*/ 1808129 w 2781300"/>
                      <a:gd name="connsiteY29" fmla="*/ 1493838 h 1855788"/>
                      <a:gd name="connsiteX30" fmla="*/ 1735915 w 2781300"/>
                      <a:gd name="connsiteY30" fmla="*/ 1488783 h 1855788"/>
                      <a:gd name="connsiteX31" fmla="*/ 1757367 w 2781300"/>
                      <a:gd name="connsiteY31" fmla="*/ 1541467 h 1855788"/>
                      <a:gd name="connsiteX32" fmla="*/ 1652019 w 2781300"/>
                      <a:gd name="connsiteY32" fmla="*/ 1533474 h 1855788"/>
                      <a:gd name="connsiteX33" fmla="*/ 1603174 w 2781300"/>
                      <a:gd name="connsiteY33" fmla="*/ 1559366 h 1855788"/>
                      <a:gd name="connsiteX34" fmla="*/ 1620474 w 2781300"/>
                      <a:gd name="connsiteY34" fmla="*/ 1605760 h 1855788"/>
                      <a:gd name="connsiteX35" fmla="*/ 1620474 w 2781300"/>
                      <a:gd name="connsiteY35" fmla="*/ 1605761 h 1855788"/>
                      <a:gd name="connsiteX36" fmla="*/ 1538878 w 2781300"/>
                      <a:gd name="connsiteY36" fmla="*/ 1599000 h 1855788"/>
                      <a:gd name="connsiteX37" fmla="*/ 1558931 w 2781300"/>
                      <a:gd name="connsiteY37" fmla="*/ 1655763 h 1855788"/>
                      <a:gd name="connsiteX38" fmla="*/ 1473151 w 2781300"/>
                      <a:gd name="connsiteY38" fmla="*/ 1652005 h 1855788"/>
                      <a:gd name="connsiteX39" fmla="*/ 1434815 w 2781300"/>
                      <a:gd name="connsiteY39" fmla="*/ 1646929 h 1855788"/>
                      <a:gd name="connsiteX40" fmla="*/ 1416069 w 2781300"/>
                      <a:gd name="connsiteY40" fmla="*/ 1655838 h 1855788"/>
                      <a:gd name="connsiteX41" fmla="*/ 1430344 w 2781300"/>
                      <a:gd name="connsiteY41" fmla="*/ 1698626 h 1855788"/>
                      <a:gd name="connsiteX42" fmla="*/ 1344564 w 2781300"/>
                      <a:gd name="connsiteY42" fmla="*/ 1694647 h 1855788"/>
                      <a:gd name="connsiteX43" fmla="*/ 1336720 w 2781300"/>
                      <a:gd name="connsiteY43" fmla="*/ 1693547 h 1855788"/>
                      <a:gd name="connsiteX44" fmla="*/ 1333007 w 2781300"/>
                      <a:gd name="connsiteY44" fmla="*/ 1695312 h 1855788"/>
                      <a:gd name="connsiteX45" fmla="*/ 1346173 w 2781300"/>
                      <a:gd name="connsiteY45" fmla="*/ 1736726 h 1855788"/>
                      <a:gd name="connsiteX46" fmla="*/ 1260393 w 2781300"/>
                      <a:gd name="connsiteY46" fmla="*/ 1732550 h 1855788"/>
                      <a:gd name="connsiteX47" fmla="*/ 1252800 w 2781300"/>
                      <a:gd name="connsiteY47" fmla="*/ 1731433 h 1855788"/>
                      <a:gd name="connsiteX48" fmla="*/ 1209062 w 2781300"/>
                      <a:gd name="connsiteY48" fmla="*/ 1749131 h 1855788"/>
                      <a:gd name="connsiteX49" fmla="*/ 1222348 w 2781300"/>
                      <a:gd name="connsiteY49" fmla="*/ 1793876 h 1855788"/>
                      <a:gd name="connsiteX50" fmla="*/ 1136568 w 2781300"/>
                      <a:gd name="connsiteY50" fmla="*/ 1789405 h 1855788"/>
                      <a:gd name="connsiteX51" fmla="*/ 1107314 w 2781300"/>
                      <a:gd name="connsiteY51" fmla="*/ 1784797 h 1855788"/>
                      <a:gd name="connsiteX52" fmla="*/ 1098822 w 2781300"/>
                      <a:gd name="connsiteY52" fmla="*/ 1787442 h 1855788"/>
                      <a:gd name="connsiteX53" fmla="*/ 1108885 w 2781300"/>
                      <a:gd name="connsiteY53" fmla="*/ 1822451 h 1855788"/>
                      <a:gd name="connsiteX54" fmla="*/ 1023105 w 2781300"/>
                      <a:gd name="connsiteY54" fmla="*/ 1817833 h 1855788"/>
                      <a:gd name="connsiteX55" fmla="*/ 1003642 w 2781300"/>
                      <a:gd name="connsiteY55" fmla="*/ 1814666 h 1855788"/>
                      <a:gd name="connsiteX56" fmla="*/ 997790 w 2781300"/>
                      <a:gd name="connsiteY56" fmla="*/ 1815797 h 1855788"/>
                      <a:gd name="connsiteX57" fmla="*/ 1008873 w 2781300"/>
                      <a:gd name="connsiteY57" fmla="*/ 1855788 h 1855788"/>
                      <a:gd name="connsiteX58" fmla="*/ 839790 w 2781300"/>
                      <a:gd name="connsiteY58" fmla="*/ 1836937 h 1855788"/>
                      <a:gd name="connsiteX59" fmla="*/ 821133 w 2781300"/>
                      <a:gd name="connsiteY59" fmla="*/ 1831631 h 1855788"/>
                      <a:gd name="connsiteX60" fmla="*/ 775540 w 2781300"/>
                      <a:gd name="connsiteY60" fmla="*/ 1828957 h 1855788"/>
                      <a:gd name="connsiteX61" fmla="*/ 0 w 2781300"/>
                      <a:gd name="connsiteY61" fmla="*/ 941388 h 1855788"/>
                      <a:gd name="connsiteX62" fmla="*/ 626400 w 2781300"/>
                      <a:gd name="connsiteY62" fmla="*/ 93223 h 1855788"/>
                      <a:gd name="connsiteX63" fmla="*/ 667074 w 2781300"/>
                      <a:gd name="connsiteY63" fmla="*/ 81034 h 1855788"/>
                      <a:gd name="connsiteX64" fmla="*/ 682305 w 2781300"/>
                      <a:gd name="connsiteY64" fmla="*/ 72919 h 1855788"/>
                      <a:gd name="connsiteX65" fmla="*/ 1008873 w 2781300"/>
                      <a:gd name="connsiteY65" fmla="*/ 0 h 1855788"/>
                      <a:gd name="connsiteX66" fmla="*/ 997186 w 2781300"/>
                      <a:gd name="connsiteY66" fmla="*/ 42173 h 1855788"/>
                      <a:gd name="connsiteX67" fmla="*/ 1023105 w 2781300"/>
                      <a:gd name="connsiteY67" fmla="*/ 37956 h 1855788"/>
                      <a:gd name="connsiteX68" fmla="*/ 1108885 w 2781300"/>
                      <a:gd name="connsiteY68" fmla="*/ 33337 h 1855788"/>
                      <a:gd name="connsiteX69" fmla="*/ 1097623 w 2781300"/>
                      <a:gd name="connsiteY69" fmla="*/ 72518 h 1855788"/>
                      <a:gd name="connsiteX70" fmla="*/ 1136568 w 2781300"/>
                      <a:gd name="connsiteY70" fmla="*/ 66383 h 1855788"/>
                      <a:gd name="connsiteX71" fmla="*/ 1222348 w 2781300"/>
                      <a:gd name="connsiteY71" fmla="*/ 61912 h 1855788"/>
                      <a:gd name="connsiteX72" fmla="*/ 1206030 w 2781300"/>
                      <a:gd name="connsiteY72" fmla="*/ 116866 h 1855788"/>
                      <a:gd name="connsiteX73" fmla="*/ 1232453 w 2781300"/>
                      <a:gd name="connsiteY73" fmla="*/ 127349 h 1855788"/>
                      <a:gd name="connsiteX74" fmla="*/ 1260393 w 2781300"/>
                      <a:gd name="connsiteY74" fmla="*/ 123238 h 1855788"/>
                      <a:gd name="connsiteX75" fmla="*/ 1346173 w 2781300"/>
                      <a:gd name="connsiteY75" fmla="*/ 119062 h 1855788"/>
                      <a:gd name="connsiteX76" fmla="*/ 1332246 w 2781300"/>
                      <a:gd name="connsiteY76" fmla="*/ 162868 h 1855788"/>
                      <a:gd name="connsiteX77" fmla="*/ 1344564 w 2781300"/>
                      <a:gd name="connsiteY77" fmla="*/ 161141 h 1855788"/>
                      <a:gd name="connsiteX78" fmla="*/ 1430344 w 2781300"/>
                      <a:gd name="connsiteY78" fmla="*/ 157162 h 1855788"/>
                      <a:gd name="connsiteX79" fmla="*/ 1413731 w 2781300"/>
                      <a:gd name="connsiteY79" fmla="*/ 206956 h 1855788"/>
                      <a:gd name="connsiteX80" fmla="*/ 1421485 w 2781300"/>
                      <a:gd name="connsiteY80" fmla="*/ 210624 h 1855788"/>
                      <a:gd name="connsiteX81" fmla="*/ 1473151 w 2781300"/>
                      <a:gd name="connsiteY81" fmla="*/ 203783 h 1855788"/>
                      <a:gd name="connsiteX82" fmla="*/ 1558931 w 2781300"/>
                      <a:gd name="connsiteY82" fmla="*/ 200025 h 1855788"/>
                      <a:gd name="connsiteX83" fmla="*/ 1535305 w 2781300"/>
                      <a:gd name="connsiteY83" fmla="*/ 266902 h 1855788"/>
                      <a:gd name="connsiteX84" fmla="*/ 1540646 w 2781300"/>
                      <a:gd name="connsiteY84" fmla="*/ 269743 h 1855788"/>
                      <a:gd name="connsiteX85" fmla="*/ 1620474 w 2781300"/>
                      <a:gd name="connsiteY85" fmla="*/ 263128 h 1855788"/>
                      <a:gd name="connsiteX86" fmla="*/ 1605204 w 2781300"/>
                      <a:gd name="connsiteY86" fmla="*/ 304079 h 1855788"/>
                      <a:gd name="connsiteX87" fmla="*/ 1757367 w 2781300"/>
                      <a:gd name="connsiteY87" fmla="*/ 311945 h 1855788"/>
                      <a:gd name="connsiteX88" fmla="*/ 1735914 w 2781300"/>
                      <a:gd name="connsiteY88" fmla="*/ 364629 h 1855788"/>
                      <a:gd name="connsiteX89" fmla="*/ 1808129 w 2781300"/>
                      <a:gd name="connsiteY89" fmla="*/ 359574 h 1855788"/>
                      <a:gd name="connsiteX90" fmla="*/ 1792112 w 2781300"/>
                      <a:gd name="connsiteY90" fmla="*/ 395862 h 1855788"/>
                      <a:gd name="connsiteX91" fmla="*/ 1908140 w 2781300"/>
                      <a:gd name="connsiteY91" fmla="*/ 388149 h 1855788"/>
                      <a:gd name="connsiteX92" fmla="*/ 1877411 w 2781300"/>
                      <a:gd name="connsiteY92" fmla="*/ 454261 h 1855788"/>
                      <a:gd name="connsiteX93" fmla="*/ 1882194 w 2781300"/>
                      <a:gd name="connsiteY93" fmla="*/ 456941 h 1855788"/>
                      <a:gd name="connsiteX94" fmla="*/ 1972435 w 2781300"/>
                      <a:gd name="connsiteY94" fmla="*/ 451649 h 1855788"/>
                      <a:gd name="connsiteX95" fmla="*/ 1949751 w 2781300"/>
                      <a:gd name="connsiteY95" fmla="*/ 494699 h 1855788"/>
                      <a:gd name="connsiteX96" fmla="*/ 2100242 w 2781300"/>
                      <a:gd name="connsiteY96" fmla="*/ 524674 h 1855788"/>
                      <a:gd name="connsiteX97" fmla="*/ 2080914 w 2781300"/>
                      <a:gd name="connsiteY97" fmla="*/ 567549 h 1855788"/>
                      <a:gd name="connsiteX98" fmla="*/ 2203928 w 2781300"/>
                      <a:gd name="connsiteY98" fmla="*/ 576262 h 1855788"/>
                      <a:gd name="connsiteX99" fmla="*/ 2180042 w 2781300"/>
                      <a:gd name="connsiteY99" fmla="*/ 622605 h 1855788"/>
                      <a:gd name="connsiteX100" fmla="*/ 2346339 w 2781300"/>
                      <a:gd name="connsiteY100" fmla="*/ 631032 h 1855788"/>
                      <a:gd name="connsiteX101" fmla="*/ 2319231 w 2781300"/>
                      <a:gd name="connsiteY101" fmla="*/ 696341 h 1855788"/>
                      <a:gd name="connsiteX102" fmla="*/ 2348431 w 2781300"/>
                      <a:gd name="connsiteY102" fmla="*/ 711403 h 1855788"/>
                      <a:gd name="connsiteX103" fmla="*/ 2438404 w 2781300"/>
                      <a:gd name="connsiteY103" fmla="*/ 707232 h 1855788"/>
                      <a:gd name="connsiteX104" fmla="*/ 2416227 w 2781300"/>
                      <a:gd name="connsiteY104" fmla="*/ 746374 h 1855788"/>
                      <a:gd name="connsiteX105" fmla="*/ 2435226 w 2781300"/>
                      <a:gd name="connsiteY105" fmla="*/ 756174 h 1855788"/>
                      <a:gd name="connsiteX106" fmla="*/ 2548297 w 2781300"/>
                      <a:gd name="connsiteY106" fmla="*/ 747713 h 1855788"/>
                      <a:gd name="connsiteX107" fmla="*/ 2513846 w 2781300"/>
                      <a:gd name="connsiteY107" fmla="*/ 796728 h 1855788"/>
                      <a:gd name="connsiteX108" fmla="*/ 2531059 w 2781300"/>
                      <a:gd name="connsiteY108" fmla="*/ 805607 h 1855788"/>
                      <a:gd name="connsiteX109" fmla="*/ 2534192 w 2781300"/>
                      <a:gd name="connsiteY109" fmla="*/ 804820 h 1855788"/>
                      <a:gd name="connsiteX110" fmla="*/ 2660245 w 2781300"/>
                      <a:gd name="connsiteY110" fmla="*/ 795338 h 1855788"/>
                      <a:gd name="connsiteX111" fmla="*/ 2629833 w 2781300"/>
                      <a:gd name="connsiteY111" fmla="*/ 852351 h 1855788"/>
                      <a:gd name="connsiteX112" fmla="*/ 2639870 w 2781300"/>
                      <a:gd name="connsiteY112" fmla="*/ 856988 h 1855788"/>
                      <a:gd name="connsiteX113" fmla="*/ 2710659 w 2781300"/>
                      <a:gd name="connsiteY113" fmla="*/ 852487 h 1855788"/>
                      <a:gd name="connsiteX114" fmla="*/ 2692412 w 2781300"/>
                      <a:gd name="connsiteY114" fmla="*/ 881266 h 1855788"/>
                      <a:gd name="connsiteX115" fmla="*/ 2781300 w 2781300"/>
                      <a:gd name="connsiteY11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27601 w 2781300"/>
                      <a:gd name="connsiteY14" fmla="*/ 1155801 h 1855788"/>
                      <a:gd name="connsiteX15" fmla="*/ 2346339 w 2781300"/>
                      <a:gd name="connsiteY15" fmla="*/ 1200944 h 1855788"/>
                      <a:gd name="connsiteX16" fmla="*/ 2182115 w 2781300"/>
                      <a:gd name="connsiteY16" fmla="*/ 1237205 h 1855788"/>
                      <a:gd name="connsiteX17" fmla="*/ 2203928 w 2781300"/>
                      <a:gd name="connsiteY17" fmla="*/ 1279526 h 1855788"/>
                      <a:gd name="connsiteX18" fmla="*/ 2115908 w 2781300"/>
                      <a:gd name="connsiteY18" fmla="*/ 1274250 h 1855788"/>
                      <a:gd name="connsiteX19" fmla="*/ 2083782 w 2781300"/>
                      <a:gd name="connsiteY19" fmla="*/ 1292225 h 1855788"/>
                      <a:gd name="connsiteX20" fmla="*/ 2100242 w 2781300"/>
                      <a:gd name="connsiteY20" fmla="*/ 1328738 h 1855788"/>
                      <a:gd name="connsiteX21" fmla="*/ 2027443 w 2781300"/>
                      <a:gd name="connsiteY21" fmla="*/ 1323749 h 1855788"/>
                      <a:gd name="connsiteX22" fmla="*/ 1953212 w 2781300"/>
                      <a:gd name="connsiteY22" fmla="*/ 1365283 h 1855788"/>
                      <a:gd name="connsiteX23" fmla="*/ 1972435 w 2781300"/>
                      <a:gd name="connsiteY23" fmla="*/ 1401763 h 1855788"/>
                      <a:gd name="connsiteX24" fmla="*/ 1896025 w 2781300"/>
                      <a:gd name="connsiteY24" fmla="*/ 1397283 h 1855788"/>
                      <a:gd name="connsiteX25" fmla="*/ 1880564 w 2781300"/>
                      <a:gd name="connsiteY25" fmla="*/ 1405935 h 1855788"/>
                      <a:gd name="connsiteX26" fmla="*/ 1908140 w 2781300"/>
                      <a:gd name="connsiteY26" fmla="*/ 1465263 h 1855788"/>
                      <a:gd name="connsiteX27" fmla="*/ 1792112 w 2781300"/>
                      <a:gd name="connsiteY27" fmla="*/ 1457550 h 1855788"/>
                      <a:gd name="connsiteX28" fmla="*/ 1808129 w 2781300"/>
                      <a:gd name="connsiteY28" fmla="*/ 1493838 h 1855788"/>
                      <a:gd name="connsiteX29" fmla="*/ 1735915 w 2781300"/>
                      <a:gd name="connsiteY29" fmla="*/ 1488783 h 1855788"/>
                      <a:gd name="connsiteX30" fmla="*/ 1757367 w 2781300"/>
                      <a:gd name="connsiteY30" fmla="*/ 1541467 h 1855788"/>
                      <a:gd name="connsiteX31" fmla="*/ 1652019 w 2781300"/>
                      <a:gd name="connsiteY31" fmla="*/ 1533474 h 1855788"/>
                      <a:gd name="connsiteX32" fmla="*/ 1603174 w 2781300"/>
                      <a:gd name="connsiteY32" fmla="*/ 1559366 h 1855788"/>
                      <a:gd name="connsiteX33" fmla="*/ 1620474 w 2781300"/>
                      <a:gd name="connsiteY33" fmla="*/ 1605760 h 1855788"/>
                      <a:gd name="connsiteX34" fmla="*/ 1620474 w 2781300"/>
                      <a:gd name="connsiteY34" fmla="*/ 1605761 h 1855788"/>
                      <a:gd name="connsiteX35" fmla="*/ 1538878 w 2781300"/>
                      <a:gd name="connsiteY35" fmla="*/ 1599000 h 1855788"/>
                      <a:gd name="connsiteX36" fmla="*/ 1558931 w 2781300"/>
                      <a:gd name="connsiteY36" fmla="*/ 1655763 h 1855788"/>
                      <a:gd name="connsiteX37" fmla="*/ 1473151 w 2781300"/>
                      <a:gd name="connsiteY37" fmla="*/ 1652005 h 1855788"/>
                      <a:gd name="connsiteX38" fmla="*/ 1434815 w 2781300"/>
                      <a:gd name="connsiteY38" fmla="*/ 1646929 h 1855788"/>
                      <a:gd name="connsiteX39" fmla="*/ 1416069 w 2781300"/>
                      <a:gd name="connsiteY39" fmla="*/ 1655838 h 1855788"/>
                      <a:gd name="connsiteX40" fmla="*/ 1430344 w 2781300"/>
                      <a:gd name="connsiteY40" fmla="*/ 1698626 h 1855788"/>
                      <a:gd name="connsiteX41" fmla="*/ 1344564 w 2781300"/>
                      <a:gd name="connsiteY41" fmla="*/ 1694647 h 1855788"/>
                      <a:gd name="connsiteX42" fmla="*/ 1336720 w 2781300"/>
                      <a:gd name="connsiteY42" fmla="*/ 1693547 h 1855788"/>
                      <a:gd name="connsiteX43" fmla="*/ 1333007 w 2781300"/>
                      <a:gd name="connsiteY43" fmla="*/ 1695312 h 1855788"/>
                      <a:gd name="connsiteX44" fmla="*/ 1346173 w 2781300"/>
                      <a:gd name="connsiteY44" fmla="*/ 1736726 h 1855788"/>
                      <a:gd name="connsiteX45" fmla="*/ 1260393 w 2781300"/>
                      <a:gd name="connsiteY45" fmla="*/ 1732550 h 1855788"/>
                      <a:gd name="connsiteX46" fmla="*/ 1252800 w 2781300"/>
                      <a:gd name="connsiteY46" fmla="*/ 1731433 h 1855788"/>
                      <a:gd name="connsiteX47" fmla="*/ 1209062 w 2781300"/>
                      <a:gd name="connsiteY47" fmla="*/ 1749131 h 1855788"/>
                      <a:gd name="connsiteX48" fmla="*/ 1222348 w 2781300"/>
                      <a:gd name="connsiteY48" fmla="*/ 1793876 h 1855788"/>
                      <a:gd name="connsiteX49" fmla="*/ 1136568 w 2781300"/>
                      <a:gd name="connsiteY49" fmla="*/ 1789405 h 1855788"/>
                      <a:gd name="connsiteX50" fmla="*/ 1107314 w 2781300"/>
                      <a:gd name="connsiteY50" fmla="*/ 1784797 h 1855788"/>
                      <a:gd name="connsiteX51" fmla="*/ 1098822 w 2781300"/>
                      <a:gd name="connsiteY51" fmla="*/ 1787442 h 1855788"/>
                      <a:gd name="connsiteX52" fmla="*/ 1108885 w 2781300"/>
                      <a:gd name="connsiteY52" fmla="*/ 1822451 h 1855788"/>
                      <a:gd name="connsiteX53" fmla="*/ 1023105 w 2781300"/>
                      <a:gd name="connsiteY53" fmla="*/ 1817833 h 1855788"/>
                      <a:gd name="connsiteX54" fmla="*/ 1003642 w 2781300"/>
                      <a:gd name="connsiteY54" fmla="*/ 1814666 h 1855788"/>
                      <a:gd name="connsiteX55" fmla="*/ 997790 w 2781300"/>
                      <a:gd name="connsiteY55" fmla="*/ 1815797 h 1855788"/>
                      <a:gd name="connsiteX56" fmla="*/ 1008873 w 2781300"/>
                      <a:gd name="connsiteY56" fmla="*/ 1855788 h 1855788"/>
                      <a:gd name="connsiteX57" fmla="*/ 839790 w 2781300"/>
                      <a:gd name="connsiteY57" fmla="*/ 1836937 h 1855788"/>
                      <a:gd name="connsiteX58" fmla="*/ 821133 w 2781300"/>
                      <a:gd name="connsiteY58" fmla="*/ 1831631 h 1855788"/>
                      <a:gd name="connsiteX59" fmla="*/ 775540 w 2781300"/>
                      <a:gd name="connsiteY59" fmla="*/ 1828957 h 1855788"/>
                      <a:gd name="connsiteX60" fmla="*/ 0 w 2781300"/>
                      <a:gd name="connsiteY60" fmla="*/ 941388 h 1855788"/>
                      <a:gd name="connsiteX61" fmla="*/ 626400 w 2781300"/>
                      <a:gd name="connsiteY61" fmla="*/ 93223 h 1855788"/>
                      <a:gd name="connsiteX62" fmla="*/ 667074 w 2781300"/>
                      <a:gd name="connsiteY62" fmla="*/ 81034 h 1855788"/>
                      <a:gd name="connsiteX63" fmla="*/ 682305 w 2781300"/>
                      <a:gd name="connsiteY63" fmla="*/ 72919 h 1855788"/>
                      <a:gd name="connsiteX64" fmla="*/ 1008873 w 2781300"/>
                      <a:gd name="connsiteY64" fmla="*/ 0 h 1855788"/>
                      <a:gd name="connsiteX65" fmla="*/ 997186 w 2781300"/>
                      <a:gd name="connsiteY65" fmla="*/ 42173 h 1855788"/>
                      <a:gd name="connsiteX66" fmla="*/ 1023105 w 2781300"/>
                      <a:gd name="connsiteY66" fmla="*/ 37956 h 1855788"/>
                      <a:gd name="connsiteX67" fmla="*/ 1108885 w 2781300"/>
                      <a:gd name="connsiteY67" fmla="*/ 33337 h 1855788"/>
                      <a:gd name="connsiteX68" fmla="*/ 1097623 w 2781300"/>
                      <a:gd name="connsiteY68" fmla="*/ 72518 h 1855788"/>
                      <a:gd name="connsiteX69" fmla="*/ 1136568 w 2781300"/>
                      <a:gd name="connsiteY69" fmla="*/ 66383 h 1855788"/>
                      <a:gd name="connsiteX70" fmla="*/ 1222348 w 2781300"/>
                      <a:gd name="connsiteY70" fmla="*/ 61912 h 1855788"/>
                      <a:gd name="connsiteX71" fmla="*/ 1206030 w 2781300"/>
                      <a:gd name="connsiteY71" fmla="*/ 116866 h 1855788"/>
                      <a:gd name="connsiteX72" fmla="*/ 1232453 w 2781300"/>
                      <a:gd name="connsiteY72" fmla="*/ 127349 h 1855788"/>
                      <a:gd name="connsiteX73" fmla="*/ 1260393 w 2781300"/>
                      <a:gd name="connsiteY73" fmla="*/ 123238 h 1855788"/>
                      <a:gd name="connsiteX74" fmla="*/ 1346173 w 2781300"/>
                      <a:gd name="connsiteY74" fmla="*/ 119062 h 1855788"/>
                      <a:gd name="connsiteX75" fmla="*/ 1332246 w 2781300"/>
                      <a:gd name="connsiteY75" fmla="*/ 162868 h 1855788"/>
                      <a:gd name="connsiteX76" fmla="*/ 1344564 w 2781300"/>
                      <a:gd name="connsiteY76" fmla="*/ 161141 h 1855788"/>
                      <a:gd name="connsiteX77" fmla="*/ 1430344 w 2781300"/>
                      <a:gd name="connsiteY77" fmla="*/ 157162 h 1855788"/>
                      <a:gd name="connsiteX78" fmla="*/ 1413731 w 2781300"/>
                      <a:gd name="connsiteY78" fmla="*/ 206956 h 1855788"/>
                      <a:gd name="connsiteX79" fmla="*/ 1421485 w 2781300"/>
                      <a:gd name="connsiteY79" fmla="*/ 210624 h 1855788"/>
                      <a:gd name="connsiteX80" fmla="*/ 1473151 w 2781300"/>
                      <a:gd name="connsiteY80" fmla="*/ 203783 h 1855788"/>
                      <a:gd name="connsiteX81" fmla="*/ 1558931 w 2781300"/>
                      <a:gd name="connsiteY81" fmla="*/ 200025 h 1855788"/>
                      <a:gd name="connsiteX82" fmla="*/ 1535305 w 2781300"/>
                      <a:gd name="connsiteY82" fmla="*/ 266902 h 1855788"/>
                      <a:gd name="connsiteX83" fmla="*/ 1540646 w 2781300"/>
                      <a:gd name="connsiteY83" fmla="*/ 269743 h 1855788"/>
                      <a:gd name="connsiteX84" fmla="*/ 1620474 w 2781300"/>
                      <a:gd name="connsiteY84" fmla="*/ 263128 h 1855788"/>
                      <a:gd name="connsiteX85" fmla="*/ 1605204 w 2781300"/>
                      <a:gd name="connsiteY85" fmla="*/ 304079 h 1855788"/>
                      <a:gd name="connsiteX86" fmla="*/ 1757367 w 2781300"/>
                      <a:gd name="connsiteY86" fmla="*/ 311945 h 1855788"/>
                      <a:gd name="connsiteX87" fmla="*/ 1735914 w 2781300"/>
                      <a:gd name="connsiteY87" fmla="*/ 364629 h 1855788"/>
                      <a:gd name="connsiteX88" fmla="*/ 1808129 w 2781300"/>
                      <a:gd name="connsiteY88" fmla="*/ 359574 h 1855788"/>
                      <a:gd name="connsiteX89" fmla="*/ 1792112 w 2781300"/>
                      <a:gd name="connsiteY89" fmla="*/ 395862 h 1855788"/>
                      <a:gd name="connsiteX90" fmla="*/ 1908140 w 2781300"/>
                      <a:gd name="connsiteY90" fmla="*/ 388149 h 1855788"/>
                      <a:gd name="connsiteX91" fmla="*/ 1877411 w 2781300"/>
                      <a:gd name="connsiteY91" fmla="*/ 454261 h 1855788"/>
                      <a:gd name="connsiteX92" fmla="*/ 1882194 w 2781300"/>
                      <a:gd name="connsiteY92" fmla="*/ 456941 h 1855788"/>
                      <a:gd name="connsiteX93" fmla="*/ 1972435 w 2781300"/>
                      <a:gd name="connsiteY93" fmla="*/ 451649 h 1855788"/>
                      <a:gd name="connsiteX94" fmla="*/ 1949751 w 2781300"/>
                      <a:gd name="connsiteY94" fmla="*/ 494699 h 1855788"/>
                      <a:gd name="connsiteX95" fmla="*/ 2100242 w 2781300"/>
                      <a:gd name="connsiteY95" fmla="*/ 524674 h 1855788"/>
                      <a:gd name="connsiteX96" fmla="*/ 2080914 w 2781300"/>
                      <a:gd name="connsiteY96" fmla="*/ 567549 h 1855788"/>
                      <a:gd name="connsiteX97" fmla="*/ 2203928 w 2781300"/>
                      <a:gd name="connsiteY97" fmla="*/ 576262 h 1855788"/>
                      <a:gd name="connsiteX98" fmla="*/ 2180042 w 2781300"/>
                      <a:gd name="connsiteY98" fmla="*/ 622605 h 1855788"/>
                      <a:gd name="connsiteX99" fmla="*/ 2346339 w 2781300"/>
                      <a:gd name="connsiteY99" fmla="*/ 631032 h 1855788"/>
                      <a:gd name="connsiteX100" fmla="*/ 2319231 w 2781300"/>
                      <a:gd name="connsiteY100" fmla="*/ 696341 h 1855788"/>
                      <a:gd name="connsiteX101" fmla="*/ 2348431 w 2781300"/>
                      <a:gd name="connsiteY101" fmla="*/ 711403 h 1855788"/>
                      <a:gd name="connsiteX102" fmla="*/ 2438404 w 2781300"/>
                      <a:gd name="connsiteY102" fmla="*/ 707232 h 1855788"/>
                      <a:gd name="connsiteX103" fmla="*/ 2416227 w 2781300"/>
                      <a:gd name="connsiteY103" fmla="*/ 746374 h 1855788"/>
                      <a:gd name="connsiteX104" fmla="*/ 2435226 w 2781300"/>
                      <a:gd name="connsiteY104" fmla="*/ 756174 h 1855788"/>
                      <a:gd name="connsiteX105" fmla="*/ 2548297 w 2781300"/>
                      <a:gd name="connsiteY105" fmla="*/ 747713 h 1855788"/>
                      <a:gd name="connsiteX106" fmla="*/ 2513846 w 2781300"/>
                      <a:gd name="connsiteY106" fmla="*/ 796728 h 1855788"/>
                      <a:gd name="connsiteX107" fmla="*/ 2531059 w 2781300"/>
                      <a:gd name="connsiteY107" fmla="*/ 805607 h 1855788"/>
                      <a:gd name="connsiteX108" fmla="*/ 2534192 w 2781300"/>
                      <a:gd name="connsiteY108" fmla="*/ 804820 h 1855788"/>
                      <a:gd name="connsiteX109" fmla="*/ 2660245 w 2781300"/>
                      <a:gd name="connsiteY109" fmla="*/ 795338 h 1855788"/>
                      <a:gd name="connsiteX110" fmla="*/ 2629833 w 2781300"/>
                      <a:gd name="connsiteY110" fmla="*/ 852351 h 1855788"/>
                      <a:gd name="connsiteX111" fmla="*/ 2639870 w 2781300"/>
                      <a:gd name="connsiteY111" fmla="*/ 856988 h 1855788"/>
                      <a:gd name="connsiteX112" fmla="*/ 2710659 w 2781300"/>
                      <a:gd name="connsiteY112" fmla="*/ 852487 h 1855788"/>
                      <a:gd name="connsiteX113" fmla="*/ 2692412 w 2781300"/>
                      <a:gd name="connsiteY113" fmla="*/ 881266 h 1855788"/>
                      <a:gd name="connsiteX114" fmla="*/ 2781300 w 2781300"/>
                      <a:gd name="connsiteY11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91905 w 2781300"/>
                      <a:gd name="connsiteY12" fmla="*/ 1122589 h 1855788"/>
                      <a:gd name="connsiteX13" fmla="*/ 2330762 w 2781300"/>
                      <a:gd name="connsiteY13" fmla="*/ 1154032 h 1855788"/>
                      <a:gd name="connsiteX14" fmla="*/ 2346339 w 2781300"/>
                      <a:gd name="connsiteY14" fmla="*/ 1200944 h 1855788"/>
                      <a:gd name="connsiteX15" fmla="*/ 2182115 w 2781300"/>
                      <a:gd name="connsiteY15" fmla="*/ 1237205 h 1855788"/>
                      <a:gd name="connsiteX16" fmla="*/ 2203928 w 2781300"/>
                      <a:gd name="connsiteY16" fmla="*/ 1279526 h 1855788"/>
                      <a:gd name="connsiteX17" fmla="*/ 2115908 w 2781300"/>
                      <a:gd name="connsiteY17" fmla="*/ 1274250 h 1855788"/>
                      <a:gd name="connsiteX18" fmla="*/ 2083782 w 2781300"/>
                      <a:gd name="connsiteY18" fmla="*/ 1292225 h 1855788"/>
                      <a:gd name="connsiteX19" fmla="*/ 2100242 w 2781300"/>
                      <a:gd name="connsiteY19" fmla="*/ 1328738 h 1855788"/>
                      <a:gd name="connsiteX20" fmla="*/ 2027443 w 2781300"/>
                      <a:gd name="connsiteY20" fmla="*/ 1323749 h 1855788"/>
                      <a:gd name="connsiteX21" fmla="*/ 1953212 w 2781300"/>
                      <a:gd name="connsiteY21" fmla="*/ 1365283 h 1855788"/>
                      <a:gd name="connsiteX22" fmla="*/ 1972435 w 2781300"/>
                      <a:gd name="connsiteY22" fmla="*/ 1401763 h 1855788"/>
                      <a:gd name="connsiteX23" fmla="*/ 1896025 w 2781300"/>
                      <a:gd name="connsiteY23" fmla="*/ 1397283 h 1855788"/>
                      <a:gd name="connsiteX24" fmla="*/ 1880564 w 2781300"/>
                      <a:gd name="connsiteY24" fmla="*/ 1405935 h 1855788"/>
                      <a:gd name="connsiteX25" fmla="*/ 1908140 w 2781300"/>
                      <a:gd name="connsiteY25" fmla="*/ 1465263 h 1855788"/>
                      <a:gd name="connsiteX26" fmla="*/ 1792112 w 2781300"/>
                      <a:gd name="connsiteY26" fmla="*/ 1457550 h 1855788"/>
                      <a:gd name="connsiteX27" fmla="*/ 1808129 w 2781300"/>
                      <a:gd name="connsiteY27" fmla="*/ 1493838 h 1855788"/>
                      <a:gd name="connsiteX28" fmla="*/ 1735915 w 2781300"/>
                      <a:gd name="connsiteY28" fmla="*/ 1488783 h 1855788"/>
                      <a:gd name="connsiteX29" fmla="*/ 1757367 w 2781300"/>
                      <a:gd name="connsiteY29" fmla="*/ 1541467 h 1855788"/>
                      <a:gd name="connsiteX30" fmla="*/ 1652019 w 2781300"/>
                      <a:gd name="connsiteY30" fmla="*/ 1533474 h 1855788"/>
                      <a:gd name="connsiteX31" fmla="*/ 1603174 w 2781300"/>
                      <a:gd name="connsiteY31" fmla="*/ 1559366 h 1855788"/>
                      <a:gd name="connsiteX32" fmla="*/ 1620474 w 2781300"/>
                      <a:gd name="connsiteY32" fmla="*/ 1605760 h 1855788"/>
                      <a:gd name="connsiteX33" fmla="*/ 1620474 w 2781300"/>
                      <a:gd name="connsiteY33" fmla="*/ 1605761 h 1855788"/>
                      <a:gd name="connsiteX34" fmla="*/ 1538878 w 2781300"/>
                      <a:gd name="connsiteY34" fmla="*/ 1599000 h 1855788"/>
                      <a:gd name="connsiteX35" fmla="*/ 1558931 w 2781300"/>
                      <a:gd name="connsiteY35" fmla="*/ 1655763 h 1855788"/>
                      <a:gd name="connsiteX36" fmla="*/ 1473151 w 2781300"/>
                      <a:gd name="connsiteY36" fmla="*/ 1652005 h 1855788"/>
                      <a:gd name="connsiteX37" fmla="*/ 1434815 w 2781300"/>
                      <a:gd name="connsiteY37" fmla="*/ 1646929 h 1855788"/>
                      <a:gd name="connsiteX38" fmla="*/ 1416069 w 2781300"/>
                      <a:gd name="connsiteY38" fmla="*/ 1655838 h 1855788"/>
                      <a:gd name="connsiteX39" fmla="*/ 1430344 w 2781300"/>
                      <a:gd name="connsiteY39" fmla="*/ 1698626 h 1855788"/>
                      <a:gd name="connsiteX40" fmla="*/ 1344564 w 2781300"/>
                      <a:gd name="connsiteY40" fmla="*/ 1694647 h 1855788"/>
                      <a:gd name="connsiteX41" fmla="*/ 1336720 w 2781300"/>
                      <a:gd name="connsiteY41" fmla="*/ 1693547 h 1855788"/>
                      <a:gd name="connsiteX42" fmla="*/ 1333007 w 2781300"/>
                      <a:gd name="connsiteY42" fmla="*/ 1695312 h 1855788"/>
                      <a:gd name="connsiteX43" fmla="*/ 1346173 w 2781300"/>
                      <a:gd name="connsiteY43" fmla="*/ 1736726 h 1855788"/>
                      <a:gd name="connsiteX44" fmla="*/ 1260393 w 2781300"/>
                      <a:gd name="connsiteY44" fmla="*/ 1732550 h 1855788"/>
                      <a:gd name="connsiteX45" fmla="*/ 1252800 w 2781300"/>
                      <a:gd name="connsiteY45" fmla="*/ 1731433 h 1855788"/>
                      <a:gd name="connsiteX46" fmla="*/ 1209062 w 2781300"/>
                      <a:gd name="connsiteY46" fmla="*/ 1749131 h 1855788"/>
                      <a:gd name="connsiteX47" fmla="*/ 1222348 w 2781300"/>
                      <a:gd name="connsiteY47" fmla="*/ 1793876 h 1855788"/>
                      <a:gd name="connsiteX48" fmla="*/ 1136568 w 2781300"/>
                      <a:gd name="connsiteY48" fmla="*/ 1789405 h 1855788"/>
                      <a:gd name="connsiteX49" fmla="*/ 1107314 w 2781300"/>
                      <a:gd name="connsiteY49" fmla="*/ 1784797 h 1855788"/>
                      <a:gd name="connsiteX50" fmla="*/ 1098822 w 2781300"/>
                      <a:gd name="connsiteY50" fmla="*/ 1787442 h 1855788"/>
                      <a:gd name="connsiteX51" fmla="*/ 1108885 w 2781300"/>
                      <a:gd name="connsiteY51" fmla="*/ 1822451 h 1855788"/>
                      <a:gd name="connsiteX52" fmla="*/ 1023105 w 2781300"/>
                      <a:gd name="connsiteY52" fmla="*/ 1817833 h 1855788"/>
                      <a:gd name="connsiteX53" fmla="*/ 1003642 w 2781300"/>
                      <a:gd name="connsiteY53" fmla="*/ 1814666 h 1855788"/>
                      <a:gd name="connsiteX54" fmla="*/ 997790 w 2781300"/>
                      <a:gd name="connsiteY54" fmla="*/ 1815797 h 1855788"/>
                      <a:gd name="connsiteX55" fmla="*/ 1008873 w 2781300"/>
                      <a:gd name="connsiteY55" fmla="*/ 1855788 h 1855788"/>
                      <a:gd name="connsiteX56" fmla="*/ 839790 w 2781300"/>
                      <a:gd name="connsiteY56" fmla="*/ 1836937 h 1855788"/>
                      <a:gd name="connsiteX57" fmla="*/ 821133 w 2781300"/>
                      <a:gd name="connsiteY57" fmla="*/ 1831631 h 1855788"/>
                      <a:gd name="connsiteX58" fmla="*/ 775540 w 2781300"/>
                      <a:gd name="connsiteY58" fmla="*/ 1828957 h 1855788"/>
                      <a:gd name="connsiteX59" fmla="*/ 0 w 2781300"/>
                      <a:gd name="connsiteY59" fmla="*/ 941388 h 1855788"/>
                      <a:gd name="connsiteX60" fmla="*/ 626400 w 2781300"/>
                      <a:gd name="connsiteY60" fmla="*/ 93223 h 1855788"/>
                      <a:gd name="connsiteX61" fmla="*/ 667074 w 2781300"/>
                      <a:gd name="connsiteY61" fmla="*/ 81034 h 1855788"/>
                      <a:gd name="connsiteX62" fmla="*/ 682305 w 2781300"/>
                      <a:gd name="connsiteY62" fmla="*/ 72919 h 1855788"/>
                      <a:gd name="connsiteX63" fmla="*/ 1008873 w 2781300"/>
                      <a:gd name="connsiteY63" fmla="*/ 0 h 1855788"/>
                      <a:gd name="connsiteX64" fmla="*/ 997186 w 2781300"/>
                      <a:gd name="connsiteY64" fmla="*/ 42173 h 1855788"/>
                      <a:gd name="connsiteX65" fmla="*/ 1023105 w 2781300"/>
                      <a:gd name="connsiteY65" fmla="*/ 37956 h 1855788"/>
                      <a:gd name="connsiteX66" fmla="*/ 1108885 w 2781300"/>
                      <a:gd name="connsiteY66" fmla="*/ 33337 h 1855788"/>
                      <a:gd name="connsiteX67" fmla="*/ 1097623 w 2781300"/>
                      <a:gd name="connsiteY67" fmla="*/ 72518 h 1855788"/>
                      <a:gd name="connsiteX68" fmla="*/ 1136568 w 2781300"/>
                      <a:gd name="connsiteY68" fmla="*/ 66383 h 1855788"/>
                      <a:gd name="connsiteX69" fmla="*/ 1222348 w 2781300"/>
                      <a:gd name="connsiteY69" fmla="*/ 61912 h 1855788"/>
                      <a:gd name="connsiteX70" fmla="*/ 1206030 w 2781300"/>
                      <a:gd name="connsiteY70" fmla="*/ 116866 h 1855788"/>
                      <a:gd name="connsiteX71" fmla="*/ 1232453 w 2781300"/>
                      <a:gd name="connsiteY71" fmla="*/ 127349 h 1855788"/>
                      <a:gd name="connsiteX72" fmla="*/ 1260393 w 2781300"/>
                      <a:gd name="connsiteY72" fmla="*/ 123238 h 1855788"/>
                      <a:gd name="connsiteX73" fmla="*/ 1346173 w 2781300"/>
                      <a:gd name="connsiteY73" fmla="*/ 119062 h 1855788"/>
                      <a:gd name="connsiteX74" fmla="*/ 1332246 w 2781300"/>
                      <a:gd name="connsiteY74" fmla="*/ 162868 h 1855788"/>
                      <a:gd name="connsiteX75" fmla="*/ 1344564 w 2781300"/>
                      <a:gd name="connsiteY75" fmla="*/ 161141 h 1855788"/>
                      <a:gd name="connsiteX76" fmla="*/ 1430344 w 2781300"/>
                      <a:gd name="connsiteY76" fmla="*/ 157162 h 1855788"/>
                      <a:gd name="connsiteX77" fmla="*/ 1413731 w 2781300"/>
                      <a:gd name="connsiteY77" fmla="*/ 206956 h 1855788"/>
                      <a:gd name="connsiteX78" fmla="*/ 1421485 w 2781300"/>
                      <a:gd name="connsiteY78" fmla="*/ 210624 h 1855788"/>
                      <a:gd name="connsiteX79" fmla="*/ 1473151 w 2781300"/>
                      <a:gd name="connsiteY79" fmla="*/ 203783 h 1855788"/>
                      <a:gd name="connsiteX80" fmla="*/ 1558931 w 2781300"/>
                      <a:gd name="connsiteY80" fmla="*/ 200025 h 1855788"/>
                      <a:gd name="connsiteX81" fmla="*/ 1535305 w 2781300"/>
                      <a:gd name="connsiteY81" fmla="*/ 266902 h 1855788"/>
                      <a:gd name="connsiteX82" fmla="*/ 1540646 w 2781300"/>
                      <a:gd name="connsiteY82" fmla="*/ 269743 h 1855788"/>
                      <a:gd name="connsiteX83" fmla="*/ 1620474 w 2781300"/>
                      <a:gd name="connsiteY83" fmla="*/ 263128 h 1855788"/>
                      <a:gd name="connsiteX84" fmla="*/ 1605204 w 2781300"/>
                      <a:gd name="connsiteY84" fmla="*/ 304079 h 1855788"/>
                      <a:gd name="connsiteX85" fmla="*/ 1757367 w 2781300"/>
                      <a:gd name="connsiteY85" fmla="*/ 311945 h 1855788"/>
                      <a:gd name="connsiteX86" fmla="*/ 1735914 w 2781300"/>
                      <a:gd name="connsiteY86" fmla="*/ 364629 h 1855788"/>
                      <a:gd name="connsiteX87" fmla="*/ 1808129 w 2781300"/>
                      <a:gd name="connsiteY87" fmla="*/ 359574 h 1855788"/>
                      <a:gd name="connsiteX88" fmla="*/ 1792112 w 2781300"/>
                      <a:gd name="connsiteY88" fmla="*/ 395862 h 1855788"/>
                      <a:gd name="connsiteX89" fmla="*/ 1908140 w 2781300"/>
                      <a:gd name="connsiteY89" fmla="*/ 388149 h 1855788"/>
                      <a:gd name="connsiteX90" fmla="*/ 1877411 w 2781300"/>
                      <a:gd name="connsiteY90" fmla="*/ 454261 h 1855788"/>
                      <a:gd name="connsiteX91" fmla="*/ 1882194 w 2781300"/>
                      <a:gd name="connsiteY91" fmla="*/ 456941 h 1855788"/>
                      <a:gd name="connsiteX92" fmla="*/ 1972435 w 2781300"/>
                      <a:gd name="connsiteY92" fmla="*/ 451649 h 1855788"/>
                      <a:gd name="connsiteX93" fmla="*/ 1949751 w 2781300"/>
                      <a:gd name="connsiteY93" fmla="*/ 494699 h 1855788"/>
                      <a:gd name="connsiteX94" fmla="*/ 2100242 w 2781300"/>
                      <a:gd name="connsiteY94" fmla="*/ 524674 h 1855788"/>
                      <a:gd name="connsiteX95" fmla="*/ 2080914 w 2781300"/>
                      <a:gd name="connsiteY95" fmla="*/ 567549 h 1855788"/>
                      <a:gd name="connsiteX96" fmla="*/ 2203928 w 2781300"/>
                      <a:gd name="connsiteY96" fmla="*/ 576262 h 1855788"/>
                      <a:gd name="connsiteX97" fmla="*/ 2180042 w 2781300"/>
                      <a:gd name="connsiteY97" fmla="*/ 622605 h 1855788"/>
                      <a:gd name="connsiteX98" fmla="*/ 2346339 w 2781300"/>
                      <a:gd name="connsiteY98" fmla="*/ 631032 h 1855788"/>
                      <a:gd name="connsiteX99" fmla="*/ 2319231 w 2781300"/>
                      <a:gd name="connsiteY99" fmla="*/ 696341 h 1855788"/>
                      <a:gd name="connsiteX100" fmla="*/ 2348431 w 2781300"/>
                      <a:gd name="connsiteY100" fmla="*/ 711403 h 1855788"/>
                      <a:gd name="connsiteX101" fmla="*/ 2438404 w 2781300"/>
                      <a:gd name="connsiteY101" fmla="*/ 707232 h 1855788"/>
                      <a:gd name="connsiteX102" fmla="*/ 2416227 w 2781300"/>
                      <a:gd name="connsiteY102" fmla="*/ 746374 h 1855788"/>
                      <a:gd name="connsiteX103" fmla="*/ 2435226 w 2781300"/>
                      <a:gd name="connsiteY103" fmla="*/ 756174 h 1855788"/>
                      <a:gd name="connsiteX104" fmla="*/ 2548297 w 2781300"/>
                      <a:gd name="connsiteY104" fmla="*/ 747713 h 1855788"/>
                      <a:gd name="connsiteX105" fmla="*/ 2513846 w 2781300"/>
                      <a:gd name="connsiteY105" fmla="*/ 796728 h 1855788"/>
                      <a:gd name="connsiteX106" fmla="*/ 2531059 w 2781300"/>
                      <a:gd name="connsiteY106" fmla="*/ 805607 h 1855788"/>
                      <a:gd name="connsiteX107" fmla="*/ 2534192 w 2781300"/>
                      <a:gd name="connsiteY107" fmla="*/ 804820 h 1855788"/>
                      <a:gd name="connsiteX108" fmla="*/ 2660245 w 2781300"/>
                      <a:gd name="connsiteY108" fmla="*/ 795338 h 1855788"/>
                      <a:gd name="connsiteX109" fmla="*/ 2629833 w 2781300"/>
                      <a:gd name="connsiteY109" fmla="*/ 852351 h 1855788"/>
                      <a:gd name="connsiteX110" fmla="*/ 2639870 w 2781300"/>
                      <a:gd name="connsiteY110" fmla="*/ 856988 h 1855788"/>
                      <a:gd name="connsiteX111" fmla="*/ 2710659 w 2781300"/>
                      <a:gd name="connsiteY111" fmla="*/ 852487 h 1855788"/>
                      <a:gd name="connsiteX112" fmla="*/ 2692412 w 2781300"/>
                      <a:gd name="connsiteY112" fmla="*/ 881266 h 1855788"/>
                      <a:gd name="connsiteX113" fmla="*/ 2781300 w 2781300"/>
                      <a:gd name="connsiteY11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348431 w 2781300"/>
                      <a:gd name="connsiteY99" fmla="*/ 711403 h 1855788"/>
                      <a:gd name="connsiteX100" fmla="*/ 2438404 w 2781300"/>
                      <a:gd name="connsiteY100" fmla="*/ 707232 h 1855788"/>
                      <a:gd name="connsiteX101" fmla="*/ 2416227 w 2781300"/>
                      <a:gd name="connsiteY101" fmla="*/ 746374 h 1855788"/>
                      <a:gd name="connsiteX102" fmla="*/ 2435226 w 2781300"/>
                      <a:gd name="connsiteY102" fmla="*/ 756174 h 1855788"/>
                      <a:gd name="connsiteX103" fmla="*/ 2548297 w 2781300"/>
                      <a:gd name="connsiteY103" fmla="*/ 747713 h 1855788"/>
                      <a:gd name="connsiteX104" fmla="*/ 2513846 w 2781300"/>
                      <a:gd name="connsiteY104" fmla="*/ 796728 h 1855788"/>
                      <a:gd name="connsiteX105" fmla="*/ 2531059 w 2781300"/>
                      <a:gd name="connsiteY105" fmla="*/ 805607 h 1855788"/>
                      <a:gd name="connsiteX106" fmla="*/ 2534192 w 2781300"/>
                      <a:gd name="connsiteY106" fmla="*/ 804820 h 1855788"/>
                      <a:gd name="connsiteX107" fmla="*/ 2660245 w 2781300"/>
                      <a:gd name="connsiteY107" fmla="*/ 795338 h 1855788"/>
                      <a:gd name="connsiteX108" fmla="*/ 2629833 w 2781300"/>
                      <a:gd name="connsiteY108" fmla="*/ 852351 h 1855788"/>
                      <a:gd name="connsiteX109" fmla="*/ 2639870 w 2781300"/>
                      <a:gd name="connsiteY109" fmla="*/ 856988 h 1855788"/>
                      <a:gd name="connsiteX110" fmla="*/ 2710659 w 2781300"/>
                      <a:gd name="connsiteY110" fmla="*/ 852487 h 1855788"/>
                      <a:gd name="connsiteX111" fmla="*/ 2692412 w 2781300"/>
                      <a:gd name="connsiteY111" fmla="*/ 881266 h 1855788"/>
                      <a:gd name="connsiteX112" fmla="*/ 2781300 w 2781300"/>
                      <a:gd name="connsiteY11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435226 w 2781300"/>
                      <a:gd name="connsiteY101" fmla="*/ 756174 h 1855788"/>
                      <a:gd name="connsiteX102" fmla="*/ 2548297 w 2781300"/>
                      <a:gd name="connsiteY102" fmla="*/ 747713 h 1855788"/>
                      <a:gd name="connsiteX103" fmla="*/ 2513846 w 2781300"/>
                      <a:gd name="connsiteY103" fmla="*/ 796728 h 1855788"/>
                      <a:gd name="connsiteX104" fmla="*/ 2531059 w 2781300"/>
                      <a:gd name="connsiteY104" fmla="*/ 805607 h 1855788"/>
                      <a:gd name="connsiteX105" fmla="*/ 2534192 w 2781300"/>
                      <a:gd name="connsiteY105" fmla="*/ 804820 h 1855788"/>
                      <a:gd name="connsiteX106" fmla="*/ 2660245 w 2781300"/>
                      <a:gd name="connsiteY106" fmla="*/ 795338 h 1855788"/>
                      <a:gd name="connsiteX107" fmla="*/ 2629833 w 2781300"/>
                      <a:gd name="connsiteY107" fmla="*/ 852351 h 1855788"/>
                      <a:gd name="connsiteX108" fmla="*/ 2639870 w 2781300"/>
                      <a:gd name="connsiteY108" fmla="*/ 856988 h 1855788"/>
                      <a:gd name="connsiteX109" fmla="*/ 2710659 w 2781300"/>
                      <a:gd name="connsiteY109" fmla="*/ 852487 h 1855788"/>
                      <a:gd name="connsiteX110" fmla="*/ 2692412 w 2781300"/>
                      <a:gd name="connsiteY110" fmla="*/ 881266 h 1855788"/>
                      <a:gd name="connsiteX111" fmla="*/ 2781300 w 2781300"/>
                      <a:gd name="connsiteY11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534192 w 2781300"/>
                      <a:gd name="connsiteY104" fmla="*/ 804820 h 1855788"/>
                      <a:gd name="connsiteX105" fmla="*/ 2660245 w 2781300"/>
                      <a:gd name="connsiteY105" fmla="*/ 795338 h 1855788"/>
                      <a:gd name="connsiteX106" fmla="*/ 2629833 w 2781300"/>
                      <a:gd name="connsiteY106" fmla="*/ 852351 h 1855788"/>
                      <a:gd name="connsiteX107" fmla="*/ 2639870 w 2781300"/>
                      <a:gd name="connsiteY107" fmla="*/ 856988 h 1855788"/>
                      <a:gd name="connsiteX108" fmla="*/ 2710659 w 2781300"/>
                      <a:gd name="connsiteY108" fmla="*/ 852487 h 1855788"/>
                      <a:gd name="connsiteX109" fmla="*/ 2692412 w 2781300"/>
                      <a:gd name="connsiteY109" fmla="*/ 881266 h 1855788"/>
                      <a:gd name="connsiteX110" fmla="*/ 2781300 w 2781300"/>
                      <a:gd name="connsiteY11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531059 w 2781300"/>
                      <a:gd name="connsiteY103" fmla="*/ 805607 h 1855788"/>
                      <a:gd name="connsiteX104" fmla="*/ 2660245 w 2781300"/>
                      <a:gd name="connsiteY104" fmla="*/ 795338 h 1855788"/>
                      <a:gd name="connsiteX105" fmla="*/ 2629833 w 2781300"/>
                      <a:gd name="connsiteY105" fmla="*/ 852351 h 1855788"/>
                      <a:gd name="connsiteX106" fmla="*/ 2639870 w 2781300"/>
                      <a:gd name="connsiteY106" fmla="*/ 856988 h 1855788"/>
                      <a:gd name="connsiteX107" fmla="*/ 2710659 w 2781300"/>
                      <a:gd name="connsiteY107" fmla="*/ 852487 h 1855788"/>
                      <a:gd name="connsiteX108" fmla="*/ 2692412 w 2781300"/>
                      <a:gd name="connsiteY108" fmla="*/ 881266 h 1855788"/>
                      <a:gd name="connsiteX109" fmla="*/ 2781300 w 2781300"/>
                      <a:gd name="connsiteY10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639870 w 2781300"/>
                      <a:gd name="connsiteY105" fmla="*/ 856988 h 1855788"/>
                      <a:gd name="connsiteX106" fmla="*/ 2710659 w 2781300"/>
                      <a:gd name="connsiteY106" fmla="*/ 852487 h 1855788"/>
                      <a:gd name="connsiteX107" fmla="*/ 2692412 w 2781300"/>
                      <a:gd name="connsiteY107" fmla="*/ 881266 h 1855788"/>
                      <a:gd name="connsiteX108" fmla="*/ 2781300 w 2781300"/>
                      <a:gd name="connsiteY10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74621 w 2781300"/>
                      <a:gd name="connsiteY3" fmla="*/ 977199 h 1855788"/>
                      <a:gd name="connsiteX4" fmla="*/ 2638459 w 2781300"/>
                      <a:gd name="connsiteY4" fmla="*/ 995796 h 1855788"/>
                      <a:gd name="connsiteX5" fmla="*/ 2660245 w 2781300"/>
                      <a:gd name="connsiteY5" fmla="*/ 1036638 h 1855788"/>
                      <a:gd name="connsiteX6" fmla="*/ 2571953 w 2781300"/>
                      <a:gd name="connsiteY6" fmla="*/ 1029997 h 1855788"/>
                      <a:gd name="connsiteX7" fmla="*/ 2526562 w 2781300"/>
                      <a:gd name="connsiteY7" fmla="*/ 1053340 h 1855788"/>
                      <a:gd name="connsiteX8" fmla="*/ 2548297 w 2781300"/>
                      <a:gd name="connsiteY8" fmla="*/ 1084263 h 1855788"/>
                      <a:gd name="connsiteX9" fmla="*/ 2476829 w 2781300"/>
                      <a:gd name="connsiteY9" fmla="*/ 1078916 h 1855788"/>
                      <a:gd name="connsiteX10" fmla="*/ 2426967 w 2781300"/>
                      <a:gd name="connsiteY10" fmla="*/ 1104558 h 1855788"/>
                      <a:gd name="connsiteX11" fmla="*/ 2438404 w 2781300"/>
                      <a:gd name="connsiteY11" fmla="*/ 1124744 h 1855788"/>
                      <a:gd name="connsiteX12" fmla="*/ 2330762 w 2781300"/>
                      <a:gd name="connsiteY12" fmla="*/ 1154032 h 1855788"/>
                      <a:gd name="connsiteX13" fmla="*/ 2346339 w 2781300"/>
                      <a:gd name="connsiteY13" fmla="*/ 1200944 h 1855788"/>
                      <a:gd name="connsiteX14" fmla="*/ 2182115 w 2781300"/>
                      <a:gd name="connsiteY14" fmla="*/ 1237205 h 1855788"/>
                      <a:gd name="connsiteX15" fmla="*/ 2203928 w 2781300"/>
                      <a:gd name="connsiteY15" fmla="*/ 1279526 h 1855788"/>
                      <a:gd name="connsiteX16" fmla="*/ 2115908 w 2781300"/>
                      <a:gd name="connsiteY16" fmla="*/ 1274250 h 1855788"/>
                      <a:gd name="connsiteX17" fmla="*/ 2083782 w 2781300"/>
                      <a:gd name="connsiteY17" fmla="*/ 1292225 h 1855788"/>
                      <a:gd name="connsiteX18" fmla="*/ 2100242 w 2781300"/>
                      <a:gd name="connsiteY18" fmla="*/ 1328738 h 1855788"/>
                      <a:gd name="connsiteX19" fmla="*/ 2027443 w 2781300"/>
                      <a:gd name="connsiteY19" fmla="*/ 1323749 h 1855788"/>
                      <a:gd name="connsiteX20" fmla="*/ 1953212 w 2781300"/>
                      <a:gd name="connsiteY20" fmla="*/ 1365283 h 1855788"/>
                      <a:gd name="connsiteX21" fmla="*/ 1972435 w 2781300"/>
                      <a:gd name="connsiteY21" fmla="*/ 1401763 h 1855788"/>
                      <a:gd name="connsiteX22" fmla="*/ 1896025 w 2781300"/>
                      <a:gd name="connsiteY22" fmla="*/ 1397283 h 1855788"/>
                      <a:gd name="connsiteX23" fmla="*/ 1880564 w 2781300"/>
                      <a:gd name="connsiteY23" fmla="*/ 1405935 h 1855788"/>
                      <a:gd name="connsiteX24" fmla="*/ 1908140 w 2781300"/>
                      <a:gd name="connsiteY24" fmla="*/ 1465263 h 1855788"/>
                      <a:gd name="connsiteX25" fmla="*/ 1792112 w 2781300"/>
                      <a:gd name="connsiteY25" fmla="*/ 1457550 h 1855788"/>
                      <a:gd name="connsiteX26" fmla="*/ 1808129 w 2781300"/>
                      <a:gd name="connsiteY26" fmla="*/ 1493838 h 1855788"/>
                      <a:gd name="connsiteX27" fmla="*/ 1735915 w 2781300"/>
                      <a:gd name="connsiteY27" fmla="*/ 1488783 h 1855788"/>
                      <a:gd name="connsiteX28" fmla="*/ 1757367 w 2781300"/>
                      <a:gd name="connsiteY28" fmla="*/ 1541467 h 1855788"/>
                      <a:gd name="connsiteX29" fmla="*/ 1652019 w 2781300"/>
                      <a:gd name="connsiteY29" fmla="*/ 1533474 h 1855788"/>
                      <a:gd name="connsiteX30" fmla="*/ 1603174 w 2781300"/>
                      <a:gd name="connsiteY30" fmla="*/ 1559366 h 1855788"/>
                      <a:gd name="connsiteX31" fmla="*/ 1620474 w 2781300"/>
                      <a:gd name="connsiteY31" fmla="*/ 1605760 h 1855788"/>
                      <a:gd name="connsiteX32" fmla="*/ 1620474 w 2781300"/>
                      <a:gd name="connsiteY32" fmla="*/ 1605761 h 1855788"/>
                      <a:gd name="connsiteX33" fmla="*/ 1538878 w 2781300"/>
                      <a:gd name="connsiteY33" fmla="*/ 1599000 h 1855788"/>
                      <a:gd name="connsiteX34" fmla="*/ 1558931 w 2781300"/>
                      <a:gd name="connsiteY34" fmla="*/ 1655763 h 1855788"/>
                      <a:gd name="connsiteX35" fmla="*/ 1473151 w 2781300"/>
                      <a:gd name="connsiteY35" fmla="*/ 1652005 h 1855788"/>
                      <a:gd name="connsiteX36" fmla="*/ 1434815 w 2781300"/>
                      <a:gd name="connsiteY36" fmla="*/ 1646929 h 1855788"/>
                      <a:gd name="connsiteX37" fmla="*/ 1416069 w 2781300"/>
                      <a:gd name="connsiteY37" fmla="*/ 1655838 h 1855788"/>
                      <a:gd name="connsiteX38" fmla="*/ 1430344 w 2781300"/>
                      <a:gd name="connsiteY38" fmla="*/ 1698626 h 1855788"/>
                      <a:gd name="connsiteX39" fmla="*/ 1344564 w 2781300"/>
                      <a:gd name="connsiteY39" fmla="*/ 1694647 h 1855788"/>
                      <a:gd name="connsiteX40" fmla="*/ 1336720 w 2781300"/>
                      <a:gd name="connsiteY40" fmla="*/ 1693547 h 1855788"/>
                      <a:gd name="connsiteX41" fmla="*/ 1333007 w 2781300"/>
                      <a:gd name="connsiteY41" fmla="*/ 1695312 h 1855788"/>
                      <a:gd name="connsiteX42" fmla="*/ 1346173 w 2781300"/>
                      <a:gd name="connsiteY42" fmla="*/ 1736726 h 1855788"/>
                      <a:gd name="connsiteX43" fmla="*/ 1260393 w 2781300"/>
                      <a:gd name="connsiteY43" fmla="*/ 1732550 h 1855788"/>
                      <a:gd name="connsiteX44" fmla="*/ 1252800 w 2781300"/>
                      <a:gd name="connsiteY44" fmla="*/ 1731433 h 1855788"/>
                      <a:gd name="connsiteX45" fmla="*/ 1209062 w 2781300"/>
                      <a:gd name="connsiteY45" fmla="*/ 1749131 h 1855788"/>
                      <a:gd name="connsiteX46" fmla="*/ 1222348 w 2781300"/>
                      <a:gd name="connsiteY46" fmla="*/ 1793876 h 1855788"/>
                      <a:gd name="connsiteX47" fmla="*/ 1136568 w 2781300"/>
                      <a:gd name="connsiteY47" fmla="*/ 1789405 h 1855788"/>
                      <a:gd name="connsiteX48" fmla="*/ 1107314 w 2781300"/>
                      <a:gd name="connsiteY48" fmla="*/ 1784797 h 1855788"/>
                      <a:gd name="connsiteX49" fmla="*/ 1098822 w 2781300"/>
                      <a:gd name="connsiteY49" fmla="*/ 1787442 h 1855788"/>
                      <a:gd name="connsiteX50" fmla="*/ 1108885 w 2781300"/>
                      <a:gd name="connsiteY50" fmla="*/ 1822451 h 1855788"/>
                      <a:gd name="connsiteX51" fmla="*/ 1023105 w 2781300"/>
                      <a:gd name="connsiteY51" fmla="*/ 1817833 h 1855788"/>
                      <a:gd name="connsiteX52" fmla="*/ 1003642 w 2781300"/>
                      <a:gd name="connsiteY52" fmla="*/ 1814666 h 1855788"/>
                      <a:gd name="connsiteX53" fmla="*/ 997790 w 2781300"/>
                      <a:gd name="connsiteY53" fmla="*/ 1815797 h 1855788"/>
                      <a:gd name="connsiteX54" fmla="*/ 1008873 w 2781300"/>
                      <a:gd name="connsiteY54" fmla="*/ 1855788 h 1855788"/>
                      <a:gd name="connsiteX55" fmla="*/ 839790 w 2781300"/>
                      <a:gd name="connsiteY55" fmla="*/ 1836937 h 1855788"/>
                      <a:gd name="connsiteX56" fmla="*/ 821133 w 2781300"/>
                      <a:gd name="connsiteY56" fmla="*/ 1831631 h 1855788"/>
                      <a:gd name="connsiteX57" fmla="*/ 775540 w 2781300"/>
                      <a:gd name="connsiteY57" fmla="*/ 1828957 h 1855788"/>
                      <a:gd name="connsiteX58" fmla="*/ 0 w 2781300"/>
                      <a:gd name="connsiteY58" fmla="*/ 941388 h 1855788"/>
                      <a:gd name="connsiteX59" fmla="*/ 626400 w 2781300"/>
                      <a:gd name="connsiteY59" fmla="*/ 93223 h 1855788"/>
                      <a:gd name="connsiteX60" fmla="*/ 667074 w 2781300"/>
                      <a:gd name="connsiteY60" fmla="*/ 81034 h 1855788"/>
                      <a:gd name="connsiteX61" fmla="*/ 682305 w 2781300"/>
                      <a:gd name="connsiteY61" fmla="*/ 72919 h 1855788"/>
                      <a:gd name="connsiteX62" fmla="*/ 1008873 w 2781300"/>
                      <a:gd name="connsiteY62" fmla="*/ 0 h 1855788"/>
                      <a:gd name="connsiteX63" fmla="*/ 997186 w 2781300"/>
                      <a:gd name="connsiteY63" fmla="*/ 42173 h 1855788"/>
                      <a:gd name="connsiteX64" fmla="*/ 1023105 w 2781300"/>
                      <a:gd name="connsiteY64" fmla="*/ 37956 h 1855788"/>
                      <a:gd name="connsiteX65" fmla="*/ 1108885 w 2781300"/>
                      <a:gd name="connsiteY65" fmla="*/ 33337 h 1855788"/>
                      <a:gd name="connsiteX66" fmla="*/ 1097623 w 2781300"/>
                      <a:gd name="connsiteY66" fmla="*/ 72518 h 1855788"/>
                      <a:gd name="connsiteX67" fmla="*/ 1136568 w 2781300"/>
                      <a:gd name="connsiteY67" fmla="*/ 66383 h 1855788"/>
                      <a:gd name="connsiteX68" fmla="*/ 1222348 w 2781300"/>
                      <a:gd name="connsiteY68" fmla="*/ 61912 h 1855788"/>
                      <a:gd name="connsiteX69" fmla="*/ 1206030 w 2781300"/>
                      <a:gd name="connsiteY69" fmla="*/ 116866 h 1855788"/>
                      <a:gd name="connsiteX70" fmla="*/ 1232453 w 2781300"/>
                      <a:gd name="connsiteY70" fmla="*/ 127349 h 1855788"/>
                      <a:gd name="connsiteX71" fmla="*/ 1260393 w 2781300"/>
                      <a:gd name="connsiteY71" fmla="*/ 123238 h 1855788"/>
                      <a:gd name="connsiteX72" fmla="*/ 1346173 w 2781300"/>
                      <a:gd name="connsiteY72" fmla="*/ 119062 h 1855788"/>
                      <a:gd name="connsiteX73" fmla="*/ 1332246 w 2781300"/>
                      <a:gd name="connsiteY73" fmla="*/ 162868 h 1855788"/>
                      <a:gd name="connsiteX74" fmla="*/ 1344564 w 2781300"/>
                      <a:gd name="connsiteY74" fmla="*/ 161141 h 1855788"/>
                      <a:gd name="connsiteX75" fmla="*/ 1430344 w 2781300"/>
                      <a:gd name="connsiteY75" fmla="*/ 157162 h 1855788"/>
                      <a:gd name="connsiteX76" fmla="*/ 1413731 w 2781300"/>
                      <a:gd name="connsiteY76" fmla="*/ 206956 h 1855788"/>
                      <a:gd name="connsiteX77" fmla="*/ 1421485 w 2781300"/>
                      <a:gd name="connsiteY77" fmla="*/ 210624 h 1855788"/>
                      <a:gd name="connsiteX78" fmla="*/ 1473151 w 2781300"/>
                      <a:gd name="connsiteY78" fmla="*/ 203783 h 1855788"/>
                      <a:gd name="connsiteX79" fmla="*/ 1558931 w 2781300"/>
                      <a:gd name="connsiteY79" fmla="*/ 200025 h 1855788"/>
                      <a:gd name="connsiteX80" fmla="*/ 1535305 w 2781300"/>
                      <a:gd name="connsiteY80" fmla="*/ 266902 h 1855788"/>
                      <a:gd name="connsiteX81" fmla="*/ 1540646 w 2781300"/>
                      <a:gd name="connsiteY81" fmla="*/ 269743 h 1855788"/>
                      <a:gd name="connsiteX82" fmla="*/ 1620474 w 2781300"/>
                      <a:gd name="connsiteY82" fmla="*/ 263128 h 1855788"/>
                      <a:gd name="connsiteX83" fmla="*/ 1605204 w 2781300"/>
                      <a:gd name="connsiteY83" fmla="*/ 304079 h 1855788"/>
                      <a:gd name="connsiteX84" fmla="*/ 1757367 w 2781300"/>
                      <a:gd name="connsiteY84" fmla="*/ 311945 h 1855788"/>
                      <a:gd name="connsiteX85" fmla="*/ 1735914 w 2781300"/>
                      <a:gd name="connsiteY85" fmla="*/ 364629 h 1855788"/>
                      <a:gd name="connsiteX86" fmla="*/ 1808129 w 2781300"/>
                      <a:gd name="connsiteY86" fmla="*/ 359574 h 1855788"/>
                      <a:gd name="connsiteX87" fmla="*/ 1792112 w 2781300"/>
                      <a:gd name="connsiteY87" fmla="*/ 395862 h 1855788"/>
                      <a:gd name="connsiteX88" fmla="*/ 1908140 w 2781300"/>
                      <a:gd name="connsiteY88" fmla="*/ 388149 h 1855788"/>
                      <a:gd name="connsiteX89" fmla="*/ 1877411 w 2781300"/>
                      <a:gd name="connsiteY89" fmla="*/ 454261 h 1855788"/>
                      <a:gd name="connsiteX90" fmla="*/ 1882194 w 2781300"/>
                      <a:gd name="connsiteY90" fmla="*/ 456941 h 1855788"/>
                      <a:gd name="connsiteX91" fmla="*/ 1972435 w 2781300"/>
                      <a:gd name="connsiteY91" fmla="*/ 451649 h 1855788"/>
                      <a:gd name="connsiteX92" fmla="*/ 1949751 w 2781300"/>
                      <a:gd name="connsiteY92" fmla="*/ 494699 h 1855788"/>
                      <a:gd name="connsiteX93" fmla="*/ 2100242 w 2781300"/>
                      <a:gd name="connsiteY93" fmla="*/ 524674 h 1855788"/>
                      <a:gd name="connsiteX94" fmla="*/ 2080914 w 2781300"/>
                      <a:gd name="connsiteY94" fmla="*/ 567549 h 1855788"/>
                      <a:gd name="connsiteX95" fmla="*/ 2203928 w 2781300"/>
                      <a:gd name="connsiteY95" fmla="*/ 576262 h 1855788"/>
                      <a:gd name="connsiteX96" fmla="*/ 2180042 w 2781300"/>
                      <a:gd name="connsiteY96" fmla="*/ 622605 h 1855788"/>
                      <a:gd name="connsiteX97" fmla="*/ 2346339 w 2781300"/>
                      <a:gd name="connsiteY97" fmla="*/ 631032 h 1855788"/>
                      <a:gd name="connsiteX98" fmla="*/ 2319231 w 2781300"/>
                      <a:gd name="connsiteY98" fmla="*/ 696341 h 1855788"/>
                      <a:gd name="connsiteX99" fmla="*/ 2438404 w 2781300"/>
                      <a:gd name="connsiteY99" fmla="*/ 707232 h 1855788"/>
                      <a:gd name="connsiteX100" fmla="*/ 2416227 w 2781300"/>
                      <a:gd name="connsiteY100" fmla="*/ 746374 h 1855788"/>
                      <a:gd name="connsiteX101" fmla="*/ 2548297 w 2781300"/>
                      <a:gd name="connsiteY101" fmla="*/ 747713 h 1855788"/>
                      <a:gd name="connsiteX102" fmla="*/ 2513846 w 2781300"/>
                      <a:gd name="connsiteY102" fmla="*/ 796728 h 1855788"/>
                      <a:gd name="connsiteX103" fmla="*/ 2660245 w 2781300"/>
                      <a:gd name="connsiteY103" fmla="*/ 795338 h 1855788"/>
                      <a:gd name="connsiteX104" fmla="*/ 2629833 w 2781300"/>
                      <a:gd name="connsiteY104" fmla="*/ 852351 h 1855788"/>
                      <a:gd name="connsiteX105" fmla="*/ 2710659 w 2781300"/>
                      <a:gd name="connsiteY105" fmla="*/ 852487 h 1855788"/>
                      <a:gd name="connsiteX106" fmla="*/ 2692412 w 2781300"/>
                      <a:gd name="connsiteY106" fmla="*/ 881266 h 1855788"/>
                      <a:gd name="connsiteX107" fmla="*/ 2781300 w 2781300"/>
                      <a:gd name="connsiteY10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76829 w 2781300"/>
                      <a:gd name="connsiteY8" fmla="*/ 1078916 h 1855788"/>
                      <a:gd name="connsiteX9" fmla="*/ 2426967 w 2781300"/>
                      <a:gd name="connsiteY9" fmla="*/ 1104558 h 1855788"/>
                      <a:gd name="connsiteX10" fmla="*/ 2438404 w 2781300"/>
                      <a:gd name="connsiteY10" fmla="*/ 1124744 h 1855788"/>
                      <a:gd name="connsiteX11" fmla="*/ 2330762 w 2781300"/>
                      <a:gd name="connsiteY11" fmla="*/ 1154032 h 1855788"/>
                      <a:gd name="connsiteX12" fmla="*/ 2346339 w 2781300"/>
                      <a:gd name="connsiteY12" fmla="*/ 1200944 h 1855788"/>
                      <a:gd name="connsiteX13" fmla="*/ 2182115 w 2781300"/>
                      <a:gd name="connsiteY13" fmla="*/ 1237205 h 1855788"/>
                      <a:gd name="connsiteX14" fmla="*/ 2203928 w 2781300"/>
                      <a:gd name="connsiteY14" fmla="*/ 1279526 h 1855788"/>
                      <a:gd name="connsiteX15" fmla="*/ 2115908 w 2781300"/>
                      <a:gd name="connsiteY15" fmla="*/ 1274250 h 1855788"/>
                      <a:gd name="connsiteX16" fmla="*/ 2083782 w 2781300"/>
                      <a:gd name="connsiteY16" fmla="*/ 1292225 h 1855788"/>
                      <a:gd name="connsiteX17" fmla="*/ 2100242 w 2781300"/>
                      <a:gd name="connsiteY17" fmla="*/ 1328738 h 1855788"/>
                      <a:gd name="connsiteX18" fmla="*/ 2027443 w 2781300"/>
                      <a:gd name="connsiteY18" fmla="*/ 1323749 h 1855788"/>
                      <a:gd name="connsiteX19" fmla="*/ 1953212 w 2781300"/>
                      <a:gd name="connsiteY19" fmla="*/ 1365283 h 1855788"/>
                      <a:gd name="connsiteX20" fmla="*/ 1972435 w 2781300"/>
                      <a:gd name="connsiteY20" fmla="*/ 1401763 h 1855788"/>
                      <a:gd name="connsiteX21" fmla="*/ 1896025 w 2781300"/>
                      <a:gd name="connsiteY21" fmla="*/ 1397283 h 1855788"/>
                      <a:gd name="connsiteX22" fmla="*/ 1880564 w 2781300"/>
                      <a:gd name="connsiteY22" fmla="*/ 1405935 h 1855788"/>
                      <a:gd name="connsiteX23" fmla="*/ 1908140 w 2781300"/>
                      <a:gd name="connsiteY23" fmla="*/ 1465263 h 1855788"/>
                      <a:gd name="connsiteX24" fmla="*/ 1792112 w 2781300"/>
                      <a:gd name="connsiteY24" fmla="*/ 1457550 h 1855788"/>
                      <a:gd name="connsiteX25" fmla="*/ 1808129 w 2781300"/>
                      <a:gd name="connsiteY25" fmla="*/ 1493838 h 1855788"/>
                      <a:gd name="connsiteX26" fmla="*/ 1735915 w 2781300"/>
                      <a:gd name="connsiteY26" fmla="*/ 1488783 h 1855788"/>
                      <a:gd name="connsiteX27" fmla="*/ 1757367 w 2781300"/>
                      <a:gd name="connsiteY27" fmla="*/ 1541467 h 1855788"/>
                      <a:gd name="connsiteX28" fmla="*/ 1652019 w 2781300"/>
                      <a:gd name="connsiteY28" fmla="*/ 1533474 h 1855788"/>
                      <a:gd name="connsiteX29" fmla="*/ 1603174 w 2781300"/>
                      <a:gd name="connsiteY29" fmla="*/ 1559366 h 1855788"/>
                      <a:gd name="connsiteX30" fmla="*/ 1620474 w 2781300"/>
                      <a:gd name="connsiteY30" fmla="*/ 1605760 h 1855788"/>
                      <a:gd name="connsiteX31" fmla="*/ 1620474 w 2781300"/>
                      <a:gd name="connsiteY31" fmla="*/ 1605761 h 1855788"/>
                      <a:gd name="connsiteX32" fmla="*/ 1538878 w 2781300"/>
                      <a:gd name="connsiteY32" fmla="*/ 1599000 h 1855788"/>
                      <a:gd name="connsiteX33" fmla="*/ 1558931 w 2781300"/>
                      <a:gd name="connsiteY33" fmla="*/ 1655763 h 1855788"/>
                      <a:gd name="connsiteX34" fmla="*/ 1473151 w 2781300"/>
                      <a:gd name="connsiteY34" fmla="*/ 1652005 h 1855788"/>
                      <a:gd name="connsiteX35" fmla="*/ 1434815 w 2781300"/>
                      <a:gd name="connsiteY35" fmla="*/ 1646929 h 1855788"/>
                      <a:gd name="connsiteX36" fmla="*/ 1416069 w 2781300"/>
                      <a:gd name="connsiteY36" fmla="*/ 1655838 h 1855788"/>
                      <a:gd name="connsiteX37" fmla="*/ 1430344 w 2781300"/>
                      <a:gd name="connsiteY37" fmla="*/ 1698626 h 1855788"/>
                      <a:gd name="connsiteX38" fmla="*/ 1344564 w 2781300"/>
                      <a:gd name="connsiteY38" fmla="*/ 1694647 h 1855788"/>
                      <a:gd name="connsiteX39" fmla="*/ 1336720 w 2781300"/>
                      <a:gd name="connsiteY39" fmla="*/ 1693547 h 1855788"/>
                      <a:gd name="connsiteX40" fmla="*/ 1333007 w 2781300"/>
                      <a:gd name="connsiteY40" fmla="*/ 1695312 h 1855788"/>
                      <a:gd name="connsiteX41" fmla="*/ 1346173 w 2781300"/>
                      <a:gd name="connsiteY41" fmla="*/ 1736726 h 1855788"/>
                      <a:gd name="connsiteX42" fmla="*/ 1260393 w 2781300"/>
                      <a:gd name="connsiteY42" fmla="*/ 1732550 h 1855788"/>
                      <a:gd name="connsiteX43" fmla="*/ 1252800 w 2781300"/>
                      <a:gd name="connsiteY43" fmla="*/ 1731433 h 1855788"/>
                      <a:gd name="connsiteX44" fmla="*/ 1209062 w 2781300"/>
                      <a:gd name="connsiteY44" fmla="*/ 1749131 h 1855788"/>
                      <a:gd name="connsiteX45" fmla="*/ 1222348 w 2781300"/>
                      <a:gd name="connsiteY45" fmla="*/ 1793876 h 1855788"/>
                      <a:gd name="connsiteX46" fmla="*/ 1136568 w 2781300"/>
                      <a:gd name="connsiteY46" fmla="*/ 1789405 h 1855788"/>
                      <a:gd name="connsiteX47" fmla="*/ 1107314 w 2781300"/>
                      <a:gd name="connsiteY47" fmla="*/ 1784797 h 1855788"/>
                      <a:gd name="connsiteX48" fmla="*/ 1098822 w 2781300"/>
                      <a:gd name="connsiteY48" fmla="*/ 1787442 h 1855788"/>
                      <a:gd name="connsiteX49" fmla="*/ 1108885 w 2781300"/>
                      <a:gd name="connsiteY49" fmla="*/ 1822451 h 1855788"/>
                      <a:gd name="connsiteX50" fmla="*/ 1023105 w 2781300"/>
                      <a:gd name="connsiteY50" fmla="*/ 1817833 h 1855788"/>
                      <a:gd name="connsiteX51" fmla="*/ 1003642 w 2781300"/>
                      <a:gd name="connsiteY51" fmla="*/ 1814666 h 1855788"/>
                      <a:gd name="connsiteX52" fmla="*/ 997790 w 2781300"/>
                      <a:gd name="connsiteY52" fmla="*/ 1815797 h 1855788"/>
                      <a:gd name="connsiteX53" fmla="*/ 1008873 w 2781300"/>
                      <a:gd name="connsiteY53" fmla="*/ 1855788 h 1855788"/>
                      <a:gd name="connsiteX54" fmla="*/ 839790 w 2781300"/>
                      <a:gd name="connsiteY54" fmla="*/ 1836937 h 1855788"/>
                      <a:gd name="connsiteX55" fmla="*/ 821133 w 2781300"/>
                      <a:gd name="connsiteY55" fmla="*/ 1831631 h 1855788"/>
                      <a:gd name="connsiteX56" fmla="*/ 775540 w 2781300"/>
                      <a:gd name="connsiteY56" fmla="*/ 1828957 h 1855788"/>
                      <a:gd name="connsiteX57" fmla="*/ 0 w 2781300"/>
                      <a:gd name="connsiteY57" fmla="*/ 941388 h 1855788"/>
                      <a:gd name="connsiteX58" fmla="*/ 626400 w 2781300"/>
                      <a:gd name="connsiteY58" fmla="*/ 93223 h 1855788"/>
                      <a:gd name="connsiteX59" fmla="*/ 667074 w 2781300"/>
                      <a:gd name="connsiteY59" fmla="*/ 81034 h 1855788"/>
                      <a:gd name="connsiteX60" fmla="*/ 682305 w 2781300"/>
                      <a:gd name="connsiteY60" fmla="*/ 72919 h 1855788"/>
                      <a:gd name="connsiteX61" fmla="*/ 1008873 w 2781300"/>
                      <a:gd name="connsiteY61" fmla="*/ 0 h 1855788"/>
                      <a:gd name="connsiteX62" fmla="*/ 997186 w 2781300"/>
                      <a:gd name="connsiteY62" fmla="*/ 42173 h 1855788"/>
                      <a:gd name="connsiteX63" fmla="*/ 1023105 w 2781300"/>
                      <a:gd name="connsiteY63" fmla="*/ 37956 h 1855788"/>
                      <a:gd name="connsiteX64" fmla="*/ 1108885 w 2781300"/>
                      <a:gd name="connsiteY64" fmla="*/ 33337 h 1855788"/>
                      <a:gd name="connsiteX65" fmla="*/ 1097623 w 2781300"/>
                      <a:gd name="connsiteY65" fmla="*/ 72518 h 1855788"/>
                      <a:gd name="connsiteX66" fmla="*/ 1136568 w 2781300"/>
                      <a:gd name="connsiteY66" fmla="*/ 66383 h 1855788"/>
                      <a:gd name="connsiteX67" fmla="*/ 1222348 w 2781300"/>
                      <a:gd name="connsiteY67" fmla="*/ 61912 h 1855788"/>
                      <a:gd name="connsiteX68" fmla="*/ 1206030 w 2781300"/>
                      <a:gd name="connsiteY68" fmla="*/ 116866 h 1855788"/>
                      <a:gd name="connsiteX69" fmla="*/ 1232453 w 2781300"/>
                      <a:gd name="connsiteY69" fmla="*/ 127349 h 1855788"/>
                      <a:gd name="connsiteX70" fmla="*/ 1260393 w 2781300"/>
                      <a:gd name="connsiteY70" fmla="*/ 123238 h 1855788"/>
                      <a:gd name="connsiteX71" fmla="*/ 1346173 w 2781300"/>
                      <a:gd name="connsiteY71" fmla="*/ 119062 h 1855788"/>
                      <a:gd name="connsiteX72" fmla="*/ 1332246 w 2781300"/>
                      <a:gd name="connsiteY72" fmla="*/ 162868 h 1855788"/>
                      <a:gd name="connsiteX73" fmla="*/ 1344564 w 2781300"/>
                      <a:gd name="connsiteY73" fmla="*/ 161141 h 1855788"/>
                      <a:gd name="connsiteX74" fmla="*/ 1430344 w 2781300"/>
                      <a:gd name="connsiteY74" fmla="*/ 157162 h 1855788"/>
                      <a:gd name="connsiteX75" fmla="*/ 1413731 w 2781300"/>
                      <a:gd name="connsiteY75" fmla="*/ 206956 h 1855788"/>
                      <a:gd name="connsiteX76" fmla="*/ 1421485 w 2781300"/>
                      <a:gd name="connsiteY76" fmla="*/ 210624 h 1855788"/>
                      <a:gd name="connsiteX77" fmla="*/ 1473151 w 2781300"/>
                      <a:gd name="connsiteY77" fmla="*/ 203783 h 1855788"/>
                      <a:gd name="connsiteX78" fmla="*/ 1558931 w 2781300"/>
                      <a:gd name="connsiteY78" fmla="*/ 200025 h 1855788"/>
                      <a:gd name="connsiteX79" fmla="*/ 1535305 w 2781300"/>
                      <a:gd name="connsiteY79" fmla="*/ 266902 h 1855788"/>
                      <a:gd name="connsiteX80" fmla="*/ 1540646 w 2781300"/>
                      <a:gd name="connsiteY80" fmla="*/ 269743 h 1855788"/>
                      <a:gd name="connsiteX81" fmla="*/ 1620474 w 2781300"/>
                      <a:gd name="connsiteY81" fmla="*/ 263128 h 1855788"/>
                      <a:gd name="connsiteX82" fmla="*/ 1605204 w 2781300"/>
                      <a:gd name="connsiteY82" fmla="*/ 304079 h 1855788"/>
                      <a:gd name="connsiteX83" fmla="*/ 1757367 w 2781300"/>
                      <a:gd name="connsiteY83" fmla="*/ 311945 h 1855788"/>
                      <a:gd name="connsiteX84" fmla="*/ 1735914 w 2781300"/>
                      <a:gd name="connsiteY84" fmla="*/ 364629 h 1855788"/>
                      <a:gd name="connsiteX85" fmla="*/ 1808129 w 2781300"/>
                      <a:gd name="connsiteY85" fmla="*/ 359574 h 1855788"/>
                      <a:gd name="connsiteX86" fmla="*/ 1792112 w 2781300"/>
                      <a:gd name="connsiteY86" fmla="*/ 395862 h 1855788"/>
                      <a:gd name="connsiteX87" fmla="*/ 1908140 w 2781300"/>
                      <a:gd name="connsiteY87" fmla="*/ 388149 h 1855788"/>
                      <a:gd name="connsiteX88" fmla="*/ 1877411 w 2781300"/>
                      <a:gd name="connsiteY88" fmla="*/ 454261 h 1855788"/>
                      <a:gd name="connsiteX89" fmla="*/ 1882194 w 2781300"/>
                      <a:gd name="connsiteY89" fmla="*/ 456941 h 1855788"/>
                      <a:gd name="connsiteX90" fmla="*/ 1972435 w 2781300"/>
                      <a:gd name="connsiteY90" fmla="*/ 451649 h 1855788"/>
                      <a:gd name="connsiteX91" fmla="*/ 1949751 w 2781300"/>
                      <a:gd name="connsiteY91" fmla="*/ 494699 h 1855788"/>
                      <a:gd name="connsiteX92" fmla="*/ 2100242 w 2781300"/>
                      <a:gd name="connsiteY92" fmla="*/ 524674 h 1855788"/>
                      <a:gd name="connsiteX93" fmla="*/ 2080914 w 2781300"/>
                      <a:gd name="connsiteY93" fmla="*/ 567549 h 1855788"/>
                      <a:gd name="connsiteX94" fmla="*/ 2203928 w 2781300"/>
                      <a:gd name="connsiteY94" fmla="*/ 576262 h 1855788"/>
                      <a:gd name="connsiteX95" fmla="*/ 2180042 w 2781300"/>
                      <a:gd name="connsiteY95" fmla="*/ 622605 h 1855788"/>
                      <a:gd name="connsiteX96" fmla="*/ 2346339 w 2781300"/>
                      <a:gd name="connsiteY96" fmla="*/ 631032 h 1855788"/>
                      <a:gd name="connsiteX97" fmla="*/ 2319231 w 2781300"/>
                      <a:gd name="connsiteY97" fmla="*/ 696341 h 1855788"/>
                      <a:gd name="connsiteX98" fmla="*/ 2438404 w 2781300"/>
                      <a:gd name="connsiteY98" fmla="*/ 707232 h 1855788"/>
                      <a:gd name="connsiteX99" fmla="*/ 2416227 w 2781300"/>
                      <a:gd name="connsiteY99" fmla="*/ 746374 h 1855788"/>
                      <a:gd name="connsiteX100" fmla="*/ 2548297 w 2781300"/>
                      <a:gd name="connsiteY100" fmla="*/ 747713 h 1855788"/>
                      <a:gd name="connsiteX101" fmla="*/ 2513846 w 2781300"/>
                      <a:gd name="connsiteY101" fmla="*/ 796728 h 1855788"/>
                      <a:gd name="connsiteX102" fmla="*/ 2660245 w 2781300"/>
                      <a:gd name="connsiteY102" fmla="*/ 795338 h 1855788"/>
                      <a:gd name="connsiteX103" fmla="*/ 2629833 w 2781300"/>
                      <a:gd name="connsiteY103" fmla="*/ 852351 h 1855788"/>
                      <a:gd name="connsiteX104" fmla="*/ 2710659 w 2781300"/>
                      <a:gd name="connsiteY104" fmla="*/ 852487 h 1855788"/>
                      <a:gd name="connsiteX105" fmla="*/ 2692412 w 2781300"/>
                      <a:gd name="connsiteY105" fmla="*/ 881266 h 1855788"/>
                      <a:gd name="connsiteX106" fmla="*/ 2781300 w 2781300"/>
                      <a:gd name="connsiteY10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2027443 w 2781300"/>
                      <a:gd name="connsiteY17" fmla="*/ 1323749 h 1855788"/>
                      <a:gd name="connsiteX18" fmla="*/ 1953212 w 2781300"/>
                      <a:gd name="connsiteY18" fmla="*/ 1365283 h 1855788"/>
                      <a:gd name="connsiteX19" fmla="*/ 1972435 w 2781300"/>
                      <a:gd name="connsiteY19" fmla="*/ 1401763 h 1855788"/>
                      <a:gd name="connsiteX20" fmla="*/ 1896025 w 2781300"/>
                      <a:gd name="connsiteY20" fmla="*/ 1397283 h 1855788"/>
                      <a:gd name="connsiteX21" fmla="*/ 1880564 w 2781300"/>
                      <a:gd name="connsiteY21" fmla="*/ 1405935 h 1855788"/>
                      <a:gd name="connsiteX22" fmla="*/ 1908140 w 2781300"/>
                      <a:gd name="connsiteY22" fmla="*/ 1465263 h 1855788"/>
                      <a:gd name="connsiteX23" fmla="*/ 1792112 w 2781300"/>
                      <a:gd name="connsiteY23" fmla="*/ 1457550 h 1855788"/>
                      <a:gd name="connsiteX24" fmla="*/ 1808129 w 2781300"/>
                      <a:gd name="connsiteY24" fmla="*/ 1493838 h 1855788"/>
                      <a:gd name="connsiteX25" fmla="*/ 1735915 w 2781300"/>
                      <a:gd name="connsiteY25" fmla="*/ 1488783 h 1855788"/>
                      <a:gd name="connsiteX26" fmla="*/ 1757367 w 2781300"/>
                      <a:gd name="connsiteY26" fmla="*/ 1541467 h 1855788"/>
                      <a:gd name="connsiteX27" fmla="*/ 1652019 w 2781300"/>
                      <a:gd name="connsiteY27" fmla="*/ 1533474 h 1855788"/>
                      <a:gd name="connsiteX28" fmla="*/ 1603174 w 2781300"/>
                      <a:gd name="connsiteY28" fmla="*/ 1559366 h 1855788"/>
                      <a:gd name="connsiteX29" fmla="*/ 1620474 w 2781300"/>
                      <a:gd name="connsiteY29" fmla="*/ 1605760 h 1855788"/>
                      <a:gd name="connsiteX30" fmla="*/ 1620474 w 2781300"/>
                      <a:gd name="connsiteY30" fmla="*/ 1605761 h 1855788"/>
                      <a:gd name="connsiteX31" fmla="*/ 1538878 w 2781300"/>
                      <a:gd name="connsiteY31" fmla="*/ 1599000 h 1855788"/>
                      <a:gd name="connsiteX32" fmla="*/ 1558931 w 2781300"/>
                      <a:gd name="connsiteY32" fmla="*/ 1655763 h 1855788"/>
                      <a:gd name="connsiteX33" fmla="*/ 1473151 w 2781300"/>
                      <a:gd name="connsiteY33" fmla="*/ 1652005 h 1855788"/>
                      <a:gd name="connsiteX34" fmla="*/ 1434815 w 2781300"/>
                      <a:gd name="connsiteY34" fmla="*/ 1646929 h 1855788"/>
                      <a:gd name="connsiteX35" fmla="*/ 1416069 w 2781300"/>
                      <a:gd name="connsiteY35" fmla="*/ 1655838 h 1855788"/>
                      <a:gd name="connsiteX36" fmla="*/ 1430344 w 2781300"/>
                      <a:gd name="connsiteY36" fmla="*/ 1698626 h 1855788"/>
                      <a:gd name="connsiteX37" fmla="*/ 1344564 w 2781300"/>
                      <a:gd name="connsiteY37" fmla="*/ 1694647 h 1855788"/>
                      <a:gd name="connsiteX38" fmla="*/ 1336720 w 2781300"/>
                      <a:gd name="connsiteY38" fmla="*/ 1693547 h 1855788"/>
                      <a:gd name="connsiteX39" fmla="*/ 1333007 w 2781300"/>
                      <a:gd name="connsiteY39" fmla="*/ 1695312 h 1855788"/>
                      <a:gd name="connsiteX40" fmla="*/ 1346173 w 2781300"/>
                      <a:gd name="connsiteY40" fmla="*/ 1736726 h 1855788"/>
                      <a:gd name="connsiteX41" fmla="*/ 1260393 w 2781300"/>
                      <a:gd name="connsiteY41" fmla="*/ 1732550 h 1855788"/>
                      <a:gd name="connsiteX42" fmla="*/ 1252800 w 2781300"/>
                      <a:gd name="connsiteY42" fmla="*/ 1731433 h 1855788"/>
                      <a:gd name="connsiteX43" fmla="*/ 1209062 w 2781300"/>
                      <a:gd name="connsiteY43" fmla="*/ 1749131 h 1855788"/>
                      <a:gd name="connsiteX44" fmla="*/ 1222348 w 2781300"/>
                      <a:gd name="connsiteY44" fmla="*/ 1793876 h 1855788"/>
                      <a:gd name="connsiteX45" fmla="*/ 1136568 w 2781300"/>
                      <a:gd name="connsiteY45" fmla="*/ 1789405 h 1855788"/>
                      <a:gd name="connsiteX46" fmla="*/ 1107314 w 2781300"/>
                      <a:gd name="connsiteY46" fmla="*/ 1784797 h 1855788"/>
                      <a:gd name="connsiteX47" fmla="*/ 1098822 w 2781300"/>
                      <a:gd name="connsiteY47" fmla="*/ 1787442 h 1855788"/>
                      <a:gd name="connsiteX48" fmla="*/ 1108885 w 2781300"/>
                      <a:gd name="connsiteY48" fmla="*/ 1822451 h 1855788"/>
                      <a:gd name="connsiteX49" fmla="*/ 1023105 w 2781300"/>
                      <a:gd name="connsiteY49" fmla="*/ 1817833 h 1855788"/>
                      <a:gd name="connsiteX50" fmla="*/ 1003642 w 2781300"/>
                      <a:gd name="connsiteY50" fmla="*/ 1814666 h 1855788"/>
                      <a:gd name="connsiteX51" fmla="*/ 997790 w 2781300"/>
                      <a:gd name="connsiteY51" fmla="*/ 1815797 h 1855788"/>
                      <a:gd name="connsiteX52" fmla="*/ 1008873 w 2781300"/>
                      <a:gd name="connsiteY52" fmla="*/ 1855788 h 1855788"/>
                      <a:gd name="connsiteX53" fmla="*/ 839790 w 2781300"/>
                      <a:gd name="connsiteY53" fmla="*/ 1836937 h 1855788"/>
                      <a:gd name="connsiteX54" fmla="*/ 821133 w 2781300"/>
                      <a:gd name="connsiteY54" fmla="*/ 1831631 h 1855788"/>
                      <a:gd name="connsiteX55" fmla="*/ 775540 w 2781300"/>
                      <a:gd name="connsiteY55" fmla="*/ 1828957 h 1855788"/>
                      <a:gd name="connsiteX56" fmla="*/ 0 w 2781300"/>
                      <a:gd name="connsiteY56" fmla="*/ 941388 h 1855788"/>
                      <a:gd name="connsiteX57" fmla="*/ 626400 w 2781300"/>
                      <a:gd name="connsiteY57" fmla="*/ 93223 h 1855788"/>
                      <a:gd name="connsiteX58" fmla="*/ 667074 w 2781300"/>
                      <a:gd name="connsiteY58" fmla="*/ 81034 h 1855788"/>
                      <a:gd name="connsiteX59" fmla="*/ 682305 w 2781300"/>
                      <a:gd name="connsiteY59" fmla="*/ 72919 h 1855788"/>
                      <a:gd name="connsiteX60" fmla="*/ 1008873 w 2781300"/>
                      <a:gd name="connsiteY60" fmla="*/ 0 h 1855788"/>
                      <a:gd name="connsiteX61" fmla="*/ 997186 w 2781300"/>
                      <a:gd name="connsiteY61" fmla="*/ 42173 h 1855788"/>
                      <a:gd name="connsiteX62" fmla="*/ 1023105 w 2781300"/>
                      <a:gd name="connsiteY62" fmla="*/ 37956 h 1855788"/>
                      <a:gd name="connsiteX63" fmla="*/ 1108885 w 2781300"/>
                      <a:gd name="connsiteY63" fmla="*/ 33337 h 1855788"/>
                      <a:gd name="connsiteX64" fmla="*/ 1097623 w 2781300"/>
                      <a:gd name="connsiteY64" fmla="*/ 72518 h 1855788"/>
                      <a:gd name="connsiteX65" fmla="*/ 1136568 w 2781300"/>
                      <a:gd name="connsiteY65" fmla="*/ 66383 h 1855788"/>
                      <a:gd name="connsiteX66" fmla="*/ 1222348 w 2781300"/>
                      <a:gd name="connsiteY66" fmla="*/ 61912 h 1855788"/>
                      <a:gd name="connsiteX67" fmla="*/ 1206030 w 2781300"/>
                      <a:gd name="connsiteY67" fmla="*/ 116866 h 1855788"/>
                      <a:gd name="connsiteX68" fmla="*/ 1232453 w 2781300"/>
                      <a:gd name="connsiteY68" fmla="*/ 127349 h 1855788"/>
                      <a:gd name="connsiteX69" fmla="*/ 1260393 w 2781300"/>
                      <a:gd name="connsiteY69" fmla="*/ 123238 h 1855788"/>
                      <a:gd name="connsiteX70" fmla="*/ 1346173 w 2781300"/>
                      <a:gd name="connsiteY70" fmla="*/ 119062 h 1855788"/>
                      <a:gd name="connsiteX71" fmla="*/ 1332246 w 2781300"/>
                      <a:gd name="connsiteY71" fmla="*/ 162868 h 1855788"/>
                      <a:gd name="connsiteX72" fmla="*/ 1344564 w 2781300"/>
                      <a:gd name="connsiteY72" fmla="*/ 161141 h 1855788"/>
                      <a:gd name="connsiteX73" fmla="*/ 1430344 w 2781300"/>
                      <a:gd name="connsiteY73" fmla="*/ 157162 h 1855788"/>
                      <a:gd name="connsiteX74" fmla="*/ 1413731 w 2781300"/>
                      <a:gd name="connsiteY74" fmla="*/ 206956 h 1855788"/>
                      <a:gd name="connsiteX75" fmla="*/ 1421485 w 2781300"/>
                      <a:gd name="connsiteY75" fmla="*/ 210624 h 1855788"/>
                      <a:gd name="connsiteX76" fmla="*/ 1473151 w 2781300"/>
                      <a:gd name="connsiteY76" fmla="*/ 203783 h 1855788"/>
                      <a:gd name="connsiteX77" fmla="*/ 1558931 w 2781300"/>
                      <a:gd name="connsiteY77" fmla="*/ 200025 h 1855788"/>
                      <a:gd name="connsiteX78" fmla="*/ 1535305 w 2781300"/>
                      <a:gd name="connsiteY78" fmla="*/ 266902 h 1855788"/>
                      <a:gd name="connsiteX79" fmla="*/ 1540646 w 2781300"/>
                      <a:gd name="connsiteY79" fmla="*/ 269743 h 1855788"/>
                      <a:gd name="connsiteX80" fmla="*/ 1620474 w 2781300"/>
                      <a:gd name="connsiteY80" fmla="*/ 263128 h 1855788"/>
                      <a:gd name="connsiteX81" fmla="*/ 1605204 w 2781300"/>
                      <a:gd name="connsiteY81" fmla="*/ 304079 h 1855788"/>
                      <a:gd name="connsiteX82" fmla="*/ 1757367 w 2781300"/>
                      <a:gd name="connsiteY82" fmla="*/ 311945 h 1855788"/>
                      <a:gd name="connsiteX83" fmla="*/ 1735914 w 2781300"/>
                      <a:gd name="connsiteY83" fmla="*/ 364629 h 1855788"/>
                      <a:gd name="connsiteX84" fmla="*/ 1808129 w 2781300"/>
                      <a:gd name="connsiteY84" fmla="*/ 359574 h 1855788"/>
                      <a:gd name="connsiteX85" fmla="*/ 1792112 w 2781300"/>
                      <a:gd name="connsiteY85" fmla="*/ 395862 h 1855788"/>
                      <a:gd name="connsiteX86" fmla="*/ 1908140 w 2781300"/>
                      <a:gd name="connsiteY86" fmla="*/ 388149 h 1855788"/>
                      <a:gd name="connsiteX87" fmla="*/ 1877411 w 2781300"/>
                      <a:gd name="connsiteY87" fmla="*/ 454261 h 1855788"/>
                      <a:gd name="connsiteX88" fmla="*/ 1882194 w 2781300"/>
                      <a:gd name="connsiteY88" fmla="*/ 456941 h 1855788"/>
                      <a:gd name="connsiteX89" fmla="*/ 1972435 w 2781300"/>
                      <a:gd name="connsiteY89" fmla="*/ 451649 h 1855788"/>
                      <a:gd name="connsiteX90" fmla="*/ 1949751 w 2781300"/>
                      <a:gd name="connsiteY90" fmla="*/ 494699 h 1855788"/>
                      <a:gd name="connsiteX91" fmla="*/ 2100242 w 2781300"/>
                      <a:gd name="connsiteY91" fmla="*/ 524674 h 1855788"/>
                      <a:gd name="connsiteX92" fmla="*/ 2080914 w 2781300"/>
                      <a:gd name="connsiteY92" fmla="*/ 567549 h 1855788"/>
                      <a:gd name="connsiteX93" fmla="*/ 2203928 w 2781300"/>
                      <a:gd name="connsiteY93" fmla="*/ 576262 h 1855788"/>
                      <a:gd name="connsiteX94" fmla="*/ 2180042 w 2781300"/>
                      <a:gd name="connsiteY94" fmla="*/ 622605 h 1855788"/>
                      <a:gd name="connsiteX95" fmla="*/ 2346339 w 2781300"/>
                      <a:gd name="connsiteY95" fmla="*/ 631032 h 1855788"/>
                      <a:gd name="connsiteX96" fmla="*/ 2319231 w 2781300"/>
                      <a:gd name="connsiteY96" fmla="*/ 696341 h 1855788"/>
                      <a:gd name="connsiteX97" fmla="*/ 2438404 w 2781300"/>
                      <a:gd name="connsiteY97" fmla="*/ 707232 h 1855788"/>
                      <a:gd name="connsiteX98" fmla="*/ 2416227 w 2781300"/>
                      <a:gd name="connsiteY98" fmla="*/ 746374 h 1855788"/>
                      <a:gd name="connsiteX99" fmla="*/ 2548297 w 2781300"/>
                      <a:gd name="connsiteY99" fmla="*/ 747713 h 1855788"/>
                      <a:gd name="connsiteX100" fmla="*/ 2513846 w 2781300"/>
                      <a:gd name="connsiteY100" fmla="*/ 796728 h 1855788"/>
                      <a:gd name="connsiteX101" fmla="*/ 2660245 w 2781300"/>
                      <a:gd name="connsiteY101" fmla="*/ 795338 h 1855788"/>
                      <a:gd name="connsiteX102" fmla="*/ 2629833 w 2781300"/>
                      <a:gd name="connsiteY102" fmla="*/ 852351 h 1855788"/>
                      <a:gd name="connsiteX103" fmla="*/ 2710659 w 2781300"/>
                      <a:gd name="connsiteY103" fmla="*/ 852487 h 1855788"/>
                      <a:gd name="connsiteX104" fmla="*/ 2692412 w 2781300"/>
                      <a:gd name="connsiteY104" fmla="*/ 881266 h 1855788"/>
                      <a:gd name="connsiteX105" fmla="*/ 2781300 w 2781300"/>
                      <a:gd name="connsiteY10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115908 w 2781300"/>
                      <a:gd name="connsiteY14" fmla="*/ 1274250 h 1855788"/>
                      <a:gd name="connsiteX15" fmla="*/ 2083782 w 2781300"/>
                      <a:gd name="connsiteY15" fmla="*/ 1292225 h 1855788"/>
                      <a:gd name="connsiteX16" fmla="*/ 2100242 w 2781300"/>
                      <a:gd name="connsiteY16" fmla="*/ 1328738 h 1855788"/>
                      <a:gd name="connsiteX17" fmla="*/ 1953212 w 2781300"/>
                      <a:gd name="connsiteY17" fmla="*/ 1365283 h 1855788"/>
                      <a:gd name="connsiteX18" fmla="*/ 1972435 w 2781300"/>
                      <a:gd name="connsiteY18" fmla="*/ 1401763 h 1855788"/>
                      <a:gd name="connsiteX19" fmla="*/ 1896025 w 2781300"/>
                      <a:gd name="connsiteY19" fmla="*/ 1397283 h 1855788"/>
                      <a:gd name="connsiteX20" fmla="*/ 1880564 w 2781300"/>
                      <a:gd name="connsiteY20" fmla="*/ 1405935 h 1855788"/>
                      <a:gd name="connsiteX21" fmla="*/ 1908140 w 2781300"/>
                      <a:gd name="connsiteY21" fmla="*/ 1465263 h 1855788"/>
                      <a:gd name="connsiteX22" fmla="*/ 1792112 w 2781300"/>
                      <a:gd name="connsiteY22" fmla="*/ 1457550 h 1855788"/>
                      <a:gd name="connsiteX23" fmla="*/ 1808129 w 2781300"/>
                      <a:gd name="connsiteY23" fmla="*/ 1493838 h 1855788"/>
                      <a:gd name="connsiteX24" fmla="*/ 1735915 w 2781300"/>
                      <a:gd name="connsiteY24" fmla="*/ 1488783 h 1855788"/>
                      <a:gd name="connsiteX25" fmla="*/ 1757367 w 2781300"/>
                      <a:gd name="connsiteY25" fmla="*/ 1541467 h 1855788"/>
                      <a:gd name="connsiteX26" fmla="*/ 1652019 w 2781300"/>
                      <a:gd name="connsiteY26" fmla="*/ 1533474 h 1855788"/>
                      <a:gd name="connsiteX27" fmla="*/ 1603174 w 2781300"/>
                      <a:gd name="connsiteY27" fmla="*/ 1559366 h 1855788"/>
                      <a:gd name="connsiteX28" fmla="*/ 1620474 w 2781300"/>
                      <a:gd name="connsiteY28" fmla="*/ 1605760 h 1855788"/>
                      <a:gd name="connsiteX29" fmla="*/ 1620474 w 2781300"/>
                      <a:gd name="connsiteY29" fmla="*/ 1605761 h 1855788"/>
                      <a:gd name="connsiteX30" fmla="*/ 1538878 w 2781300"/>
                      <a:gd name="connsiteY30" fmla="*/ 1599000 h 1855788"/>
                      <a:gd name="connsiteX31" fmla="*/ 1558931 w 2781300"/>
                      <a:gd name="connsiteY31" fmla="*/ 1655763 h 1855788"/>
                      <a:gd name="connsiteX32" fmla="*/ 1473151 w 2781300"/>
                      <a:gd name="connsiteY32" fmla="*/ 1652005 h 1855788"/>
                      <a:gd name="connsiteX33" fmla="*/ 1434815 w 2781300"/>
                      <a:gd name="connsiteY33" fmla="*/ 1646929 h 1855788"/>
                      <a:gd name="connsiteX34" fmla="*/ 1416069 w 2781300"/>
                      <a:gd name="connsiteY34" fmla="*/ 1655838 h 1855788"/>
                      <a:gd name="connsiteX35" fmla="*/ 1430344 w 2781300"/>
                      <a:gd name="connsiteY35" fmla="*/ 1698626 h 1855788"/>
                      <a:gd name="connsiteX36" fmla="*/ 1344564 w 2781300"/>
                      <a:gd name="connsiteY36" fmla="*/ 1694647 h 1855788"/>
                      <a:gd name="connsiteX37" fmla="*/ 1336720 w 2781300"/>
                      <a:gd name="connsiteY37" fmla="*/ 1693547 h 1855788"/>
                      <a:gd name="connsiteX38" fmla="*/ 1333007 w 2781300"/>
                      <a:gd name="connsiteY38" fmla="*/ 1695312 h 1855788"/>
                      <a:gd name="connsiteX39" fmla="*/ 1346173 w 2781300"/>
                      <a:gd name="connsiteY39" fmla="*/ 1736726 h 1855788"/>
                      <a:gd name="connsiteX40" fmla="*/ 1260393 w 2781300"/>
                      <a:gd name="connsiteY40" fmla="*/ 1732550 h 1855788"/>
                      <a:gd name="connsiteX41" fmla="*/ 1252800 w 2781300"/>
                      <a:gd name="connsiteY41" fmla="*/ 1731433 h 1855788"/>
                      <a:gd name="connsiteX42" fmla="*/ 1209062 w 2781300"/>
                      <a:gd name="connsiteY42" fmla="*/ 1749131 h 1855788"/>
                      <a:gd name="connsiteX43" fmla="*/ 1222348 w 2781300"/>
                      <a:gd name="connsiteY43" fmla="*/ 1793876 h 1855788"/>
                      <a:gd name="connsiteX44" fmla="*/ 1136568 w 2781300"/>
                      <a:gd name="connsiteY44" fmla="*/ 1789405 h 1855788"/>
                      <a:gd name="connsiteX45" fmla="*/ 1107314 w 2781300"/>
                      <a:gd name="connsiteY45" fmla="*/ 1784797 h 1855788"/>
                      <a:gd name="connsiteX46" fmla="*/ 1098822 w 2781300"/>
                      <a:gd name="connsiteY46" fmla="*/ 1787442 h 1855788"/>
                      <a:gd name="connsiteX47" fmla="*/ 1108885 w 2781300"/>
                      <a:gd name="connsiteY47" fmla="*/ 1822451 h 1855788"/>
                      <a:gd name="connsiteX48" fmla="*/ 1023105 w 2781300"/>
                      <a:gd name="connsiteY48" fmla="*/ 1817833 h 1855788"/>
                      <a:gd name="connsiteX49" fmla="*/ 1003642 w 2781300"/>
                      <a:gd name="connsiteY49" fmla="*/ 1814666 h 1855788"/>
                      <a:gd name="connsiteX50" fmla="*/ 997790 w 2781300"/>
                      <a:gd name="connsiteY50" fmla="*/ 1815797 h 1855788"/>
                      <a:gd name="connsiteX51" fmla="*/ 1008873 w 2781300"/>
                      <a:gd name="connsiteY51" fmla="*/ 1855788 h 1855788"/>
                      <a:gd name="connsiteX52" fmla="*/ 839790 w 2781300"/>
                      <a:gd name="connsiteY52" fmla="*/ 1836937 h 1855788"/>
                      <a:gd name="connsiteX53" fmla="*/ 821133 w 2781300"/>
                      <a:gd name="connsiteY53" fmla="*/ 1831631 h 1855788"/>
                      <a:gd name="connsiteX54" fmla="*/ 775540 w 2781300"/>
                      <a:gd name="connsiteY54" fmla="*/ 1828957 h 1855788"/>
                      <a:gd name="connsiteX55" fmla="*/ 0 w 2781300"/>
                      <a:gd name="connsiteY55" fmla="*/ 941388 h 1855788"/>
                      <a:gd name="connsiteX56" fmla="*/ 626400 w 2781300"/>
                      <a:gd name="connsiteY56" fmla="*/ 93223 h 1855788"/>
                      <a:gd name="connsiteX57" fmla="*/ 667074 w 2781300"/>
                      <a:gd name="connsiteY57" fmla="*/ 81034 h 1855788"/>
                      <a:gd name="connsiteX58" fmla="*/ 682305 w 2781300"/>
                      <a:gd name="connsiteY58" fmla="*/ 72919 h 1855788"/>
                      <a:gd name="connsiteX59" fmla="*/ 1008873 w 2781300"/>
                      <a:gd name="connsiteY59" fmla="*/ 0 h 1855788"/>
                      <a:gd name="connsiteX60" fmla="*/ 997186 w 2781300"/>
                      <a:gd name="connsiteY60" fmla="*/ 42173 h 1855788"/>
                      <a:gd name="connsiteX61" fmla="*/ 1023105 w 2781300"/>
                      <a:gd name="connsiteY61" fmla="*/ 37956 h 1855788"/>
                      <a:gd name="connsiteX62" fmla="*/ 1108885 w 2781300"/>
                      <a:gd name="connsiteY62" fmla="*/ 33337 h 1855788"/>
                      <a:gd name="connsiteX63" fmla="*/ 1097623 w 2781300"/>
                      <a:gd name="connsiteY63" fmla="*/ 72518 h 1855788"/>
                      <a:gd name="connsiteX64" fmla="*/ 1136568 w 2781300"/>
                      <a:gd name="connsiteY64" fmla="*/ 66383 h 1855788"/>
                      <a:gd name="connsiteX65" fmla="*/ 1222348 w 2781300"/>
                      <a:gd name="connsiteY65" fmla="*/ 61912 h 1855788"/>
                      <a:gd name="connsiteX66" fmla="*/ 1206030 w 2781300"/>
                      <a:gd name="connsiteY66" fmla="*/ 116866 h 1855788"/>
                      <a:gd name="connsiteX67" fmla="*/ 1232453 w 2781300"/>
                      <a:gd name="connsiteY67" fmla="*/ 127349 h 1855788"/>
                      <a:gd name="connsiteX68" fmla="*/ 1260393 w 2781300"/>
                      <a:gd name="connsiteY68" fmla="*/ 123238 h 1855788"/>
                      <a:gd name="connsiteX69" fmla="*/ 1346173 w 2781300"/>
                      <a:gd name="connsiteY69" fmla="*/ 119062 h 1855788"/>
                      <a:gd name="connsiteX70" fmla="*/ 1332246 w 2781300"/>
                      <a:gd name="connsiteY70" fmla="*/ 162868 h 1855788"/>
                      <a:gd name="connsiteX71" fmla="*/ 1344564 w 2781300"/>
                      <a:gd name="connsiteY71" fmla="*/ 161141 h 1855788"/>
                      <a:gd name="connsiteX72" fmla="*/ 1430344 w 2781300"/>
                      <a:gd name="connsiteY72" fmla="*/ 157162 h 1855788"/>
                      <a:gd name="connsiteX73" fmla="*/ 1413731 w 2781300"/>
                      <a:gd name="connsiteY73" fmla="*/ 206956 h 1855788"/>
                      <a:gd name="connsiteX74" fmla="*/ 1421485 w 2781300"/>
                      <a:gd name="connsiteY74" fmla="*/ 210624 h 1855788"/>
                      <a:gd name="connsiteX75" fmla="*/ 1473151 w 2781300"/>
                      <a:gd name="connsiteY75" fmla="*/ 203783 h 1855788"/>
                      <a:gd name="connsiteX76" fmla="*/ 1558931 w 2781300"/>
                      <a:gd name="connsiteY76" fmla="*/ 200025 h 1855788"/>
                      <a:gd name="connsiteX77" fmla="*/ 1535305 w 2781300"/>
                      <a:gd name="connsiteY77" fmla="*/ 266902 h 1855788"/>
                      <a:gd name="connsiteX78" fmla="*/ 1540646 w 2781300"/>
                      <a:gd name="connsiteY78" fmla="*/ 269743 h 1855788"/>
                      <a:gd name="connsiteX79" fmla="*/ 1620474 w 2781300"/>
                      <a:gd name="connsiteY79" fmla="*/ 263128 h 1855788"/>
                      <a:gd name="connsiteX80" fmla="*/ 1605204 w 2781300"/>
                      <a:gd name="connsiteY80" fmla="*/ 304079 h 1855788"/>
                      <a:gd name="connsiteX81" fmla="*/ 1757367 w 2781300"/>
                      <a:gd name="connsiteY81" fmla="*/ 311945 h 1855788"/>
                      <a:gd name="connsiteX82" fmla="*/ 1735914 w 2781300"/>
                      <a:gd name="connsiteY82" fmla="*/ 364629 h 1855788"/>
                      <a:gd name="connsiteX83" fmla="*/ 1808129 w 2781300"/>
                      <a:gd name="connsiteY83" fmla="*/ 359574 h 1855788"/>
                      <a:gd name="connsiteX84" fmla="*/ 1792112 w 2781300"/>
                      <a:gd name="connsiteY84" fmla="*/ 395862 h 1855788"/>
                      <a:gd name="connsiteX85" fmla="*/ 1908140 w 2781300"/>
                      <a:gd name="connsiteY85" fmla="*/ 388149 h 1855788"/>
                      <a:gd name="connsiteX86" fmla="*/ 1877411 w 2781300"/>
                      <a:gd name="connsiteY86" fmla="*/ 454261 h 1855788"/>
                      <a:gd name="connsiteX87" fmla="*/ 1882194 w 2781300"/>
                      <a:gd name="connsiteY87" fmla="*/ 456941 h 1855788"/>
                      <a:gd name="connsiteX88" fmla="*/ 1972435 w 2781300"/>
                      <a:gd name="connsiteY88" fmla="*/ 451649 h 1855788"/>
                      <a:gd name="connsiteX89" fmla="*/ 1949751 w 2781300"/>
                      <a:gd name="connsiteY89" fmla="*/ 494699 h 1855788"/>
                      <a:gd name="connsiteX90" fmla="*/ 2100242 w 2781300"/>
                      <a:gd name="connsiteY90" fmla="*/ 524674 h 1855788"/>
                      <a:gd name="connsiteX91" fmla="*/ 2080914 w 2781300"/>
                      <a:gd name="connsiteY91" fmla="*/ 567549 h 1855788"/>
                      <a:gd name="connsiteX92" fmla="*/ 2203928 w 2781300"/>
                      <a:gd name="connsiteY92" fmla="*/ 576262 h 1855788"/>
                      <a:gd name="connsiteX93" fmla="*/ 2180042 w 2781300"/>
                      <a:gd name="connsiteY93" fmla="*/ 622605 h 1855788"/>
                      <a:gd name="connsiteX94" fmla="*/ 2346339 w 2781300"/>
                      <a:gd name="connsiteY94" fmla="*/ 631032 h 1855788"/>
                      <a:gd name="connsiteX95" fmla="*/ 2319231 w 2781300"/>
                      <a:gd name="connsiteY95" fmla="*/ 696341 h 1855788"/>
                      <a:gd name="connsiteX96" fmla="*/ 2438404 w 2781300"/>
                      <a:gd name="connsiteY96" fmla="*/ 707232 h 1855788"/>
                      <a:gd name="connsiteX97" fmla="*/ 2416227 w 2781300"/>
                      <a:gd name="connsiteY97" fmla="*/ 746374 h 1855788"/>
                      <a:gd name="connsiteX98" fmla="*/ 2548297 w 2781300"/>
                      <a:gd name="connsiteY98" fmla="*/ 747713 h 1855788"/>
                      <a:gd name="connsiteX99" fmla="*/ 2513846 w 2781300"/>
                      <a:gd name="connsiteY99" fmla="*/ 796728 h 1855788"/>
                      <a:gd name="connsiteX100" fmla="*/ 2660245 w 2781300"/>
                      <a:gd name="connsiteY100" fmla="*/ 795338 h 1855788"/>
                      <a:gd name="connsiteX101" fmla="*/ 2629833 w 2781300"/>
                      <a:gd name="connsiteY101" fmla="*/ 852351 h 1855788"/>
                      <a:gd name="connsiteX102" fmla="*/ 2710659 w 2781300"/>
                      <a:gd name="connsiteY102" fmla="*/ 852487 h 1855788"/>
                      <a:gd name="connsiteX103" fmla="*/ 2692412 w 2781300"/>
                      <a:gd name="connsiteY103" fmla="*/ 881266 h 1855788"/>
                      <a:gd name="connsiteX104" fmla="*/ 2781300 w 2781300"/>
                      <a:gd name="connsiteY10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96025 w 2781300"/>
                      <a:gd name="connsiteY18" fmla="*/ 1397283 h 1855788"/>
                      <a:gd name="connsiteX19" fmla="*/ 1880564 w 2781300"/>
                      <a:gd name="connsiteY19" fmla="*/ 1405935 h 1855788"/>
                      <a:gd name="connsiteX20" fmla="*/ 1908140 w 2781300"/>
                      <a:gd name="connsiteY20" fmla="*/ 1465263 h 1855788"/>
                      <a:gd name="connsiteX21" fmla="*/ 1792112 w 2781300"/>
                      <a:gd name="connsiteY21" fmla="*/ 1457550 h 1855788"/>
                      <a:gd name="connsiteX22" fmla="*/ 1808129 w 2781300"/>
                      <a:gd name="connsiteY22" fmla="*/ 1493838 h 1855788"/>
                      <a:gd name="connsiteX23" fmla="*/ 1735915 w 2781300"/>
                      <a:gd name="connsiteY23" fmla="*/ 1488783 h 1855788"/>
                      <a:gd name="connsiteX24" fmla="*/ 1757367 w 2781300"/>
                      <a:gd name="connsiteY24" fmla="*/ 1541467 h 1855788"/>
                      <a:gd name="connsiteX25" fmla="*/ 1652019 w 2781300"/>
                      <a:gd name="connsiteY25" fmla="*/ 1533474 h 1855788"/>
                      <a:gd name="connsiteX26" fmla="*/ 1603174 w 2781300"/>
                      <a:gd name="connsiteY26" fmla="*/ 1559366 h 1855788"/>
                      <a:gd name="connsiteX27" fmla="*/ 1620474 w 2781300"/>
                      <a:gd name="connsiteY27" fmla="*/ 1605760 h 1855788"/>
                      <a:gd name="connsiteX28" fmla="*/ 1620474 w 2781300"/>
                      <a:gd name="connsiteY28" fmla="*/ 1605761 h 1855788"/>
                      <a:gd name="connsiteX29" fmla="*/ 1538878 w 2781300"/>
                      <a:gd name="connsiteY29" fmla="*/ 1599000 h 1855788"/>
                      <a:gd name="connsiteX30" fmla="*/ 1558931 w 2781300"/>
                      <a:gd name="connsiteY30" fmla="*/ 1655763 h 1855788"/>
                      <a:gd name="connsiteX31" fmla="*/ 1473151 w 2781300"/>
                      <a:gd name="connsiteY31" fmla="*/ 1652005 h 1855788"/>
                      <a:gd name="connsiteX32" fmla="*/ 1434815 w 2781300"/>
                      <a:gd name="connsiteY32" fmla="*/ 1646929 h 1855788"/>
                      <a:gd name="connsiteX33" fmla="*/ 1416069 w 2781300"/>
                      <a:gd name="connsiteY33" fmla="*/ 1655838 h 1855788"/>
                      <a:gd name="connsiteX34" fmla="*/ 1430344 w 2781300"/>
                      <a:gd name="connsiteY34" fmla="*/ 1698626 h 1855788"/>
                      <a:gd name="connsiteX35" fmla="*/ 1344564 w 2781300"/>
                      <a:gd name="connsiteY35" fmla="*/ 1694647 h 1855788"/>
                      <a:gd name="connsiteX36" fmla="*/ 1336720 w 2781300"/>
                      <a:gd name="connsiteY36" fmla="*/ 1693547 h 1855788"/>
                      <a:gd name="connsiteX37" fmla="*/ 1333007 w 2781300"/>
                      <a:gd name="connsiteY37" fmla="*/ 1695312 h 1855788"/>
                      <a:gd name="connsiteX38" fmla="*/ 1346173 w 2781300"/>
                      <a:gd name="connsiteY38" fmla="*/ 1736726 h 1855788"/>
                      <a:gd name="connsiteX39" fmla="*/ 1260393 w 2781300"/>
                      <a:gd name="connsiteY39" fmla="*/ 1732550 h 1855788"/>
                      <a:gd name="connsiteX40" fmla="*/ 1252800 w 2781300"/>
                      <a:gd name="connsiteY40" fmla="*/ 1731433 h 1855788"/>
                      <a:gd name="connsiteX41" fmla="*/ 1209062 w 2781300"/>
                      <a:gd name="connsiteY41" fmla="*/ 1749131 h 1855788"/>
                      <a:gd name="connsiteX42" fmla="*/ 1222348 w 2781300"/>
                      <a:gd name="connsiteY42" fmla="*/ 1793876 h 1855788"/>
                      <a:gd name="connsiteX43" fmla="*/ 1136568 w 2781300"/>
                      <a:gd name="connsiteY43" fmla="*/ 1789405 h 1855788"/>
                      <a:gd name="connsiteX44" fmla="*/ 1107314 w 2781300"/>
                      <a:gd name="connsiteY44" fmla="*/ 1784797 h 1855788"/>
                      <a:gd name="connsiteX45" fmla="*/ 1098822 w 2781300"/>
                      <a:gd name="connsiteY45" fmla="*/ 1787442 h 1855788"/>
                      <a:gd name="connsiteX46" fmla="*/ 1108885 w 2781300"/>
                      <a:gd name="connsiteY46" fmla="*/ 1822451 h 1855788"/>
                      <a:gd name="connsiteX47" fmla="*/ 1023105 w 2781300"/>
                      <a:gd name="connsiteY47" fmla="*/ 1817833 h 1855788"/>
                      <a:gd name="connsiteX48" fmla="*/ 1003642 w 2781300"/>
                      <a:gd name="connsiteY48" fmla="*/ 1814666 h 1855788"/>
                      <a:gd name="connsiteX49" fmla="*/ 997790 w 2781300"/>
                      <a:gd name="connsiteY49" fmla="*/ 1815797 h 1855788"/>
                      <a:gd name="connsiteX50" fmla="*/ 1008873 w 2781300"/>
                      <a:gd name="connsiteY50" fmla="*/ 1855788 h 1855788"/>
                      <a:gd name="connsiteX51" fmla="*/ 839790 w 2781300"/>
                      <a:gd name="connsiteY51" fmla="*/ 1836937 h 1855788"/>
                      <a:gd name="connsiteX52" fmla="*/ 821133 w 2781300"/>
                      <a:gd name="connsiteY52" fmla="*/ 1831631 h 1855788"/>
                      <a:gd name="connsiteX53" fmla="*/ 775540 w 2781300"/>
                      <a:gd name="connsiteY53" fmla="*/ 1828957 h 1855788"/>
                      <a:gd name="connsiteX54" fmla="*/ 0 w 2781300"/>
                      <a:gd name="connsiteY54" fmla="*/ 941388 h 1855788"/>
                      <a:gd name="connsiteX55" fmla="*/ 626400 w 2781300"/>
                      <a:gd name="connsiteY55" fmla="*/ 93223 h 1855788"/>
                      <a:gd name="connsiteX56" fmla="*/ 667074 w 2781300"/>
                      <a:gd name="connsiteY56" fmla="*/ 81034 h 1855788"/>
                      <a:gd name="connsiteX57" fmla="*/ 682305 w 2781300"/>
                      <a:gd name="connsiteY57" fmla="*/ 72919 h 1855788"/>
                      <a:gd name="connsiteX58" fmla="*/ 1008873 w 2781300"/>
                      <a:gd name="connsiteY58" fmla="*/ 0 h 1855788"/>
                      <a:gd name="connsiteX59" fmla="*/ 997186 w 2781300"/>
                      <a:gd name="connsiteY59" fmla="*/ 42173 h 1855788"/>
                      <a:gd name="connsiteX60" fmla="*/ 1023105 w 2781300"/>
                      <a:gd name="connsiteY60" fmla="*/ 37956 h 1855788"/>
                      <a:gd name="connsiteX61" fmla="*/ 1108885 w 2781300"/>
                      <a:gd name="connsiteY61" fmla="*/ 33337 h 1855788"/>
                      <a:gd name="connsiteX62" fmla="*/ 1097623 w 2781300"/>
                      <a:gd name="connsiteY62" fmla="*/ 72518 h 1855788"/>
                      <a:gd name="connsiteX63" fmla="*/ 1136568 w 2781300"/>
                      <a:gd name="connsiteY63" fmla="*/ 66383 h 1855788"/>
                      <a:gd name="connsiteX64" fmla="*/ 1222348 w 2781300"/>
                      <a:gd name="connsiteY64" fmla="*/ 61912 h 1855788"/>
                      <a:gd name="connsiteX65" fmla="*/ 1206030 w 2781300"/>
                      <a:gd name="connsiteY65" fmla="*/ 116866 h 1855788"/>
                      <a:gd name="connsiteX66" fmla="*/ 1232453 w 2781300"/>
                      <a:gd name="connsiteY66" fmla="*/ 127349 h 1855788"/>
                      <a:gd name="connsiteX67" fmla="*/ 1260393 w 2781300"/>
                      <a:gd name="connsiteY67" fmla="*/ 123238 h 1855788"/>
                      <a:gd name="connsiteX68" fmla="*/ 1346173 w 2781300"/>
                      <a:gd name="connsiteY68" fmla="*/ 119062 h 1855788"/>
                      <a:gd name="connsiteX69" fmla="*/ 1332246 w 2781300"/>
                      <a:gd name="connsiteY69" fmla="*/ 162868 h 1855788"/>
                      <a:gd name="connsiteX70" fmla="*/ 1344564 w 2781300"/>
                      <a:gd name="connsiteY70" fmla="*/ 161141 h 1855788"/>
                      <a:gd name="connsiteX71" fmla="*/ 1430344 w 2781300"/>
                      <a:gd name="connsiteY71" fmla="*/ 157162 h 1855788"/>
                      <a:gd name="connsiteX72" fmla="*/ 1413731 w 2781300"/>
                      <a:gd name="connsiteY72" fmla="*/ 206956 h 1855788"/>
                      <a:gd name="connsiteX73" fmla="*/ 1421485 w 2781300"/>
                      <a:gd name="connsiteY73" fmla="*/ 210624 h 1855788"/>
                      <a:gd name="connsiteX74" fmla="*/ 1473151 w 2781300"/>
                      <a:gd name="connsiteY74" fmla="*/ 203783 h 1855788"/>
                      <a:gd name="connsiteX75" fmla="*/ 1558931 w 2781300"/>
                      <a:gd name="connsiteY75" fmla="*/ 200025 h 1855788"/>
                      <a:gd name="connsiteX76" fmla="*/ 1535305 w 2781300"/>
                      <a:gd name="connsiteY76" fmla="*/ 266902 h 1855788"/>
                      <a:gd name="connsiteX77" fmla="*/ 1540646 w 2781300"/>
                      <a:gd name="connsiteY77" fmla="*/ 269743 h 1855788"/>
                      <a:gd name="connsiteX78" fmla="*/ 1620474 w 2781300"/>
                      <a:gd name="connsiteY78" fmla="*/ 263128 h 1855788"/>
                      <a:gd name="connsiteX79" fmla="*/ 1605204 w 2781300"/>
                      <a:gd name="connsiteY79" fmla="*/ 304079 h 1855788"/>
                      <a:gd name="connsiteX80" fmla="*/ 1757367 w 2781300"/>
                      <a:gd name="connsiteY80" fmla="*/ 311945 h 1855788"/>
                      <a:gd name="connsiteX81" fmla="*/ 1735914 w 2781300"/>
                      <a:gd name="connsiteY81" fmla="*/ 364629 h 1855788"/>
                      <a:gd name="connsiteX82" fmla="*/ 1808129 w 2781300"/>
                      <a:gd name="connsiteY82" fmla="*/ 359574 h 1855788"/>
                      <a:gd name="connsiteX83" fmla="*/ 1792112 w 2781300"/>
                      <a:gd name="connsiteY83" fmla="*/ 395862 h 1855788"/>
                      <a:gd name="connsiteX84" fmla="*/ 1908140 w 2781300"/>
                      <a:gd name="connsiteY84" fmla="*/ 388149 h 1855788"/>
                      <a:gd name="connsiteX85" fmla="*/ 1877411 w 2781300"/>
                      <a:gd name="connsiteY85" fmla="*/ 454261 h 1855788"/>
                      <a:gd name="connsiteX86" fmla="*/ 1882194 w 2781300"/>
                      <a:gd name="connsiteY86" fmla="*/ 456941 h 1855788"/>
                      <a:gd name="connsiteX87" fmla="*/ 1972435 w 2781300"/>
                      <a:gd name="connsiteY87" fmla="*/ 451649 h 1855788"/>
                      <a:gd name="connsiteX88" fmla="*/ 1949751 w 2781300"/>
                      <a:gd name="connsiteY88" fmla="*/ 494699 h 1855788"/>
                      <a:gd name="connsiteX89" fmla="*/ 2100242 w 2781300"/>
                      <a:gd name="connsiteY89" fmla="*/ 524674 h 1855788"/>
                      <a:gd name="connsiteX90" fmla="*/ 2080914 w 2781300"/>
                      <a:gd name="connsiteY90" fmla="*/ 567549 h 1855788"/>
                      <a:gd name="connsiteX91" fmla="*/ 2203928 w 2781300"/>
                      <a:gd name="connsiteY91" fmla="*/ 576262 h 1855788"/>
                      <a:gd name="connsiteX92" fmla="*/ 2180042 w 2781300"/>
                      <a:gd name="connsiteY92" fmla="*/ 622605 h 1855788"/>
                      <a:gd name="connsiteX93" fmla="*/ 2346339 w 2781300"/>
                      <a:gd name="connsiteY93" fmla="*/ 631032 h 1855788"/>
                      <a:gd name="connsiteX94" fmla="*/ 2319231 w 2781300"/>
                      <a:gd name="connsiteY94" fmla="*/ 696341 h 1855788"/>
                      <a:gd name="connsiteX95" fmla="*/ 2438404 w 2781300"/>
                      <a:gd name="connsiteY95" fmla="*/ 707232 h 1855788"/>
                      <a:gd name="connsiteX96" fmla="*/ 2416227 w 2781300"/>
                      <a:gd name="connsiteY96" fmla="*/ 746374 h 1855788"/>
                      <a:gd name="connsiteX97" fmla="*/ 2548297 w 2781300"/>
                      <a:gd name="connsiteY97" fmla="*/ 747713 h 1855788"/>
                      <a:gd name="connsiteX98" fmla="*/ 2513846 w 2781300"/>
                      <a:gd name="connsiteY98" fmla="*/ 796728 h 1855788"/>
                      <a:gd name="connsiteX99" fmla="*/ 2660245 w 2781300"/>
                      <a:gd name="connsiteY99" fmla="*/ 795338 h 1855788"/>
                      <a:gd name="connsiteX100" fmla="*/ 2629833 w 2781300"/>
                      <a:gd name="connsiteY100" fmla="*/ 852351 h 1855788"/>
                      <a:gd name="connsiteX101" fmla="*/ 2710659 w 2781300"/>
                      <a:gd name="connsiteY101" fmla="*/ 852487 h 1855788"/>
                      <a:gd name="connsiteX102" fmla="*/ 2692412 w 2781300"/>
                      <a:gd name="connsiteY102" fmla="*/ 881266 h 1855788"/>
                      <a:gd name="connsiteX103" fmla="*/ 2781300 w 2781300"/>
                      <a:gd name="connsiteY10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73151 w 2781300"/>
                      <a:gd name="connsiteY30" fmla="*/ 1652005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66007 w 2781300"/>
                      <a:gd name="connsiteY30" fmla="*/ 1649624 h 1855788"/>
                      <a:gd name="connsiteX31" fmla="*/ 1434815 w 2781300"/>
                      <a:gd name="connsiteY31" fmla="*/ 1646929 h 1855788"/>
                      <a:gd name="connsiteX32" fmla="*/ 1416069 w 2781300"/>
                      <a:gd name="connsiteY32" fmla="*/ 1655838 h 1855788"/>
                      <a:gd name="connsiteX33" fmla="*/ 1430344 w 2781300"/>
                      <a:gd name="connsiteY33" fmla="*/ 1698626 h 1855788"/>
                      <a:gd name="connsiteX34" fmla="*/ 1344564 w 2781300"/>
                      <a:gd name="connsiteY34" fmla="*/ 1694647 h 1855788"/>
                      <a:gd name="connsiteX35" fmla="*/ 1336720 w 2781300"/>
                      <a:gd name="connsiteY35" fmla="*/ 1693547 h 1855788"/>
                      <a:gd name="connsiteX36" fmla="*/ 1333007 w 2781300"/>
                      <a:gd name="connsiteY36" fmla="*/ 1695312 h 1855788"/>
                      <a:gd name="connsiteX37" fmla="*/ 1346173 w 2781300"/>
                      <a:gd name="connsiteY37" fmla="*/ 1736726 h 1855788"/>
                      <a:gd name="connsiteX38" fmla="*/ 1260393 w 2781300"/>
                      <a:gd name="connsiteY38" fmla="*/ 1732550 h 1855788"/>
                      <a:gd name="connsiteX39" fmla="*/ 1252800 w 2781300"/>
                      <a:gd name="connsiteY39" fmla="*/ 1731433 h 1855788"/>
                      <a:gd name="connsiteX40" fmla="*/ 1209062 w 2781300"/>
                      <a:gd name="connsiteY40" fmla="*/ 1749131 h 1855788"/>
                      <a:gd name="connsiteX41" fmla="*/ 1222348 w 2781300"/>
                      <a:gd name="connsiteY41" fmla="*/ 1793876 h 1855788"/>
                      <a:gd name="connsiteX42" fmla="*/ 1136568 w 2781300"/>
                      <a:gd name="connsiteY42" fmla="*/ 1789405 h 1855788"/>
                      <a:gd name="connsiteX43" fmla="*/ 1107314 w 2781300"/>
                      <a:gd name="connsiteY43" fmla="*/ 1784797 h 1855788"/>
                      <a:gd name="connsiteX44" fmla="*/ 1098822 w 2781300"/>
                      <a:gd name="connsiteY44" fmla="*/ 1787442 h 1855788"/>
                      <a:gd name="connsiteX45" fmla="*/ 1108885 w 2781300"/>
                      <a:gd name="connsiteY45" fmla="*/ 1822451 h 1855788"/>
                      <a:gd name="connsiteX46" fmla="*/ 1023105 w 2781300"/>
                      <a:gd name="connsiteY46" fmla="*/ 1817833 h 1855788"/>
                      <a:gd name="connsiteX47" fmla="*/ 1003642 w 2781300"/>
                      <a:gd name="connsiteY47" fmla="*/ 1814666 h 1855788"/>
                      <a:gd name="connsiteX48" fmla="*/ 997790 w 2781300"/>
                      <a:gd name="connsiteY48" fmla="*/ 1815797 h 1855788"/>
                      <a:gd name="connsiteX49" fmla="*/ 1008873 w 2781300"/>
                      <a:gd name="connsiteY49" fmla="*/ 1855788 h 1855788"/>
                      <a:gd name="connsiteX50" fmla="*/ 839790 w 2781300"/>
                      <a:gd name="connsiteY50" fmla="*/ 1836937 h 1855788"/>
                      <a:gd name="connsiteX51" fmla="*/ 821133 w 2781300"/>
                      <a:gd name="connsiteY51" fmla="*/ 1831631 h 1855788"/>
                      <a:gd name="connsiteX52" fmla="*/ 775540 w 2781300"/>
                      <a:gd name="connsiteY52" fmla="*/ 1828957 h 1855788"/>
                      <a:gd name="connsiteX53" fmla="*/ 0 w 2781300"/>
                      <a:gd name="connsiteY53" fmla="*/ 941388 h 1855788"/>
                      <a:gd name="connsiteX54" fmla="*/ 626400 w 2781300"/>
                      <a:gd name="connsiteY54" fmla="*/ 93223 h 1855788"/>
                      <a:gd name="connsiteX55" fmla="*/ 667074 w 2781300"/>
                      <a:gd name="connsiteY55" fmla="*/ 81034 h 1855788"/>
                      <a:gd name="connsiteX56" fmla="*/ 682305 w 2781300"/>
                      <a:gd name="connsiteY56" fmla="*/ 72919 h 1855788"/>
                      <a:gd name="connsiteX57" fmla="*/ 1008873 w 2781300"/>
                      <a:gd name="connsiteY57" fmla="*/ 0 h 1855788"/>
                      <a:gd name="connsiteX58" fmla="*/ 997186 w 2781300"/>
                      <a:gd name="connsiteY58" fmla="*/ 42173 h 1855788"/>
                      <a:gd name="connsiteX59" fmla="*/ 1023105 w 2781300"/>
                      <a:gd name="connsiteY59" fmla="*/ 37956 h 1855788"/>
                      <a:gd name="connsiteX60" fmla="*/ 1108885 w 2781300"/>
                      <a:gd name="connsiteY60" fmla="*/ 33337 h 1855788"/>
                      <a:gd name="connsiteX61" fmla="*/ 1097623 w 2781300"/>
                      <a:gd name="connsiteY61" fmla="*/ 72518 h 1855788"/>
                      <a:gd name="connsiteX62" fmla="*/ 1136568 w 2781300"/>
                      <a:gd name="connsiteY62" fmla="*/ 66383 h 1855788"/>
                      <a:gd name="connsiteX63" fmla="*/ 1222348 w 2781300"/>
                      <a:gd name="connsiteY63" fmla="*/ 61912 h 1855788"/>
                      <a:gd name="connsiteX64" fmla="*/ 1206030 w 2781300"/>
                      <a:gd name="connsiteY64" fmla="*/ 116866 h 1855788"/>
                      <a:gd name="connsiteX65" fmla="*/ 1232453 w 2781300"/>
                      <a:gd name="connsiteY65" fmla="*/ 127349 h 1855788"/>
                      <a:gd name="connsiteX66" fmla="*/ 1260393 w 2781300"/>
                      <a:gd name="connsiteY66" fmla="*/ 123238 h 1855788"/>
                      <a:gd name="connsiteX67" fmla="*/ 1346173 w 2781300"/>
                      <a:gd name="connsiteY67" fmla="*/ 119062 h 1855788"/>
                      <a:gd name="connsiteX68" fmla="*/ 1332246 w 2781300"/>
                      <a:gd name="connsiteY68" fmla="*/ 162868 h 1855788"/>
                      <a:gd name="connsiteX69" fmla="*/ 1344564 w 2781300"/>
                      <a:gd name="connsiteY69" fmla="*/ 161141 h 1855788"/>
                      <a:gd name="connsiteX70" fmla="*/ 1430344 w 2781300"/>
                      <a:gd name="connsiteY70" fmla="*/ 157162 h 1855788"/>
                      <a:gd name="connsiteX71" fmla="*/ 1413731 w 2781300"/>
                      <a:gd name="connsiteY71" fmla="*/ 206956 h 1855788"/>
                      <a:gd name="connsiteX72" fmla="*/ 1421485 w 2781300"/>
                      <a:gd name="connsiteY72" fmla="*/ 210624 h 1855788"/>
                      <a:gd name="connsiteX73" fmla="*/ 1473151 w 2781300"/>
                      <a:gd name="connsiteY73" fmla="*/ 203783 h 1855788"/>
                      <a:gd name="connsiteX74" fmla="*/ 1558931 w 2781300"/>
                      <a:gd name="connsiteY74" fmla="*/ 200025 h 1855788"/>
                      <a:gd name="connsiteX75" fmla="*/ 1535305 w 2781300"/>
                      <a:gd name="connsiteY75" fmla="*/ 266902 h 1855788"/>
                      <a:gd name="connsiteX76" fmla="*/ 1540646 w 2781300"/>
                      <a:gd name="connsiteY76" fmla="*/ 269743 h 1855788"/>
                      <a:gd name="connsiteX77" fmla="*/ 1620474 w 2781300"/>
                      <a:gd name="connsiteY77" fmla="*/ 263128 h 1855788"/>
                      <a:gd name="connsiteX78" fmla="*/ 1605204 w 2781300"/>
                      <a:gd name="connsiteY78" fmla="*/ 304079 h 1855788"/>
                      <a:gd name="connsiteX79" fmla="*/ 1757367 w 2781300"/>
                      <a:gd name="connsiteY79" fmla="*/ 311945 h 1855788"/>
                      <a:gd name="connsiteX80" fmla="*/ 1735914 w 2781300"/>
                      <a:gd name="connsiteY80" fmla="*/ 364629 h 1855788"/>
                      <a:gd name="connsiteX81" fmla="*/ 1808129 w 2781300"/>
                      <a:gd name="connsiteY81" fmla="*/ 359574 h 1855788"/>
                      <a:gd name="connsiteX82" fmla="*/ 1792112 w 2781300"/>
                      <a:gd name="connsiteY82" fmla="*/ 395862 h 1855788"/>
                      <a:gd name="connsiteX83" fmla="*/ 1908140 w 2781300"/>
                      <a:gd name="connsiteY83" fmla="*/ 388149 h 1855788"/>
                      <a:gd name="connsiteX84" fmla="*/ 1877411 w 2781300"/>
                      <a:gd name="connsiteY84" fmla="*/ 454261 h 1855788"/>
                      <a:gd name="connsiteX85" fmla="*/ 1882194 w 2781300"/>
                      <a:gd name="connsiteY85" fmla="*/ 456941 h 1855788"/>
                      <a:gd name="connsiteX86" fmla="*/ 1972435 w 2781300"/>
                      <a:gd name="connsiteY86" fmla="*/ 451649 h 1855788"/>
                      <a:gd name="connsiteX87" fmla="*/ 1949751 w 2781300"/>
                      <a:gd name="connsiteY87" fmla="*/ 494699 h 1855788"/>
                      <a:gd name="connsiteX88" fmla="*/ 2100242 w 2781300"/>
                      <a:gd name="connsiteY88" fmla="*/ 524674 h 1855788"/>
                      <a:gd name="connsiteX89" fmla="*/ 2080914 w 2781300"/>
                      <a:gd name="connsiteY89" fmla="*/ 567549 h 1855788"/>
                      <a:gd name="connsiteX90" fmla="*/ 2203928 w 2781300"/>
                      <a:gd name="connsiteY90" fmla="*/ 576262 h 1855788"/>
                      <a:gd name="connsiteX91" fmla="*/ 2180042 w 2781300"/>
                      <a:gd name="connsiteY91" fmla="*/ 622605 h 1855788"/>
                      <a:gd name="connsiteX92" fmla="*/ 2346339 w 2781300"/>
                      <a:gd name="connsiteY92" fmla="*/ 631032 h 1855788"/>
                      <a:gd name="connsiteX93" fmla="*/ 2319231 w 2781300"/>
                      <a:gd name="connsiteY93" fmla="*/ 696341 h 1855788"/>
                      <a:gd name="connsiteX94" fmla="*/ 2438404 w 2781300"/>
                      <a:gd name="connsiteY94" fmla="*/ 707232 h 1855788"/>
                      <a:gd name="connsiteX95" fmla="*/ 2416227 w 2781300"/>
                      <a:gd name="connsiteY95" fmla="*/ 746374 h 1855788"/>
                      <a:gd name="connsiteX96" fmla="*/ 2548297 w 2781300"/>
                      <a:gd name="connsiteY96" fmla="*/ 747713 h 1855788"/>
                      <a:gd name="connsiteX97" fmla="*/ 2513846 w 2781300"/>
                      <a:gd name="connsiteY97" fmla="*/ 796728 h 1855788"/>
                      <a:gd name="connsiteX98" fmla="*/ 2660245 w 2781300"/>
                      <a:gd name="connsiteY98" fmla="*/ 795338 h 1855788"/>
                      <a:gd name="connsiteX99" fmla="*/ 2629833 w 2781300"/>
                      <a:gd name="connsiteY99" fmla="*/ 852351 h 1855788"/>
                      <a:gd name="connsiteX100" fmla="*/ 2710659 w 2781300"/>
                      <a:gd name="connsiteY100" fmla="*/ 852487 h 1855788"/>
                      <a:gd name="connsiteX101" fmla="*/ 2692412 w 2781300"/>
                      <a:gd name="connsiteY101" fmla="*/ 881266 h 1855788"/>
                      <a:gd name="connsiteX102" fmla="*/ 2781300 w 2781300"/>
                      <a:gd name="connsiteY10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34815 w 2781300"/>
                      <a:gd name="connsiteY30" fmla="*/ 1646929 h 1855788"/>
                      <a:gd name="connsiteX31" fmla="*/ 1416069 w 2781300"/>
                      <a:gd name="connsiteY31" fmla="*/ 1655838 h 1855788"/>
                      <a:gd name="connsiteX32" fmla="*/ 1430344 w 2781300"/>
                      <a:gd name="connsiteY32" fmla="*/ 1698626 h 1855788"/>
                      <a:gd name="connsiteX33" fmla="*/ 1344564 w 2781300"/>
                      <a:gd name="connsiteY33" fmla="*/ 1694647 h 1855788"/>
                      <a:gd name="connsiteX34" fmla="*/ 1336720 w 2781300"/>
                      <a:gd name="connsiteY34" fmla="*/ 1693547 h 1855788"/>
                      <a:gd name="connsiteX35" fmla="*/ 1333007 w 2781300"/>
                      <a:gd name="connsiteY35" fmla="*/ 1695312 h 1855788"/>
                      <a:gd name="connsiteX36" fmla="*/ 1346173 w 2781300"/>
                      <a:gd name="connsiteY36" fmla="*/ 1736726 h 1855788"/>
                      <a:gd name="connsiteX37" fmla="*/ 1260393 w 2781300"/>
                      <a:gd name="connsiteY37" fmla="*/ 1732550 h 1855788"/>
                      <a:gd name="connsiteX38" fmla="*/ 1252800 w 2781300"/>
                      <a:gd name="connsiteY38" fmla="*/ 1731433 h 1855788"/>
                      <a:gd name="connsiteX39" fmla="*/ 1209062 w 2781300"/>
                      <a:gd name="connsiteY39" fmla="*/ 1749131 h 1855788"/>
                      <a:gd name="connsiteX40" fmla="*/ 1222348 w 2781300"/>
                      <a:gd name="connsiteY40" fmla="*/ 1793876 h 1855788"/>
                      <a:gd name="connsiteX41" fmla="*/ 1136568 w 2781300"/>
                      <a:gd name="connsiteY41" fmla="*/ 1789405 h 1855788"/>
                      <a:gd name="connsiteX42" fmla="*/ 1107314 w 2781300"/>
                      <a:gd name="connsiteY42" fmla="*/ 1784797 h 1855788"/>
                      <a:gd name="connsiteX43" fmla="*/ 1098822 w 2781300"/>
                      <a:gd name="connsiteY43" fmla="*/ 1787442 h 1855788"/>
                      <a:gd name="connsiteX44" fmla="*/ 1108885 w 2781300"/>
                      <a:gd name="connsiteY44" fmla="*/ 1822451 h 1855788"/>
                      <a:gd name="connsiteX45" fmla="*/ 1023105 w 2781300"/>
                      <a:gd name="connsiteY45" fmla="*/ 1817833 h 1855788"/>
                      <a:gd name="connsiteX46" fmla="*/ 1003642 w 2781300"/>
                      <a:gd name="connsiteY46" fmla="*/ 1814666 h 1855788"/>
                      <a:gd name="connsiteX47" fmla="*/ 997790 w 2781300"/>
                      <a:gd name="connsiteY47" fmla="*/ 1815797 h 1855788"/>
                      <a:gd name="connsiteX48" fmla="*/ 1008873 w 2781300"/>
                      <a:gd name="connsiteY48" fmla="*/ 1855788 h 1855788"/>
                      <a:gd name="connsiteX49" fmla="*/ 839790 w 2781300"/>
                      <a:gd name="connsiteY49" fmla="*/ 1836937 h 1855788"/>
                      <a:gd name="connsiteX50" fmla="*/ 821133 w 2781300"/>
                      <a:gd name="connsiteY50" fmla="*/ 1831631 h 1855788"/>
                      <a:gd name="connsiteX51" fmla="*/ 775540 w 2781300"/>
                      <a:gd name="connsiteY51" fmla="*/ 1828957 h 1855788"/>
                      <a:gd name="connsiteX52" fmla="*/ 0 w 2781300"/>
                      <a:gd name="connsiteY52" fmla="*/ 941388 h 1855788"/>
                      <a:gd name="connsiteX53" fmla="*/ 626400 w 2781300"/>
                      <a:gd name="connsiteY53" fmla="*/ 93223 h 1855788"/>
                      <a:gd name="connsiteX54" fmla="*/ 667074 w 2781300"/>
                      <a:gd name="connsiteY54" fmla="*/ 81034 h 1855788"/>
                      <a:gd name="connsiteX55" fmla="*/ 682305 w 2781300"/>
                      <a:gd name="connsiteY55" fmla="*/ 72919 h 1855788"/>
                      <a:gd name="connsiteX56" fmla="*/ 1008873 w 2781300"/>
                      <a:gd name="connsiteY56" fmla="*/ 0 h 1855788"/>
                      <a:gd name="connsiteX57" fmla="*/ 997186 w 2781300"/>
                      <a:gd name="connsiteY57" fmla="*/ 42173 h 1855788"/>
                      <a:gd name="connsiteX58" fmla="*/ 1023105 w 2781300"/>
                      <a:gd name="connsiteY58" fmla="*/ 37956 h 1855788"/>
                      <a:gd name="connsiteX59" fmla="*/ 1108885 w 2781300"/>
                      <a:gd name="connsiteY59" fmla="*/ 33337 h 1855788"/>
                      <a:gd name="connsiteX60" fmla="*/ 1097623 w 2781300"/>
                      <a:gd name="connsiteY60" fmla="*/ 72518 h 1855788"/>
                      <a:gd name="connsiteX61" fmla="*/ 1136568 w 2781300"/>
                      <a:gd name="connsiteY61" fmla="*/ 66383 h 1855788"/>
                      <a:gd name="connsiteX62" fmla="*/ 1222348 w 2781300"/>
                      <a:gd name="connsiteY62" fmla="*/ 61912 h 1855788"/>
                      <a:gd name="connsiteX63" fmla="*/ 1206030 w 2781300"/>
                      <a:gd name="connsiteY63" fmla="*/ 116866 h 1855788"/>
                      <a:gd name="connsiteX64" fmla="*/ 1232453 w 2781300"/>
                      <a:gd name="connsiteY64" fmla="*/ 127349 h 1855788"/>
                      <a:gd name="connsiteX65" fmla="*/ 1260393 w 2781300"/>
                      <a:gd name="connsiteY65" fmla="*/ 123238 h 1855788"/>
                      <a:gd name="connsiteX66" fmla="*/ 1346173 w 2781300"/>
                      <a:gd name="connsiteY66" fmla="*/ 119062 h 1855788"/>
                      <a:gd name="connsiteX67" fmla="*/ 1332246 w 2781300"/>
                      <a:gd name="connsiteY67" fmla="*/ 162868 h 1855788"/>
                      <a:gd name="connsiteX68" fmla="*/ 1344564 w 2781300"/>
                      <a:gd name="connsiteY68" fmla="*/ 161141 h 1855788"/>
                      <a:gd name="connsiteX69" fmla="*/ 1430344 w 2781300"/>
                      <a:gd name="connsiteY69" fmla="*/ 157162 h 1855788"/>
                      <a:gd name="connsiteX70" fmla="*/ 1413731 w 2781300"/>
                      <a:gd name="connsiteY70" fmla="*/ 206956 h 1855788"/>
                      <a:gd name="connsiteX71" fmla="*/ 1421485 w 2781300"/>
                      <a:gd name="connsiteY71" fmla="*/ 210624 h 1855788"/>
                      <a:gd name="connsiteX72" fmla="*/ 1473151 w 2781300"/>
                      <a:gd name="connsiteY72" fmla="*/ 203783 h 1855788"/>
                      <a:gd name="connsiteX73" fmla="*/ 1558931 w 2781300"/>
                      <a:gd name="connsiteY73" fmla="*/ 200025 h 1855788"/>
                      <a:gd name="connsiteX74" fmla="*/ 1535305 w 2781300"/>
                      <a:gd name="connsiteY74" fmla="*/ 266902 h 1855788"/>
                      <a:gd name="connsiteX75" fmla="*/ 1540646 w 2781300"/>
                      <a:gd name="connsiteY75" fmla="*/ 269743 h 1855788"/>
                      <a:gd name="connsiteX76" fmla="*/ 1620474 w 2781300"/>
                      <a:gd name="connsiteY76" fmla="*/ 263128 h 1855788"/>
                      <a:gd name="connsiteX77" fmla="*/ 1605204 w 2781300"/>
                      <a:gd name="connsiteY77" fmla="*/ 304079 h 1855788"/>
                      <a:gd name="connsiteX78" fmla="*/ 1757367 w 2781300"/>
                      <a:gd name="connsiteY78" fmla="*/ 311945 h 1855788"/>
                      <a:gd name="connsiteX79" fmla="*/ 1735914 w 2781300"/>
                      <a:gd name="connsiteY79" fmla="*/ 364629 h 1855788"/>
                      <a:gd name="connsiteX80" fmla="*/ 1808129 w 2781300"/>
                      <a:gd name="connsiteY80" fmla="*/ 359574 h 1855788"/>
                      <a:gd name="connsiteX81" fmla="*/ 1792112 w 2781300"/>
                      <a:gd name="connsiteY81" fmla="*/ 395862 h 1855788"/>
                      <a:gd name="connsiteX82" fmla="*/ 1908140 w 2781300"/>
                      <a:gd name="connsiteY82" fmla="*/ 388149 h 1855788"/>
                      <a:gd name="connsiteX83" fmla="*/ 1877411 w 2781300"/>
                      <a:gd name="connsiteY83" fmla="*/ 454261 h 1855788"/>
                      <a:gd name="connsiteX84" fmla="*/ 1882194 w 2781300"/>
                      <a:gd name="connsiteY84" fmla="*/ 456941 h 1855788"/>
                      <a:gd name="connsiteX85" fmla="*/ 1972435 w 2781300"/>
                      <a:gd name="connsiteY85" fmla="*/ 451649 h 1855788"/>
                      <a:gd name="connsiteX86" fmla="*/ 1949751 w 2781300"/>
                      <a:gd name="connsiteY86" fmla="*/ 494699 h 1855788"/>
                      <a:gd name="connsiteX87" fmla="*/ 2100242 w 2781300"/>
                      <a:gd name="connsiteY87" fmla="*/ 524674 h 1855788"/>
                      <a:gd name="connsiteX88" fmla="*/ 2080914 w 2781300"/>
                      <a:gd name="connsiteY88" fmla="*/ 567549 h 1855788"/>
                      <a:gd name="connsiteX89" fmla="*/ 2203928 w 2781300"/>
                      <a:gd name="connsiteY89" fmla="*/ 576262 h 1855788"/>
                      <a:gd name="connsiteX90" fmla="*/ 2180042 w 2781300"/>
                      <a:gd name="connsiteY90" fmla="*/ 622605 h 1855788"/>
                      <a:gd name="connsiteX91" fmla="*/ 2346339 w 2781300"/>
                      <a:gd name="connsiteY91" fmla="*/ 631032 h 1855788"/>
                      <a:gd name="connsiteX92" fmla="*/ 2319231 w 2781300"/>
                      <a:gd name="connsiteY92" fmla="*/ 696341 h 1855788"/>
                      <a:gd name="connsiteX93" fmla="*/ 2438404 w 2781300"/>
                      <a:gd name="connsiteY93" fmla="*/ 707232 h 1855788"/>
                      <a:gd name="connsiteX94" fmla="*/ 2416227 w 2781300"/>
                      <a:gd name="connsiteY94" fmla="*/ 746374 h 1855788"/>
                      <a:gd name="connsiteX95" fmla="*/ 2548297 w 2781300"/>
                      <a:gd name="connsiteY95" fmla="*/ 747713 h 1855788"/>
                      <a:gd name="connsiteX96" fmla="*/ 2513846 w 2781300"/>
                      <a:gd name="connsiteY96" fmla="*/ 796728 h 1855788"/>
                      <a:gd name="connsiteX97" fmla="*/ 2660245 w 2781300"/>
                      <a:gd name="connsiteY97" fmla="*/ 795338 h 1855788"/>
                      <a:gd name="connsiteX98" fmla="*/ 2629833 w 2781300"/>
                      <a:gd name="connsiteY98" fmla="*/ 852351 h 1855788"/>
                      <a:gd name="connsiteX99" fmla="*/ 2710659 w 2781300"/>
                      <a:gd name="connsiteY99" fmla="*/ 852487 h 1855788"/>
                      <a:gd name="connsiteX100" fmla="*/ 2692412 w 2781300"/>
                      <a:gd name="connsiteY100" fmla="*/ 881266 h 1855788"/>
                      <a:gd name="connsiteX101" fmla="*/ 2781300 w 2781300"/>
                      <a:gd name="connsiteY10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33007 w 2781300"/>
                      <a:gd name="connsiteY34" fmla="*/ 1695312 h 1855788"/>
                      <a:gd name="connsiteX35" fmla="*/ 1346173 w 2781300"/>
                      <a:gd name="connsiteY35" fmla="*/ 1736726 h 1855788"/>
                      <a:gd name="connsiteX36" fmla="*/ 1260393 w 2781300"/>
                      <a:gd name="connsiteY36" fmla="*/ 1732550 h 1855788"/>
                      <a:gd name="connsiteX37" fmla="*/ 1252800 w 2781300"/>
                      <a:gd name="connsiteY37" fmla="*/ 1731433 h 1855788"/>
                      <a:gd name="connsiteX38" fmla="*/ 1209062 w 2781300"/>
                      <a:gd name="connsiteY38" fmla="*/ 1749131 h 1855788"/>
                      <a:gd name="connsiteX39" fmla="*/ 1222348 w 2781300"/>
                      <a:gd name="connsiteY39" fmla="*/ 1793876 h 1855788"/>
                      <a:gd name="connsiteX40" fmla="*/ 1136568 w 2781300"/>
                      <a:gd name="connsiteY40" fmla="*/ 1789405 h 1855788"/>
                      <a:gd name="connsiteX41" fmla="*/ 1107314 w 2781300"/>
                      <a:gd name="connsiteY41" fmla="*/ 1784797 h 1855788"/>
                      <a:gd name="connsiteX42" fmla="*/ 1098822 w 2781300"/>
                      <a:gd name="connsiteY42" fmla="*/ 1787442 h 1855788"/>
                      <a:gd name="connsiteX43" fmla="*/ 1108885 w 2781300"/>
                      <a:gd name="connsiteY43" fmla="*/ 1822451 h 1855788"/>
                      <a:gd name="connsiteX44" fmla="*/ 1023105 w 2781300"/>
                      <a:gd name="connsiteY44" fmla="*/ 1817833 h 1855788"/>
                      <a:gd name="connsiteX45" fmla="*/ 1003642 w 2781300"/>
                      <a:gd name="connsiteY45" fmla="*/ 1814666 h 1855788"/>
                      <a:gd name="connsiteX46" fmla="*/ 997790 w 2781300"/>
                      <a:gd name="connsiteY46" fmla="*/ 1815797 h 1855788"/>
                      <a:gd name="connsiteX47" fmla="*/ 1008873 w 2781300"/>
                      <a:gd name="connsiteY47" fmla="*/ 1855788 h 1855788"/>
                      <a:gd name="connsiteX48" fmla="*/ 839790 w 2781300"/>
                      <a:gd name="connsiteY48" fmla="*/ 1836937 h 1855788"/>
                      <a:gd name="connsiteX49" fmla="*/ 821133 w 2781300"/>
                      <a:gd name="connsiteY49" fmla="*/ 1831631 h 1855788"/>
                      <a:gd name="connsiteX50" fmla="*/ 775540 w 2781300"/>
                      <a:gd name="connsiteY50" fmla="*/ 1828957 h 1855788"/>
                      <a:gd name="connsiteX51" fmla="*/ 0 w 2781300"/>
                      <a:gd name="connsiteY51" fmla="*/ 941388 h 1855788"/>
                      <a:gd name="connsiteX52" fmla="*/ 626400 w 2781300"/>
                      <a:gd name="connsiteY52" fmla="*/ 93223 h 1855788"/>
                      <a:gd name="connsiteX53" fmla="*/ 667074 w 2781300"/>
                      <a:gd name="connsiteY53" fmla="*/ 81034 h 1855788"/>
                      <a:gd name="connsiteX54" fmla="*/ 682305 w 2781300"/>
                      <a:gd name="connsiteY54" fmla="*/ 72919 h 1855788"/>
                      <a:gd name="connsiteX55" fmla="*/ 1008873 w 2781300"/>
                      <a:gd name="connsiteY55" fmla="*/ 0 h 1855788"/>
                      <a:gd name="connsiteX56" fmla="*/ 997186 w 2781300"/>
                      <a:gd name="connsiteY56" fmla="*/ 42173 h 1855788"/>
                      <a:gd name="connsiteX57" fmla="*/ 1023105 w 2781300"/>
                      <a:gd name="connsiteY57" fmla="*/ 37956 h 1855788"/>
                      <a:gd name="connsiteX58" fmla="*/ 1108885 w 2781300"/>
                      <a:gd name="connsiteY58" fmla="*/ 33337 h 1855788"/>
                      <a:gd name="connsiteX59" fmla="*/ 1097623 w 2781300"/>
                      <a:gd name="connsiteY59" fmla="*/ 72518 h 1855788"/>
                      <a:gd name="connsiteX60" fmla="*/ 1136568 w 2781300"/>
                      <a:gd name="connsiteY60" fmla="*/ 66383 h 1855788"/>
                      <a:gd name="connsiteX61" fmla="*/ 1222348 w 2781300"/>
                      <a:gd name="connsiteY61" fmla="*/ 61912 h 1855788"/>
                      <a:gd name="connsiteX62" fmla="*/ 1206030 w 2781300"/>
                      <a:gd name="connsiteY62" fmla="*/ 116866 h 1855788"/>
                      <a:gd name="connsiteX63" fmla="*/ 1232453 w 2781300"/>
                      <a:gd name="connsiteY63" fmla="*/ 127349 h 1855788"/>
                      <a:gd name="connsiteX64" fmla="*/ 1260393 w 2781300"/>
                      <a:gd name="connsiteY64" fmla="*/ 123238 h 1855788"/>
                      <a:gd name="connsiteX65" fmla="*/ 1346173 w 2781300"/>
                      <a:gd name="connsiteY65" fmla="*/ 119062 h 1855788"/>
                      <a:gd name="connsiteX66" fmla="*/ 1332246 w 2781300"/>
                      <a:gd name="connsiteY66" fmla="*/ 162868 h 1855788"/>
                      <a:gd name="connsiteX67" fmla="*/ 1344564 w 2781300"/>
                      <a:gd name="connsiteY67" fmla="*/ 161141 h 1855788"/>
                      <a:gd name="connsiteX68" fmla="*/ 1430344 w 2781300"/>
                      <a:gd name="connsiteY68" fmla="*/ 157162 h 1855788"/>
                      <a:gd name="connsiteX69" fmla="*/ 1413731 w 2781300"/>
                      <a:gd name="connsiteY69" fmla="*/ 206956 h 1855788"/>
                      <a:gd name="connsiteX70" fmla="*/ 1421485 w 2781300"/>
                      <a:gd name="connsiteY70" fmla="*/ 210624 h 1855788"/>
                      <a:gd name="connsiteX71" fmla="*/ 1473151 w 2781300"/>
                      <a:gd name="connsiteY71" fmla="*/ 203783 h 1855788"/>
                      <a:gd name="connsiteX72" fmla="*/ 1558931 w 2781300"/>
                      <a:gd name="connsiteY72" fmla="*/ 200025 h 1855788"/>
                      <a:gd name="connsiteX73" fmla="*/ 1535305 w 2781300"/>
                      <a:gd name="connsiteY73" fmla="*/ 266902 h 1855788"/>
                      <a:gd name="connsiteX74" fmla="*/ 1540646 w 2781300"/>
                      <a:gd name="connsiteY74" fmla="*/ 269743 h 1855788"/>
                      <a:gd name="connsiteX75" fmla="*/ 1620474 w 2781300"/>
                      <a:gd name="connsiteY75" fmla="*/ 263128 h 1855788"/>
                      <a:gd name="connsiteX76" fmla="*/ 1605204 w 2781300"/>
                      <a:gd name="connsiteY76" fmla="*/ 304079 h 1855788"/>
                      <a:gd name="connsiteX77" fmla="*/ 1757367 w 2781300"/>
                      <a:gd name="connsiteY77" fmla="*/ 311945 h 1855788"/>
                      <a:gd name="connsiteX78" fmla="*/ 1735914 w 2781300"/>
                      <a:gd name="connsiteY78" fmla="*/ 364629 h 1855788"/>
                      <a:gd name="connsiteX79" fmla="*/ 1808129 w 2781300"/>
                      <a:gd name="connsiteY79" fmla="*/ 359574 h 1855788"/>
                      <a:gd name="connsiteX80" fmla="*/ 1792112 w 2781300"/>
                      <a:gd name="connsiteY80" fmla="*/ 395862 h 1855788"/>
                      <a:gd name="connsiteX81" fmla="*/ 1908140 w 2781300"/>
                      <a:gd name="connsiteY81" fmla="*/ 388149 h 1855788"/>
                      <a:gd name="connsiteX82" fmla="*/ 1877411 w 2781300"/>
                      <a:gd name="connsiteY82" fmla="*/ 454261 h 1855788"/>
                      <a:gd name="connsiteX83" fmla="*/ 1882194 w 2781300"/>
                      <a:gd name="connsiteY83" fmla="*/ 456941 h 1855788"/>
                      <a:gd name="connsiteX84" fmla="*/ 1972435 w 2781300"/>
                      <a:gd name="connsiteY84" fmla="*/ 451649 h 1855788"/>
                      <a:gd name="connsiteX85" fmla="*/ 1949751 w 2781300"/>
                      <a:gd name="connsiteY85" fmla="*/ 494699 h 1855788"/>
                      <a:gd name="connsiteX86" fmla="*/ 2100242 w 2781300"/>
                      <a:gd name="connsiteY86" fmla="*/ 524674 h 1855788"/>
                      <a:gd name="connsiteX87" fmla="*/ 2080914 w 2781300"/>
                      <a:gd name="connsiteY87" fmla="*/ 567549 h 1855788"/>
                      <a:gd name="connsiteX88" fmla="*/ 2203928 w 2781300"/>
                      <a:gd name="connsiteY88" fmla="*/ 576262 h 1855788"/>
                      <a:gd name="connsiteX89" fmla="*/ 2180042 w 2781300"/>
                      <a:gd name="connsiteY89" fmla="*/ 622605 h 1855788"/>
                      <a:gd name="connsiteX90" fmla="*/ 2346339 w 2781300"/>
                      <a:gd name="connsiteY90" fmla="*/ 631032 h 1855788"/>
                      <a:gd name="connsiteX91" fmla="*/ 2319231 w 2781300"/>
                      <a:gd name="connsiteY91" fmla="*/ 696341 h 1855788"/>
                      <a:gd name="connsiteX92" fmla="*/ 2438404 w 2781300"/>
                      <a:gd name="connsiteY92" fmla="*/ 707232 h 1855788"/>
                      <a:gd name="connsiteX93" fmla="*/ 2416227 w 2781300"/>
                      <a:gd name="connsiteY93" fmla="*/ 746374 h 1855788"/>
                      <a:gd name="connsiteX94" fmla="*/ 2548297 w 2781300"/>
                      <a:gd name="connsiteY94" fmla="*/ 747713 h 1855788"/>
                      <a:gd name="connsiteX95" fmla="*/ 2513846 w 2781300"/>
                      <a:gd name="connsiteY95" fmla="*/ 796728 h 1855788"/>
                      <a:gd name="connsiteX96" fmla="*/ 2660245 w 2781300"/>
                      <a:gd name="connsiteY96" fmla="*/ 795338 h 1855788"/>
                      <a:gd name="connsiteX97" fmla="*/ 2629833 w 2781300"/>
                      <a:gd name="connsiteY97" fmla="*/ 852351 h 1855788"/>
                      <a:gd name="connsiteX98" fmla="*/ 2710659 w 2781300"/>
                      <a:gd name="connsiteY98" fmla="*/ 852487 h 1855788"/>
                      <a:gd name="connsiteX99" fmla="*/ 2692412 w 2781300"/>
                      <a:gd name="connsiteY99" fmla="*/ 881266 h 1855788"/>
                      <a:gd name="connsiteX100" fmla="*/ 2781300 w 2781300"/>
                      <a:gd name="connsiteY10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52800 w 2781300"/>
                      <a:gd name="connsiteY36" fmla="*/ 1731433 h 1855788"/>
                      <a:gd name="connsiteX37" fmla="*/ 1209062 w 2781300"/>
                      <a:gd name="connsiteY37" fmla="*/ 1749131 h 1855788"/>
                      <a:gd name="connsiteX38" fmla="*/ 1222348 w 2781300"/>
                      <a:gd name="connsiteY38" fmla="*/ 1793876 h 1855788"/>
                      <a:gd name="connsiteX39" fmla="*/ 1136568 w 2781300"/>
                      <a:gd name="connsiteY39" fmla="*/ 1789405 h 1855788"/>
                      <a:gd name="connsiteX40" fmla="*/ 1107314 w 2781300"/>
                      <a:gd name="connsiteY40" fmla="*/ 1784797 h 1855788"/>
                      <a:gd name="connsiteX41" fmla="*/ 1098822 w 2781300"/>
                      <a:gd name="connsiteY41" fmla="*/ 1787442 h 1855788"/>
                      <a:gd name="connsiteX42" fmla="*/ 1108885 w 2781300"/>
                      <a:gd name="connsiteY42" fmla="*/ 1822451 h 1855788"/>
                      <a:gd name="connsiteX43" fmla="*/ 1023105 w 2781300"/>
                      <a:gd name="connsiteY43" fmla="*/ 1817833 h 1855788"/>
                      <a:gd name="connsiteX44" fmla="*/ 1003642 w 2781300"/>
                      <a:gd name="connsiteY44" fmla="*/ 1814666 h 1855788"/>
                      <a:gd name="connsiteX45" fmla="*/ 997790 w 2781300"/>
                      <a:gd name="connsiteY45" fmla="*/ 1815797 h 1855788"/>
                      <a:gd name="connsiteX46" fmla="*/ 1008873 w 2781300"/>
                      <a:gd name="connsiteY46" fmla="*/ 1855788 h 1855788"/>
                      <a:gd name="connsiteX47" fmla="*/ 839790 w 2781300"/>
                      <a:gd name="connsiteY47" fmla="*/ 1836937 h 1855788"/>
                      <a:gd name="connsiteX48" fmla="*/ 821133 w 2781300"/>
                      <a:gd name="connsiteY48" fmla="*/ 1831631 h 1855788"/>
                      <a:gd name="connsiteX49" fmla="*/ 775540 w 2781300"/>
                      <a:gd name="connsiteY49" fmla="*/ 1828957 h 1855788"/>
                      <a:gd name="connsiteX50" fmla="*/ 0 w 2781300"/>
                      <a:gd name="connsiteY50" fmla="*/ 941388 h 1855788"/>
                      <a:gd name="connsiteX51" fmla="*/ 626400 w 2781300"/>
                      <a:gd name="connsiteY51" fmla="*/ 93223 h 1855788"/>
                      <a:gd name="connsiteX52" fmla="*/ 667074 w 2781300"/>
                      <a:gd name="connsiteY52" fmla="*/ 81034 h 1855788"/>
                      <a:gd name="connsiteX53" fmla="*/ 682305 w 2781300"/>
                      <a:gd name="connsiteY53" fmla="*/ 72919 h 1855788"/>
                      <a:gd name="connsiteX54" fmla="*/ 1008873 w 2781300"/>
                      <a:gd name="connsiteY54" fmla="*/ 0 h 1855788"/>
                      <a:gd name="connsiteX55" fmla="*/ 997186 w 2781300"/>
                      <a:gd name="connsiteY55" fmla="*/ 42173 h 1855788"/>
                      <a:gd name="connsiteX56" fmla="*/ 1023105 w 2781300"/>
                      <a:gd name="connsiteY56" fmla="*/ 37956 h 1855788"/>
                      <a:gd name="connsiteX57" fmla="*/ 1108885 w 2781300"/>
                      <a:gd name="connsiteY57" fmla="*/ 33337 h 1855788"/>
                      <a:gd name="connsiteX58" fmla="*/ 1097623 w 2781300"/>
                      <a:gd name="connsiteY58" fmla="*/ 72518 h 1855788"/>
                      <a:gd name="connsiteX59" fmla="*/ 1136568 w 2781300"/>
                      <a:gd name="connsiteY59" fmla="*/ 66383 h 1855788"/>
                      <a:gd name="connsiteX60" fmla="*/ 1222348 w 2781300"/>
                      <a:gd name="connsiteY60" fmla="*/ 61912 h 1855788"/>
                      <a:gd name="connsiteX61" fmla="*/ 1206030 w 2781300"/>
                      <a:gd name="connsiteY61" fmla="*/ 116866 h 1855788"/>
                      <a:gd name="connsiteX62" fmla="*/ 1232453 w 2781300"/>
                      <a:gd name="connsiteY62" fmla="*/ 127349 h 1855788"/>
                      <a:gd name="connsiteX63" fmla="*/ 1260393 w 2781300"/>
                      <a:gd name="connsiteY63" fmla="*/ 123238 h 1855788"/>
                      <a:gd name="connsiteX64" fmla="*/ 1346173 w 2781300"/>
                      <a:gd name="connsiteY64" fmla="*/ 119062 h 1855788"/>
                      <a:gd name="connsiteX65" fmla="*/ 1332246 w 2781300"/>
                      <a:gd name="connsiteY65" fmla="*/ 162868 h 1855788"/>
                      <a:gd name="connsiteX66" fmla="*/ 1344564 w 2781300"/>
                      <a:gd name="connsiteY66" fmla="*/ 161141 h 1855788"/>
                      <a:gd name="connsiteX67" fmla="*/ 1430344 w 2781300"/>
                      <a:gd name="connsiteY67" fmla="*/ 157162 h 1855788"/>
                      <a:gd name="connsiteX68" fmla="*/ 1413731 w 2781300"/>
                      <a:gd name="connsiteY68" fmla="*/ 206956 h 1855788"/>
                      <a:gd name="connsiteX69" fmla="*/ 1421485 w 2781300"/>
                      <a:gd name="connsiteY69" fmla="*/ 210624 h 1855788"/>
                      <a:gd name="connsiteX70" fmla="*/ 1473151 w 2781300"/>
                      <a:gd name="connsiteY70" fmla="*/ 203783 h 1855788"/>
                      <a:gd name="connsiteX71" fmla="*/ 1558931 w 2781300"/>
                      <a:gd name="connsiteY71" fmla="*/ 200025 h 1855788"/>
                      <a:gd name="connsiteX72" fmla="*/ 1535305 w 2781300"/>
                      <a:gd name="connsiteY72" fmla="*/ 266902 h 1855788"/>
                      <a:gd name="connsiteX73" fmla="*/ 1540646 w 2781300"/>
                      <a:gd name="connsiteY73" fmla="*/ 269743 h 1855788"/>
                      <a:gd name="connsiteX74" fmla="*/ 1620474 w 2781300"/>
                      <a:gd name="connsiteY74" fmla="*/ 263128 h 1855788"/>
                      <a:gd name="connsiteX75" fmla="*/ 1605204 w 2781300"/>
                      <a:gd name="connsiteY75" fmla="*/ 304079 h 1855788"/>
                      <a:gd name="connsiteX76" fmla="*/ 1757367 w 2781300"/>
                      <a:gd name="connsiteY76" fmla="*/ 311945 h 1855788"/>
                      <a:gd name="connsiteX77" fmla="*/ 1735914 w 2781300"/>
                      <a:gd name="connsiteY77" fmla="*/ 364629 h 1855788"/>
                      <a:gd name="connsiteX78" fmla="*/ 1808129 w 2781300"/>
                      <a:gd name="connsiteY78" fmla="*/ 359574 h 1855788"/>
                      <a:gd name="connsiteX79" fmla="*/ 1792112 w 2781300"/>
                      <a:gd name="connsiteY79" fmla="*/ 395862 h 1855788"/>
                      <a:gd name="connsiteX80" fmla="*/ 1908140 w 2781300"/>
                      <a:gd name="connsiteY80" fmla="*/ 388149 h 1855788"/>
                      <a:gd name="connsiteX81" fmla="*/ 1877411 w 2781300"/>
                      <a:gd name="connsiteY81" fmla="*/ 454261 h 1855788"/>
                      <a:gd name="connsiteX82" fmla="*/ 1882194 w 2781300"/>
                      <a:gd name="connsiteY82" fmla="*/ 456941 h 1855788"/>
                      <a:gd name="connsiteX83" fmla="*/ 1972435 w 2781300"/>
                      <a:gd name="connsiteY83" fmla="*/ 451649 h 1855788"/>
                      <a:gd name="connsiteX84" fmla="*/ 1949751 w 2781300"/>
                      <a:gd name="connsiteY84" fmla="*/ 494699 h 1855788"/>
                      <a:gd name="connsiteX85" fmla="*/ 2100242 w 2781300"/>
                      <a:gd name="connsiteY85" fmla="*/ 524674 h 1855788"/>
                      <a:gd name="connsiteX86" fmla="*/ 2080914 w 2781300"/>
                      <a:gd name="connsiteY86" fmla="*/ 567549 h 1855788"/>
                      <a:gd name="connsiteX87" fmla="*/ 2203928 w 2781300"/>
                      <a:gd name="connsiteY87" fmla="*/ 576262 h 1855788"/>
                      <a:gd name="connsiteX88" fmla="*/ 2180042 w 2781300"/>
                      <a:gd name="connsiteY88" fmla="*/ 622605 h 1855788"/>
                      <a:gd name="connsiteX89" fmla="*/ 2346339 w 2781300"/>
                      <a:gd name="connsiteY89" fmla="*/ 631032 h 1855788"/>
                      <a:gd name="connsiteX90" fmla="*/ 2319231 w 2781300"/>
                      <a:gd name="connsiteY90" fmla="*/ 696341 h 1855788"/>
                      <a:gd name="connsiteX91" fmla="*/ 2438404 w 2781300"/>
                      <a:gd name="connsiteY91" fmla="*/ 707232 h 1855788"/>
                      <a:gd name="connsiteX92" fmla="*/ 2416227 w 2781300"/>
                      <a:gd name="connsiteY92" fmla="*/ 746374 h 1855788"/>
                      <a:gd name="connsiteX93" fmla="*/ 2548297 w 2781300"/>
                      <a:gd name="connsiteY93" fmla="*/ 747713 h 1855788"/>
                      <a:gd name="connsiteX94" fmla="*/ 2513846 w 2781300"/>
                      <a:gd name="connsiteY94" fmla="*/ 796728 h 1855788"/>
                      <a:gd name="connsiteX95" fmla="*/ 2660245 w 2781300"/>
                      <a:gd name="connsiteY95" fmla="*/ 795338 h 1855788"/>
                      <a:gd name="connsiteX96" fmla="*/ 2629833 w 2781300"/>
                      <a:gd name="connsiteY96" fmla="*/ 852351 h 1855788"/>
                      <a:gd name="connsiteX97" fmla="*/ 2710659 w 2781300"/>
                      <a:gd name="connsiteY97" fmla="*/ 852487 h 1855788"/>
                      <a:gd name="connsiteX98" fmla="*/ 2692412 w 2781300"/>
                      <a:gd name="connsiteY98" fmla="*/ 881266 h 1855788"/>
                      <a:gd name="connsiteX99" fmla="*/ 2781300 w 2781300"/>
                      <a:gd name="connsiteY9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36720 w 2781300"/>
                      <a:gd name="connsiteY33" fmla="*/ 1693547 h 1855788"/>
                      <a:gd name="connsiteX34" fmla="*/ 1346173 w 2781300"/>
                      <a:gd name="connsiteY34" fmla="*/ 1736726 h 1855788"/>
                      <a:gd name="connsiteX35" fmla="*/ 1260393 w 2781300"/>
                      <a:gd name="connsiteY35" fmla="*/ 1732550 h 1855788"/>
                      <a:gd name="connsiteX36" fmla="*/ 1209062 w 2781300"/>
                      <a:gd name="connsiteY36" fmla="*/ 1749131 h 1855788"/>
                      <a:gd name="connsiteX37" fmla="*/ 1222348 w 2781300"/>
                      <a:gd name="connsiteY37" fmla="*/ 1793876 h 1855788"/>
                      <a:gd name="connsiteX38" fmla="*/ 1136568 w 2781300"/>
                      <a:gd name="connsiteY38" fmla="*/ 1789405 h 1855788"/>
                      <a:gd name="connsiteX39" fmla="*/ 1107314 w 2781300"/>
                      <a:gd name="connsiteY39" fmla="*/ 1784797 h 1855788"/>
                      <a:gd name="connsiteX40" fmla="*/ 1098822 w 2781300"/>
                      <a:gd name="connsiteY40" fmla="*/ 1787442 h 1855788"/>
                      <a:gd name="connsiteX41" fmla="*/ 1108885 w 2781300"/>
                      <a:gd name="connsiteY41" fmla="*/ 1822451 h 1855788"/>
                      <a:gd name="connsiteX42" fmla="*/ 1023105 w 2781300"/>
                      <a:gd name="connsiteY42" fmla="*/ 1817833 h 1855788"/>
                      <a:gd name="connsiteX43" fmla="*/ 1003642 w 2781300"/>
                      <a:gd name="connsiteY43" fmla="*/ 1814666 h 1855788"/>
                      <a:gd name="connsiteX44" fmla="*/ 997790 w 2781300"/>
                      <a:gd name="connsiteY44" fmla="*/ 1815797 h 1855788"/>
                      <a:gd name="connsiteX45" fmla="*/ 1008873 w 2781300"/>
                      <a:gd name="connsiteY45" fmla="*/ 1855788 h 1855788"/>
                      <a:gd name="connsiteX46" fmla="*/ 839790 w 2781300"/>
                      <a:gd name="connsiteY46" fmla="*/ 1836937 h 1855788"/>
                      <a:gd name="connsiteX47" fmla="*/ 821133 w 2781300"/>
                      <a:gd name="connsiteY47" fmla="*/ 1831631 h 1855788"/>
                      <a:gd name="connsiteX48" fmla="*/ 775540 w 2781300"/>
                      <a:gd name="connsiteY48" fmla="*/ 1828957 h 1855788"/>
                      <a:gd name="connsiteX49" fmla="*/ 0 w 2781300"/>
                      <a:gd name="connsiteY49" fmla="*/ 941388 h 1855788"/>
                      <a:gd name="connsiteX50" fmla="*/ 626400 w 2781300"/>
                      <a:gd name="connsiteY50" fmla="*/ 93223 h 1855788"/>
                      <a:gd name="connsiteX51" fmla="*/ 667074 w 2781300"/>
                      <a:gd name="connsiteY51" fmla="*/ 81034 h 1855788"/>
                      <a:gd name="connsiteX52" fmla="*/ 682305 w 2781300"/>
                      <a:gd name="connsiteY52" fmla="*/ 72919 h 1855788"/>
                      <a:gd name="connsiteX53" fmla="*/ 1008873 w 2781300"/>
                      <a:gd name="connsiteY53" fmla="*/ 0 h 1855788"/>
                      <a:gd name="connsiteX54" fmla="*/ 997186 w 2781300"/>
                      <a:gd name="connsiteY54" fmla="*/ 42173 h 1855788"/>
                      <a:gd name="connsiteX55" fmla="*/ 1023105 w 2781300"/>
                      <a:gd name="connsiteY55" fmla="*/ 37956 h 1855788"/>
                      <a:gd name="connsiteX56" fmla="*/ 1108885 w 2781300"/>
                      <a:gd name="connsiteY56" fmla="*/ 33337 h 1855788"/>
                      <a:gd name="connsiteX57" fmla="*/ 1097623 w 2781300"/>
                      <a:gd name="connsiteY57" fmla="*/ 72518 h 1855788"/>
                      <a:gd name="connsiteX58" fmla="*/ 1136568 w 2781300"/>
                      <a:gd name="connsiteY58" fmla="*/ 66383 h 1855788"/>
                      <a:gd name="connsiteX59" fmla="*/ 1222348 w 2781300"/>
                      <a:gd name="connsiteY59" fmla="*/ 61912 h 1855788"/>
                      <a:gd name="connsiteX60" fmla="*/ 1206030 w 2781300"/>
                      <a:gd name="connsiteY60" fmla="*/ 116866 h 1855788"/>
                      <a:gd name="connsiteX61" fmla="*/ 1232453 w 2781300"/>
                      <a:gd name="connsiteY61" fmla="*/ 127349 h 1855788"/>
                      <a:gd name="connsiteX62" fmla="*/ 1260393 w 2781300"/>
                      <a:gd name="connsiteY62" fmla="*/ 123238 h 1855788"/>
                      <a:gd name="connsiteX63" fmla="*/ 1346173 w 2781300"/>
                      <a:gd name="connsiteY63" fmla="*/ 119062 h 1855788"/>
                      <a:gd name="connsiteX64" fmla="*/ 1332246 w 2781300"/>
                      <a:gd name="connsiteY64" fmla="*/ 162868 h 1855788"/>
                      <a:gd name="connsiteX65" fmla="*/ 1344564 w 2781300"/>
                      <a:gd name="connsiteY65" fmla="*/ 161141 h 1855788"/>
                      <a:gd name="connsiteX66" fmla="*/ 1430344 w 2781300"/>
                      <a:gd name="connsiteY66" fmla="*/ 157162 h 1855788"/>
                      <a:gd name="connsiteX67" fmla="*/ 1413731 w 2781300"/>
                      <a:gd name="connsiteY67" fmla="*/ 206956 h 1855788"/>
                      <a:gd name="connsiteX68" fmla="*/ 1421485 w 2781300"/>
                      <a:gd name="connsiteY68" fmla="*/ 210624 h 1855788"/>
                      <a:gd name="connsiteX69" fmla="*/ 1473151 w 2781300"/>
                      <a:gd name="connsiteY69" fmla="*/ 203783 h 1855788"/>
                      <a:gd name="connsiteX70" fmla="*/ 1558931 w 2781300"/>
                      <a:gd name="connsiteY70" fmla="*/ 200025 h 1855788"/>
                      <a:gd name="connsiteX71" fmla="*/ 1535305 w 2781300"/>
                      <a:gd name="connsiteY71" fmla="*/ 266902 h 1855788"/>
                      <a:gd name="connsiteX72" fmla="*/ 1540646 w 2781300"/>
                      <a:gd name="connsiteY72" fmla="*/ 269743 h 1855788"/>
                      <a:gd name="connsiteX73" fmla="*/ 1620474 w 2781300"/>
                      <a:gd name="connsiteY73" fmla="*/ 263128 h 1855788"/>
                      <a:gd name="connsiteX74" fmla="*/ 1605204 w 2781300"/>
                      <a:gd name="connsiteY74" fmla="*/ 304079 h 1855788"/>
                      <a:gd name="connsiteX75" fmla="*/ 1757367 w 2781300"/>
                      <a:gd name="connsiteY75" fmla="*/ 311945 h 1855788"/>
                      <a:gd name="connsiteX76" fmla="*/ 1735914 w 2781300"/>
                      <a:gd name="connsiteY76" fmla="*/ 364629 h 1855788"/>
                      <a:gd name="connsiteX77" fmla="*/ 1808129 w 2781300"/>
                      <a:gd name="connsiteY77" fmla="*/ 359574 h 1855788"/>
                      <a:gd name="connsiteX78" fmla="*/ 1792112 w 2781300"/>
                      <a:gd name="connsiteY78" fmla="*/ 395862 h 1855788"/>
                      <a:gd name="connsiteX79" fmla="*/ 1908140 w 2781300"/>
                      <a:gd name="connsiteY79" fmla="*/ 388149 h 1855788"/>
                      <a:gd name="connsiteX80" fmla="*/ 1877411 w 2781300"/>
                      <a:gd name="connsiteY80" fmla="*/ 454261 h 1855788"/>
                      <a:gd name="connsiteX81" fmla="*/ 1882194 w 2781300"/>
                      <a:gd name="connsiteY81" fmla="*/ 456941 h 1855788"/>
                      <a:gd name="connsiteX82" fmla="*/ 1972435 w 2781300"/>
                      <a:gd name="connsiteY82" fmla="*/ 451649 h 1855788"/>
                      <a:gd name="connsiteX83" fmla="*/ 1949751 w 2781300"/>
                      <a:gd name="connsiteY83" fmla="*/ 494699 h 1855788"/>
                      <a:gd name="connsiteX84" fmla="*/ 2100242 w 2781300"/>
                      <a:gd name="connsiteY84" fmla="*/ 524674 h 1855788"/>
                      <a:gd name="connsiteX85" fmla="*/ 2080914 w 2781300"/>
                      <a:gd name="connsiteY85" fmla="*/ 567549 h 1855788"/>
                      <a:gd name="connsiteX86" fmla="*/ 2203928 w 2781300"/>
                      <a:gd name="connsiteY86" fmla="*/ 576262 h 1855788"/>
                      <a:gd name="connsiteX87" fmla="*/ 2180042 w 2781300"/>
                      <a:gd name="connsiteY87" fmla="*/ 622605 h 1855788"/>
                      <a:gd name="connsiteX88" fmla="*/ 2346339 w 2781300"/>
                      <a:gd name="connsiteY88" fmla="*/ 631032 h 1855788"/>
                      <a:gd name="connsiteX89" fmla="*/ 2319231 w 2781300"/>
                      <a:gd name="connsiteY89" fmla="*/ 696341 h 1855788"/>
                      <a:gd name="connsiteX90" fmla="*/ 2438404 w 2781300"/>
                      <a:gd name="connsiteY90" fmla="*/ 707232 h 1855788"/>
                      <a:gd name="connsiteX91" fmla="*/ 2416227 w 2781300"/>
                      <a:gd name="connsiteY91" fmla="*/ 746374 h 1855788"/>
                      <a:gd name="connsiteX92" fmla="*/ 2548297 w 2781300"/>
                      <a:gd name="connsiteY92" fmla="*/ 747713 h 1855788"/>
                      <a:gd name="connsiteX93" fmla="*/ 2513846 w 2781300"/>
                      <a:gd name="connsiteY93" fmla="*/ 796728 h 1855788"/>
                      <a:gd name="connsiteX94" fmla="*/ 2660245 w 2781300"/>
                      <a:gd name="connsiteY94" fmla="*/ 795338 h 1855788"/>
                      <a:gd name="connsiteX95" fmla="*/ 2629833 w 2781300"/>
                      <a:gd name="connsiteY95" fmla="*/ 852351 h 1855788"/>
                      <a:gd name="connsiteX96" fmla="*/ 2710659 w 2781300"/>
                      <a:gd name="connsiteY96" fmla="*/ 852487 h 1855788"/>
                      <a:gd name="connsiteX97" fmla="*/ 2692412 w 2781300"/>
                      <a:gd name="connsiteY97" fmla="*/ 881266 h 1855788"/>
                      <a:gd name="connsiteX98" fmla="*/ 2781300 w 2781300"/>
                      <a:gd name="connsiteY9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60393 w 2781300"/>
                      <a:gd name="connsiteY34" fmla="*/ 1732550 h 1855788"/>
                      <a:gd name="connsiteX35" fmla="*/ 1209062 w 2781300"/>
                      <a:gd name="connsiteY35" fmla="*/ 1749131 h 1855788"/>
                      <a:gd name="connsiteX36" fmla="*/ 1222348 w 2781300"/>
                      <a:gd name="connsiteY36" fmla="*/ 1793876 h 1855788"/>
                      <a:gd name="connsiteX37" fmla="*/ 1136568 w 2781300"/>
                      <a:gd name="connsiteY37" fmla="*/ 1789405 h 1855788"/>
                      <a:gd name="connsiteX38" fmla="*/ 1107314 w 2781300"/>
                      <a:gd name="connsiteY38" fmla="*/ 1784797 h 1855788"/>
                      <a:gd name="connsiteX39" fmla="*/ 1098822 w 2781300"/>
                      <a:gd name="connsiteY39" fmla="*/ 1787442 h 1855788"/>
                      <a:gd name="connsiteX40" fmla="*/ 1108885 w 2781300"/>
                      <a:gd name="connsiteY40" fmla="*/ 1822451 h 1855788"/>
                      <a:gd name="connsiteX41" fmla="*/ 1023105 w 2781300"/>
                      <a:gd name="connsiteY41" fmla="*/ 1817833 h 1855788"/>
                      <a:gd name="connsiteX42" fmla="*/ 1003642 w 2781300"/>
                      <a:gd name="connsiteY42" fmla="*/ 1814666 h 1855788"/>
                      <a:gd name="connsiteX43" fmla="*/ 997790 w 2781300"/>
                      <a:gd name="connsiteY43" fmla="*/ 1815797 h 1855788"/>
                      <a:gd name="connsiteX44" fmla="*/ 1008873 w 2781300"/>
                      <a:gd name="connsiteY44" fmla="*/ 1855788 h 1855788"/>
                      <a:gd name="connsiteX45" fmla="*/ 839790 w 2781300"/>
                      <a:gd name="connsiteY45" fmla="*/ 1836937 h 1855788"/>
                      <a:gd name="connsiteX46" fmla="*/ 821133 w 2781300"/>
                      <a:gd name="connsiteY46" fmla="*/ 1831631 h 1855788"/>
                      <a:gd name="connsiteX47" fmla="*/ 775540 w 2781300"/>
                      <a:gd name="connsiteY47" fmla="*/ 1828957 h 1855788"/>
                      <a:gd name="connsiteX48" fmla="*/ 0 w 2781300"/>
                      <a:gd name="connsiteY48" fmla="*/ 941388 h 1855788"/>
                      <a:gd name="connsiteX49" fmla="*/ 626400 w 2781300"/>
                      <a:gd name="connsiteY49" fmla="*/ 93223 h 1855788"/>
                      <a:gd name="connsiteX50" fmla="*/ 667074 w 2781300"/>
                      <a:gd name="connsiteY50" fmla="*/ 81034 h 1855788"/>
                      <a:gd name="connsiteX51" fmla="*/ 682305 w 2781300"/>
                      <a:gd name="connsiteY51" fmla="*/ 72919 h 1855788"/>
                      <a:gd name="connsiteX52" fmla="*/ 1008873 w 2781300"/>
                      <a:gd name="connsiteY52" fmla="*/ 0 h 1855788"/>
                      <a:gd name="connsiteX53" fmla="*/ 997186 w 2781300"/>
                      <a:gd name="connsiteY53" fmla="*/ 42173 h 1855788"/>
                      <a:gd name="connsiteX54" fmla="*/ 1023105 w 2781300"/>
                      <a:gd name="connsiteY54" fmla="*/ 37956 h 1855788"/>
                      <a:gd name="connsiteX55" fmla="*/ 1108885 w 2781300"/>
                      <a:gd name="connsiteY55" fmla="*/ 33337 h 1855788"/>
                      <a:gd name="connsiteX56" fmla="*/ 1097623 w 2781300"/>
                      <a:gd name="connsiteY56" fmla="*/ 72518 h 1855788"/>
                      <a:gd name="connsiteX57" fmla="*/ 1136568 w 2781300"/>
                      <a:gd name="connsiteY57" fmla="*/ 66383 h 1855788"/>
                      <a:gd name="connsiteX58" fmla="*/ 1222348 w 2781300"/>
                      <a:gd name="connsiteY58" fmla="*/ 61912 h 1855788"/>
                      <a:gd name="connsiteX59" fmla="*/ 1206030 w 2781300"/>
                      <a:gd name="connsiteY59" fmla="*/ 116866 h 1855788"/>
                      <a:gd name="connsiteX60" fmla="*/ 1232453 w 2781300"/>
                      <a:gd name="connsiteY60" fmla="*/ 127349 h 1855788"/>
                      <a:gd name="connsiteX61" fmla="*/ 1260393 w 2781300"/>
                      <a:gd name="connsiteY61" fmla="*/ 123238 h 1855788"/>
                      <a:gd name="connsiteX62" fmla="*/ 1346173 w 2781300"/>
                      <a:gd name="connsiteY62" fmla="*/ 119062 h 1855788"/>
                      <a:gd name="connsiteX63" fmla="*/ 1332246 w 2781300"/>
                      <a:gd name="connsiteY63" fmla="*/ 162868 h 1855788"/>
                      <a:gd name="connsiteX64" fmla="*/ 1344564 w 2781300"/>
                      <a:gd name="connsiteY64" fmla="*/ 161141 h 1855788"/>
                      <a:gd name="connsiteX65" fmla="*/ 1430344 w 2781300"/>
                      <a:gd name="connsiteY65" fmla="*/ 157162 h 1855788"/>
                      <a:gd name="connsiteX66" fmla="*/ 1413731 w 2781300"/>
                      <a:gd name="connsiteY66" fmla="*/ 206956 h 1855788"/>
                      <a:gd name="connsiteX67" fmla="*/ 1421485 w 2781300"/>
                      <a:gd name="connsiteY67" fmla="*/ 210624 h 1855788"/>
                      <a:gd name="connsiteX68" fmla="*/ 1473151 w 2781300"/>
                      <a:gd name="connsiteY68" fmla="*/ 203783 h 1855788"/>
                      <a:gd name="connsiteX69" fmla="*/ 1558931 w 2781300"/>
                      <a:gd name="connsiteY69" fmla="*/ 200025 h 1855788"/>
                      <a:gd name="connsiteX70" fmla="*/ 1535305 w 2781300"/>
                      <a:gd name="connsiteY70" fmla="*/ 266902 h 1855788"/>
                      <a:gd name="connsiteX71" fmla="*/ 1540646 w 2781300"/>
                      <a:gd name="connsiteY71" fmla="*/ 269743 h 1855788"/>
                      <a:gd name="connsiteX72" fmla="*/ 1620474 w 2781300"/>
                      <a:gd name="connsiteY72" fmla="*/ 263128 h 1855788"/>
                      <a:gd name="connsiteX73" fmla="*/ 1605204 w 2781300"/>
                      <a:gd name="connsiteY73" fmla="*/ 304079 h 1855788"/>
                      <a:gd name="connsiteX74" fmla="*/ 1757367 w 2781300"/>
                      <a:gd name="connsiteY74" fmla="*/ 311945 h 1855788"/>
                      <a:gd name="connsiteX75" fmla="*/ 1735914 w 2781300"/>
                      <a:gd name="connsiteY75" fmla="*/ 364629 h 1855788"/>
                      <a:gd name="connsiteX76" fmla="*/ 1808129 w 2781300"/>
                      <a:gd name="connsiteY76" fmla="*/ 359574 h 1855788"/>
                      <a:gd name="connsiteX77" fmla="*/ 1792112 w 2781300"/>
                      <a:gd name="connsiteY77" fmla="*/ 395862 h 1855788"/>
                      <a:gd name="connsiteX78" fmla="*/ 1908140 w 2781300"/>
                      <a:gd name="connsiteY78" fmla="*/ 388149 h 1855788"/>
                      <a:gd name="connsiteX79" fmla="*/ 1877411 w 2781300"/>
                      <a:gd name="connsiteY79" fmla="*/ 454261 h 1855788"/>
                      <a:gd name="connsiteX80" fmla="*/ 1882194 w 2781300"/>
                      <a:gd name="connsiteY80" fmla="*/ 456941 h 1855788"/>
                      <a:gd name="connsiteX81" fmla="*/ 1972435 w 2781300"/>
                      <a:gd name="connsiteY81" fmla="*/ 451649 h 1855788"/>
                      <a:gd name="connsiteX82" fmla="*/ 1949751 w 2781300"/>
                      <a:gd name="connsiteY82" fmla="*/ 494699 h 1855788"/>
                      <a:gd name="connsiteX83" fmla="*/ 2100242 w 2781300"/>
                      <a:gd name="connsiteY83" fmla="*/ 524674 h 1855788"/>
                      <a:gd name="connsiteX84" fmla="*/ 2080914 w 2781300"/>
                      <a:gd name="connsiteY84" fmla="*/ 567549 h 1855788"/>
                      <a:gd name="connsiteX85" fmla="*/ 2203928 w 2781300"/>
                      <a:gd name="connsiteY85" fmla="*/ 576262 h 1855788"/>
                      <a:gd name="connsiteX86" fmla="*/ 2180042 w 2781300"/>
                      <a:gd name="connsiteY86" fmla="*/ 622605 h 1855788"/>
                      <a:gd name="connsiteX87" fmla="*/ 2346339 w 2781300"/>
                      <a:gd name="connsiteY87" fmla="*/ 631032 h 1855788"/>
                      <a:gd name="connsiteX88" fmla="*/ 2319231 w 2781300"/>
                      <a:gd name="connsiteY88" fmla="*/ 696341 h 1855788"/>
                      <a:gd name="connsiteX89" fmla="*/ 2438404 w 2781300"/>
                      <a:gd name="connsiteY89" fmla="*/ 707232 h 1855788"/>
                      <a:gd name="connsiteX90" fmla="*/ 2416227 w 2781300"/>
                      <a:gd name="connsiteY90" fmla="*/ 746374 h 1855788"/>
                      <a:gd name="connsiteX91" fmla="*/ 2548297 w 2781300"/>
                      <a:gd name="connsiteY91" fmla="*/ 747713 h 1855788"/>
                      <a:gd name="connsiteX92" fmla="*/ 2513846 w 2781300"/>
                      <a:gd name="connsiteY92" fmla="*/ 796728 h 1855788"/>
                      <a:gd name="connsiteX93" fmla="*/ 2660245 w 2781300"/>
                      <a:gd name="connsiteY93" fmla="*/ 795338 h 1855788"/>
                      <a:gd name="connsiteX94" fmla="*/ 2629833 w 2781300"/>
                      <a:gd name="connsiteY94" fmla="*/ 852351 h 1855788"/>
                      <a:gd name="connsiteX95" fmla="*/ 2710659 w 2781300"/>
                      <a:gd name="connsiteY95" fmla="*/ 852487 h 1855788"/>
                      <a:gd name="connsiteX96" fmla="*/ 2692412 w 2781300"/>
                      <a:gd name="connsiteY96" fmla="*/ 881266 h 1855788"/>
                      <a:gd name="connsiteX97" fmla="*/ 2781300 w 2781300"/>
                      <a:gd name="connsiteY9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36568 w 2781300"/>
                      <a:gd name="connsiteY36" fmla="*/ 1789405 h 1855788"/>
                      <a:gd name="connsiteX37" fmla="*/ 1107314 w 2781300"/>
                      <a:gd name="connsiteY37" fmla="*/ 1784797 h 1855788"/>
                      <a:gd name="connsiteX38" fmla="*/ 1098822 w 2781300"/>
                      <a:gd name="connsiteY38" fmla="*/ 1787442 h 1855788"/>
                      <a:gd name="connsiteX39" fmla="*/ 1108885 w 2781300"/>
                      <a:gd name="connsiteY39" fmla="*/ 1822451 h 1855788"/>
                      <a:gd name="connsiteX40" fmla="*/ 1023105 w 2781300"/>
                      <a:gd name="connsiteY40" fmla="*/ 1817833 h 1855788"/>
                      <a:gd name="connsiteX41" fmla="*/ 1003642 w 2781300"/>
                      <a:gd name="connsiteY41" fmla="*/ 1814666 h 1855788"/>
                      <a:gd name="connsiteX42" fmla="*/ 997790 w 2781300"/>
                      <a:gd name="connsiteY42" fmla="*/ 1815797 h 1855788"/>
                      <a:gd name="connsiteX43" fmla="*/ 1008873 w 2781300"/>
                      <a:gd name="connsiteY43" fmla="*/ 1855788 h 1855788"/>
                      <a:gd name="connsiteX44" fmla="*/ 839790 w 2781300"/>
                      <a:gd name="connsiteY44" fmla="*/ 1836937 h 1855788"/>
                      <a:gd name="connsiteX45" fmla="*/ 821133 w 2781300"/>
                      <a:gd name="connsiteY45" fmla="*/ 1831631 h 1855788"/>
                      <a:gd name="connsiteX46" fmla="*/ 775540 w 2781300"/>
                      <a:gd name="connsiteY46" fmla="*/ 1828957 h 1855788"/>
                      <a:gd name="connsiteX47" fmla="*/ 0 w 2781300"/>
                      <a:gd name="connsiteY47" fmla="*/ 941388 h 1855788"/>
                      <a:gd name="connsiteX48" fmla="*/ 626400 w 2781300"/>
                      <a:gd name="connsiteY48" fmla="*/ 93223 h 1855788"/>
                      <a:gd name="connsiteX49" fmla="*/ 667074 w 2781300"/>
                      <a:gd name="connsiteY49" fmla="*/ 81034 h 1855788"/>
                      <a:gd name="connsiteX50" fmla="*/ 682305 w 2781300"/>
                      <a:gd name="connsiteY50" fmla="*/ 72919 h 1855788"/>
                      <a:gd name="connsiteX51" fmla="*/ 1008873 w 2781300"/>
                      <a:gd name="connsiteY51" fmla="*/ 0 h 1855788"/>
                      <a:gd name="connsiteX52" fmla="*/ 997186 w 2781300"/>
                      <a:gd name="connsiteY52" fmla="*/ 42173 h 1855788"/>
                      <a:gd name="connsiteX53" fmla="*/ 1023105 w 2781300"/>
                      <a:gd name="connsiteY53" fmla="*/ 37956 h 1855788"/>
                      <a:gd name="connsiteX54" fmla="*/ 1108885 w 2781300"/>
                      <a:gd name="connsiteY54" fmla="*/ 33337 h 1855788"/>
                      <a:gd name="connsiteX55" fmla="*/ 1097623 w 2781300"/>
                      <a:gd name="connsiteY55" fmla="*/ 72518 h 1855788"/>
                      <a:gd name="connsiteX56" fmla="*/ 1136568 w 2781300"/>
                      <a:gd name="connsiteY56" fmla="*/ 66383 h 1855788"/>
                      <a:gd name="connsiteX57" fmla="*/ 1222348 w 2781300"/>
                      <a:gd name="connsiteY57" fmla="*/ 61912 h 1855788"/>
                      <a:gd name="connsiteX58" fmla="*/ 1206030 w 2781300"/>
                      <a:gd name="connsiteY58" fmla="*/ 116866 h 1855788"/>
                      <a:gd name="connsiteX59" fmla="*/ 1232453 w 2781300"/>
                      <a:gd name="connsiteY59" fmla="*/ 127349 h 1855788"/>
                      <a:gd name="connsiteX60" fmla="*/ 1260393 w 2781300"/>
                      <a:gd name="connsiteY60" fmla="*/ 123238 h 1855788"/>
                      <a:gd name="connsiteX61" fmla="*/ 1346173 w 2781300"/>
                      <a:gd name="connsiteY61" fmla="*/ 119062 h 1855788"/>
                      <a:gd name="connsiteX62" fmla="*/ 1332246 w 2781300"/>
                      <a:gd name="connsiteY62" fmla="*/ 162868 h 1855788"/>
                      <a:gd name="connsiteX63" fmla="*/ 1344564 w 2781300"/>
                      <a:gd name="connsiteY63" fmla="*/ 161141 h 1855788"/>
                      <a:gd name="connsiteX64" fmla="*/ 1430344 w 2781300"/>
                      <a:gd name="connsiteY64" fmla="*/ 157162 h 1855788"/>
                      <a:gd name="connsiteX65" fmla="*/ 1413731 w 2781300"/>
                      <a:gd name="connsiteY65" fmla="*/ 206956 h 1855788"/>
                      <a:gd name="connsiteX66" fmla="*/ 1421485 w 2781300"/>
                      <a:gd name="connsiteY66" fmla="*/ 210624 h 1855788"/>
                      <a:gd name="connsiteX67" fmla="*/ 1473151 w 2781300"/>
                      <a:gd name="connsiteY67" fmla="*/ 203783 h 1855788"/>
                      <a:gd name="connsiteX68" fmla="*/ 1558931 w 2781300"/>
                      <a:gd name="connsiteY68" fmla="*/ 200025 h 1855788"/>
                      <a:gd name="connsiteX69" fmla="*/ 1535305 w 2781300"/>
                      <a:gd name="connsiteY69" fmla="*/ 266902 h 1855788"/>
                      <a:gd name="connsiteX70" fmla="*/ 1540646 w 2781300"/>
                      <a:gd name="connsiteY70" fmla="*/ 269743 h 1855788"/>
                      <a:gd name="connsiteX71" fmla="*/ 1620474 w 2781300"/>
                      <a:gd name="connsiteY71" fmla="*/ 263128 h 1855788"/>
                      <a:gd name="connsiteX72" fmla="*/ 1605204 w 2781300"/>
                      <a:gd name="connsiteY72" fmla="*/ 304079 h 1855788"/>
                      <a:gd name="connsiteX73" fmla="*/ 1757367 w 2781300"/>
                      <a:gd name="connsiteY73" fmla="*/ 311945 h 1855788"/>
                      <a:gd name="connsiteX74" fmla="*/ 1735914 w 2781300"/>
                      <a:gd name="connsiteY74" fmla="*/ 364629 h 1855788"/>
                      <a:gd name="connsiteX75" fmla="*/ 1808129 w 2781300"/>
                      <a:gd name="connsiteY75" fmla="*/ 359574 h 1855788"/>
                      <a:gd name="connsiteX76" fmla="*/ 1792112 w 2781300"/>
                      <a:gd name="connsiteY76" fmla="*/ 395862 h 1855788"/>
                      <a:gd name="connsiteX77" fmla="*/ 1908140 w 2781300"/>
                      <a:gd name="connsiteY77" fmla="*/ 388149 h 1855788"/>
                      <a:gd name="connsiteX78" fmla="*/ 1877411 w 2781300"/>
                      <a:gd name="connsiteY78" fmla="*/ 454261 h 1855788"/>
                      <a:gd name="connsiteX79" fmla="*/ 1882194 w 2781300"/>
                      <a:gd name="connsiteY79" fmla="*/ 456941 h 1855788"/>
                      <a:gd name="connsiteX80" fmla="*/ 1972435 w 2781300"/>
                      <a:gd name="connsiteY80" fmla="*/ 451649 h 1855788"/>
                      <a:gd name="connsiteX81" fmla="*/ 1949751 w 2781300"/>
                      <a:gd name="connsiteY81" fmla="*/ 494699 h 1855788"/>
                      <a:gd name="connsiteX82" fmla="*/ 2100242 w 2781300"/>
                      <a:gd name="connsiteY82" fmla="*/ 524674 h 1855788"/>
                      <a:gd name="connsiteX83" fmla="*/ 2080914 w 2781300"/>
                      <a:gd name="connsiteY83" fmla="*/ 567549 h 1855788"/>
                      <a:gd name="connsiteX84" fmla="*/ 2203928 w 2781300"/>
                      <a:gd name="connsiteY84" fmla="*/ 576262 h 1855788"/>
                      <a:gd name="connsiteX85" fmla="*/ 2180042 w 2781300"/>
                      <a:gd name="connsiteY85" fmla="*/ 622605 h 1855788"/>
                      <a:gd name="connsiteX86" fmla="*/ 2346339 w 2781300"/>
                      <a:gd name="connsiteY86" fmla="*/ 631032 h 1855788"/>
                      <a:gd name="connsiteX87" fmla="*/ 2319231 w 2781300"/>
                      <a:gd name="connsiteY87" fmla="*/ 696341 h 1855788"/>
                      <a:gd name="connsiteX88" fmla="*/ 2438404 w 2781300"/>
                      <a:gd name="connsiteY88" fmla="*/ 707232 h 1855788"/>
                      <a:gd name="connsiteX89" fmla="*/ 2416227 w 2781300"/>
                      <a:gd name="connsiteY89" fmla="*/ 746374 h 1855788"/>
                      <a:gd name="connsiteX90" fmla="*/ 2548297 w 2781300"/>
                      <a:gd name="connsiteY90" fmla="*/ 747713 h 1855788"/>
                      <a:gd name="connsiteX91" fmla="*/ 2513846 w 2781300"/>
                      <a:gd name="connsiteY91" fmla="*/ 796728 h 1855788"/>
                      <a:gd name="connsiteX92" fmla="*/ 2660245 w 2781300"/>
                      <a:gd name="connsiteY92" fmla="*/ 795338 h 1855788"/>
                      <a:gd name="connsiteX93" fmla="*/ 2629833 w 2781300"/>
                      <a:gd name="connsiteY93" fmla="*/ 852351 h 1855788"/>
                      <a:gd name="connsiteX94" fmla="*/ 2710659 w 2781300"/>
                      <a:gd name="connsiteY94" fmla="*/ 852487 h 1855788"/>
                      <a:gd name="connsiteX95" fmla="*/ 2692412 w 2781300"/>
                      <a:gd name="connsiteY95" fmla="*/ 881266 h 1855788"/>
                      <a:gd name="connsiteX96" fmla="*/ 2781300 w 2781300"/>
                      <a:gd name="connsiteY9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098822 w 2781300"/>
                      <a:gd name="connsiteY37" fmla="*/ 1787442 h 1855788"/>
                      <a:gd name="connsiteX38" fmla="*/ 1108885 w 2781300"/>
                      <a:gd name="connsiteY38" fmla="*/ 1822451 h 1855788"/>
                      <a:gd name="connsiteX39" fmla="*/ 1023105 w 2781300"/>
                      <a:gd name="connsiteY39" fmla="*/ 1817833 h 1855788"/>
                      <a:gd name="connsiteX40" fmla="*/ 1003642 w 2781300"/>
                      <a:gd name="connsiteY40" fmla="*/ 1814666 h 1855788"/>
                      <a:gd name="connsiteX41" fmla="*/ 997790 w 2781300"/>
                      <a:gd name="connsiteY41" fmla="*/ 1815797 h 1855788"/>
                      <a:gd name="connsiteX42" fmla="*/ 1008873 w 2781300"/>
                      <a:gd name="connsiteY42" fmla="*/ 1855788 h 1855788"/>
                      <a:gd name="connsiteX43" fmla="*/ 839790 w 2781300"/>
                      <a:gd name="connsiteY43" fmla="*/ 1836937 h 1855788"/>
                      <a:gd name="connsiteX44" fmla="*/ 821133 w 2781300"/>
                      <a:gd name="connsiteY44" fmla="*/ 1831631 h 1855788"/>
                      <a:gd name="connsiteX45" fmla="*/ 775540 w 2781300"/>
                      <a:gd name="connsiteY45" fmla="*/ 1828957 h 1855788"/>
                      <a:gd name="connsiteX46" fmla="*/ 0 w 2781300"/>
                      <a:gd name="connsiteY46" fmla="*/ 941388 h 1855788"/>
                      <a:gd name="connsiteX47" fmla="*/ 626400 w 2781300"/>
                      <a:gd name="connsiteY47" fmla="*/ 93223 h 1855788"/>
                      <a:gd name="connsiteX48" fmla="*/ 667074 w 2781300"/>
                      <a:gd name="connsiteY48" fmla="*/ 81034 h 1855788"/>
                      <a:gd name="connsiteX49" fmla="*/ 682305 w 2781300"/>
                      <a:gd name="connsiteY49" fmla="*/ 72919 h 1855788"/>
                      <a:gd name="connsiteX50" fmla="*/ 1008873 w 2781300"/>
                      <a:gd name="connsiteY50" fmla="*/ 0 h 1855788"/>
                      <a:gd name="connsiteX51" fmla="*/ 997186 w 2781300"/>
                      <a:gd name="connsiteY51" fmla="*/ 42173 h 1855788"/>
                      <a:gd name="connsiteX52" fmla="*/ 1023105 w 2781300"/>
                      <a:gd name="connsiteY52" fmla="*/ 37956 h 1855788"/>
                      <a:gd name="connsiteX53" fmla="*/ 1108885 w 2781300"/>
                      <a:gd name="connsiteY53" fmla="*/ 33337 h 1855788"/>
                      <a:gd name="connsiteX54" fmla="*/ 1097623 w 2781300"/>
                      <a:gd name="connsiteY54" fmla="*/ 72518 h 1855788"/>
                      <a:gd name="connsiteX55" fmla="*/ 1136568 w 2781300"/>
                      <a:gd name="connsiteY55" fmla="*/ 66383 h 1855788"/>
                      <a:gd name="connsiteX56" fmla="*/ 1222348 w 2781300"/>
                      <a:gd name="connsiteY56" fmla="*/ 61912 h 1855788"/>
                      <a:gd name="connsiteX57" fmla="*/ 1206030 w 2781300"/>
                      <a:gd name="connsiteY57" fmla="*/ 116866 h 1855788"/>
                      <a:gd name="connsiteX58" fmla="*/ 1232453 w 2781300"/>
                      <a:gd name="connsiteY58" fmla="*/ 127349 h 1855788"/>
                      <a:gd name="connsiteX59" fmla="*/ 1260393 w 2781300"/>
                      <a:gd name="connsiteY59" fmla="*/ 123238 h 1855788"/>
                      <a:gd name="connsiteX60" fmla="*/ 1346173 w 2781300"/>
                      <a:gd name="connsiteY60" fmla="*/ 119062 h 1855788"/>
                      <a:gd name="connsiteX61" fmla="*/ 1332246 w 2781300"/>
                      <a:gd name="connsiteY61" fmla="*/ 162868 h 1855788"/>
                      <a:gd name="connsiteX62" fmla="*/ 1344564 w 2781300"/>
                      <a:gd name="connsiteY62" fmla="*/ 161141 h 1855788"/>
                      <a:gd name="connsiteX63" fmla="*/ 1430344 w 2781300"/>
                      <a:gd name="connsiteY63" fmla="*/ 157162 h 1855788"/>
                      <a:gd name="connsiteX64" fmla="*/ 1413731 w 2781300"/>
                      <a:gd name="connsiteY64" fmla="*/ 206956 h 1855788"/>
                      <a:gd name="connsiteX65" fmla="*/ 1421485 w 2781300"/>
                      <a:gd name="connsiteY65" fmla="*/ 210624 h 1855788"/>
                      <a:gd name="connsiteX66" fmla="*/ 1473151 w 2781300"/>
                      <a:gd name="connsiteY66" fmla="*/ 203783 h 1855788"/>
                      <a:gd name="connsiteX67" fmla="*/ 1558931 w 2781300"/>
                      <a:gd name="connsiteY67" fmla="*/ 200025 h 1855788"/>
                      <a:gd name="connsiteX68" fmla="*/ 1535305 w 2781300"/>
                      <a:gd name="connsiteY68" fmla="*/ 266902 h 1855788"/>
                      <a:gd name="connsiteX69" fmla="*/ 1540646 w 2781300"/>
                      <a:gd name="connsiteY69" fmla="*/ 269743 h 1855788"/>
                      <a:gd name="connsiteX70" fmla="*/ 1620474 w 2781300"/>
                      <a:gd name="connsiteY70" fmla="*/ 263128 h 1855788"/>
                      <a:gd name="connsiteX71" fmla="*/ 1605204 w 2781300"/>
                      <a:gd name="connsiteY71" fmla="*/ 304079 h 1855788"/>
                      <a:gd name="connsiteX72" fmla="*/ 1757367 w 2781300"/>
                      <a:gd name="connsiteY72" fmla="*/ 311945 h 1855788"/>
                      <a:gd name="connsiteX73" fmla="*/ 1735914 w 2781300"/>
                      <a:gd name="connsiteY73" fmla="*/ 364629 h 1855788"/>
                      <a:gd name="connsiteX74" fmla="*/ 1808129 w 2781300"/>
                      <a:gd name="connsiteY74" fmla="*/ 359574 h 1855788"/>
                      <a:gd name="connsiteX75" fmla="*/ 1792112 w 2781300"/>
                      <a:gd name="connsiteY75" fmla="*/ 395862 h 1855788"/>
                      <a:gd name="connsiteX76" fmla="*/ 1908140 w 2781300"/>
                      <a:gd name="connsiteY76" fmla="*/ 388149 h 1855788"/>
                      <a:gd name="connsiteX77" fmla="*/ 1877411 w 2781300"/>
                      <a:gd name="connsiteY77" fmla="*/ 454261 h 1855788"/>
                      <a:gd name="connsiteX78" fmla="*/ 1882194 w 2781300"/>
                      <a:gd name="connsiteY78" fmla="*/ 456941 h 1855788"/>
                      <a:gd name="connsiteX79" fmla="*/ 1972435 w 2781300"/>
                      <a:gd name="connsiteY79" fmla="*/ 451649 h 1855788"/>
                      <a:gd name="connsiteX80" fmla="*/ 1949751 w 2781300"/>
                      <a:gd name="connsiteY80" fmla="*/ 494699 h 1855788"/>
                      <a:gd name="connsiteX81" fmla="*/ 2100242 w 2781300"/>
                      <a:gd name="connsiteY81" fmla="*/ 524674 h 1855788"/>
                      <a:gd name="connsiteX82" fmla="*/ 2080914 w 2781300"/>
                      <a:gd name="connsiteY82" fmla="*/ 567549 h 1855788"/>
                      <a:gd name="connsiteX83" fmla="*/ 2203928 w 2781300"/>
                      <a:gd name="connsiteY83" fmla="*/ 576262 h 1855788"/>
                      <a:gd name="connsiteX84" fmla="*/ 2180042 w 2781300"/>
                      <a:gd name="connsiteY84" fmla="*/ 622605 h 1855788"/>
                      <a:gd name="connsiteX85" fmla="*/ 2346339 w 2781300"/>
                      <a:gd name="connsiteY85" fmla="*/ 631032 h 1855788"/>
                      <a:gd name="connsiteX86" fmla="*/ 2319231 w 2781300"/>
                      <a:gd name="connsiteY86" fmla="*/ 696341 h 1855788"/>
                      <a:gd name="connsiteX87" fmla="*/ 2438404 w 2781300"/>
                      <a:gd name="connsiteY87" fmla="*/ 707232 h 1855788"/>
                      <a:gd name="connsiteX88" fmla="*/ 2416227 w 2781300"/>
                      <a:gd name="connsiteY88" fmla="*/ 746374 h 1855788"/>
                      <a:gd name="connsiteX89" fmla="*/ 2548297 w 2781300"/>
                      <a:gd name="connsiteY89" fmla="*/ 747713 h 1855788"/>
                      <a:gd name="connsiteX90" fmla="*/ 2513846 w 2781300"/>
                      <a:gd name="connsiteY90" fmla="*/ 796728 h 1855788"/>
                      <a:gd name="connsiteX91" fmla="*/ 2660245 w 2781300"/>
                      <a:gd name="connsiteY91" fmla="*/ 795338 h 1855788"/>
                      <a:gd name="connsiteX92" fmla="*/ 2629833 w 2781300"/>
                      <a:gd name="connsiteY92" fmla="*/ 852351 h 1855788"/>
                      <a:gd name="connsiteX93" fmla="*/ 2710659 w 2781300"/>
                      <a:gd name="connsiteY93" fmla="*/ 852487 h 1855788"/>
                      <a:gd name="connsiteX94" fmla="*/ 2692412 w 2781300"/>
                      <a:gd name="connsiteY94" fmla="*/ 881266 h 1855788"/>
                      <a:gd name="connsiteX95" fmla="*/ 2781300 w 2781300"/>
                      <a:gd name="connsiteY9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7314 w 2781300"/>
                      <a:gd name="connsiteY36" fmla="*/ 1784797 h 1855788"/>
                      <a:gd name="connsiteX37" fmla="*/ 1108885 w 2781300"/>
                      <a:gd name="connsiteY37" fmla="*/ 1822451 h 1855788"/>
                      <a:gd name="connsiteX38" fmla="*/ 1023105 w 2781300"/>
                      <a:gd name="connsiteY38" fmla="*/ 1817833 h 1855788"/>
                      <a:gd name="connsiteX39" fmla="*/ 1003642 w 2781300"/>
                      <a:gd name="connsiteY39" fmla="*/ 1814666 h 1855788"/>
                      <a:gd name="connsiteX40" fmla="*/ 997790 w 2781300"/>
                      <a:gd name="connsiteY40" fmla="*/ 1815797 h 1855788"/>
                      <a:gd name="connsiteX41" fmla="*/ 1008873 w 2781300"/>
                      <a:gd name="connsiteY41" fmla="*/ 1855788 h 1855788"/>
                      <a:gd name="connsiteX42" fmla="*/ 839790 w 2781300"/>
                      <a:gd name="connsiteY42" fmla="*/ 1836937 h 1855788"/>
                      <a:gd name="connsiteX43" fmla="*/ 821133 w 2781300"/>
                      <a:gd name="connsiteY43" fmla="*/ 1831631 h 1855788"/>
                      <a:gd name="connsiteX44" fmla="*/ 775540 w 2781300"/>
                      <a:gd name="connsiteY44" fmla="*/ 1828957 h 1855788"/>
                      <a:gd name="connsiteX45" fmla="*/ 0 w 2781300"/>
                      <a:gd name="connsiteY45" fmla="*/ 941388 h 1855788"/>
                      <a:gd name="connsiteX46" fmla="*/ 626400 w 2781300"/>
                      <a:gd name="connsiteY46" fmla="*/ 93223 h 1855788"/>
                      <a:gd name="connsiteX47" fmla="*/ 667074 w 2781300"/>
                      <a:gd name="connsiteY47" fmla="*/ 81034 h 1855788"/>
                      <a:gd name="connsiteX48" fmla="*/ 682305 w 2781300"/>
                      <a:gd name="connsiteY48" fmla="*/ 72919 h 1855788"/>
                      <a:gd name="connsiteX49" fmla="*/ 1008873 w 2781300"/>
                      <a:gd name="connsiteY49" fmla="*/ 0 h 1855788"/>
                      <a:gd name="connsiteX50" fmla="*/ 997186 w 2781300"/>
                      <a:gd name="connsiteY50" fmla="*/ 42173 h 1855788"/>
                      <a:gd name="connsiteX51" fmla="*/ 1023105 w 2781300"/>
                      <a:gd name="connsiteY51" fmla="*/ 37956 h 1855788"/>
                      <a:gd name="connsiteX52" fmla="*/ 1108885 w 2781300"/>
                      <a:gd name="connsiteY52" fmla="*/ 33337 h 1855788"/>
                      <a:gd name="connsiteX53" fmla="*/ 1097623 w 2781300"/>
                      <a:gd name="connsiteY53" fmla="*/ 72518 h 1855788"/>
                      <a:gd name="connsiteX54" fmla="*/ 1136568 w 2781300"/>
                      <a:gd name="connsiteY54" fmla="*/ 66383 h 1855788"/>
                      <a:gd name="connsiteX55" fmla="*/ 1222348 w 2781300"/>
                      <a:gd name="connsiteY55" fmla="*/ 61912 h 1855788"/>
                      <a:gd name="connsiteX56" fmla="*/ 1206030 w 2781300"/>
                      <a:gd name="connsiteY56" fmla="*/ 116866 h 1855788"/>
                      <a:gd name="connsiteX57" fmla="*/ 1232453 w 2781300"/>
                      <a:gd name="connsiteY57" fmla="*/ 127349 h 1855788"/>
                      <a:gd name="connsiteX58" fmla="*/ 1260393 w 2781300"/>
                      <a:gd name="connsiteY58" fmla="*/ 123238 h 1855788"/>
                      <a:gd name="connsiteX59" fmla="*/ 1346173 w 2781300"/>
                      <a:gd name="connsiteY59" fmla="*/ 119062 h 1855788"/>
                      <a:gd name="connsiteX60" fmla="*/ 1332246 w 2781300"/>
                      <a:gd name="connsiteY60" fmla="*/ 162868 h 1855788"/>
                      <a:gd name="connsiteX61" fmla="*/ 1344564 w 2781300"/>
                      <a:gd name="connsiteY61" fmla="*/ 161141 h 1855788"/>
                      <a:gd name="connsiteX62" fmla="*/ 1430344 w 2781300"/>
                      <a:gd name="connsiteY62" fmla="*/ 157162 h 1855788"/>
                      <a:gd name="connsiteX63" fmla="*/ 1413731 w 2781300"/>
                      <a:gd name="connsiteY63" fmla="*/ 206956 h 1855788"/>
                      <a:gd name="connsiteX64" fmla="*/ 1421485 w 2781300"/>
                      <a:gd name="connsiteY64" fmla="*/ 210624 h 1855788"/>
                      <a:gd name="connsiteX65" fmla="*/ 1473151 w 2781300"/>
                      <a:gd name="connsiteY65" fmla="*/ 203783 h 1855788"/>
                      <a:gd name="connsiteX66" fmla="*/ 1558931 w 2781300"/>
                      <a:gd name="connsiteY66" fmla="*/ 200025 h 1855788"/>
                      <a:gd name="connsiteX67" fmla="*/ 1535305 w 2781300"/>
                      <a:gd name="connsiteY67" fmla="*/ 266902 h 1855788"/>
                      <a:gd name="connsiteX68" fmla="*/ 1540646 w 2781300"/>
                      <a:gd name="connsiteY68" fmla="*/ 269743 h 1855788"/>
                      <a:gd name="connsiteX69" fmla="*/ 1620474 w 2781300"/>
                      <a:gd name="connsiteY69" fmla="*/ 263128 h 1855788"/>
                      <a:gd name="connsiteX70" fmla="*/ 1605204 w 2781300"/>
                      <a:gd name="connsiteY70" fmla="*/ 304079 h 1855788"/>
                      <a:gd name="connsiteX71" fmla="*/ 1757367 w 2781300"/>
                      <a:gd name="connsiteY71" fmla="*/ 311945 h 1855788"/>
                      <a:gd name="connsiteX72" fmla="*/ 1735914 w 2781300"/>
                      <a:gd name="connsiteY72" fmla="*/ 364629 h 1855788"/>
                      <a:gd name="connsiteX73" fmla="*/ 1808129 w 2781300"/>
                      <a:gd name="connsiteY73" fmla="*/ 359574 h 1855788"/>
                      <a:gd name="connsiteX74" fmla="*/ 1792112 w 2781300"/>
                      <a:gd name="connsiteY74" fmla="*/ 395862 h 1855788"/>
                      <a:gd name="connsiteX75" fmla="*/ 1908140 w 2781300"/>
                      <a:gd name="connsiteY75" fmla="*/ 388149 h 1855788"/>
                      <a:gd name="connsiteX76" fmla="*/ 1877411 w 2781300"/>
                      <a:gd name="connsiteY76" fmla="*/ 454261 h 1855788"/>
                      <a:gd name="connsiteX77" fmla="*/ 1882194 w 2781300"/>
                      <a:gd name="connsiteY77" fmla="*/ 456941 h 1855788"/>
                      <a:gd name="connsiteX78" fmla="*/ 1972435 w 2781300"/>
                      <a:gd name="connsiteY78" fmla="*/ 451649 h 1855788"/>
                      <a:gd name="connsiteX79" fmla="*/ 1949751 w 2781300"/>
                      <a:gd name="connsiteY79" fmla="*/ 494699 h 1855788"/>
                      <a:gd name="connsiteX80" fmla="*/ 2100242 w 2781300"/>
                      <a:gd name="connsiteY80" fmla="*/ 524674 h 1855788"/>
                      <a:gd name="connsiteX81" fmla="*/ 2080914 w 2781300"/>
                      <a:gd name="connsiteY81" fmla="*/ 567549 h 1855788"/>
                      <a:gd name="connsiteX82" fmla="*/ 2203928 w 2781300"/>
                      <a:gd name="connsiteY82" fmla="*/ 576262 h 1855788"/>
                      <a:gd name="connsiteX83" fmla="*/ 2180042 w 2781300"/>
                      <a:gd name="connsiteY83" fmla="*/ 622605 h 1855788"/>
                      <a:gd name="connsiteX84" fmla="*/ 2346339 w 2781300"/>
                      <a:gd name="connsiteY84" fmla="*/ 631032 h 1855788"/>
                      <a:gd name="connsiteX85" fmla="*/ 2319231 w 2781300"/>
                      <a:gd name="connsiteY85" fmla="*/ 696341 h 1855788"/>
                      <a:gd name="connsiteX86" fmla="*/ 2438404 w 2781300"/>
                      <a:gd name="connsiteY86" fmla="*/ 707232 h 1855788"/>
                      <a:gd name="connsiteX87" fmla="*/ 2416227 w 2781300"/>
                      <a:gd name="connsiteY87" fmla="*/ 746374 h 1855788"/>
                      <a:gd name="connsiteX88" fmla="*/ 2548297 w 2781300"/>
                      <a:gd name="connsiteY88" fmla="*/ 747713 h 1855788"/>
                      <a:gd name="connsiteX89" fmla="*/ 2513846 w 2781300"/>
                      <a:gd name="connsiteY89" fmla="*/ 796728 h 1855788"/>
                      <a:gd name="connsiteX90" fmla="*/ 2660245 w 2781300"/>
                      <a:gd name="connsiteY90" fmla="*/ 795338 h 1855788"/>
                      <a:gd name="connsiteX91" fmla="*/ 2629833 w 2781300"/>
                      <a:gd name="connsiteY91" fmla="*/ 852351 h 1855788"/>
                      <a:gd name="connsiteX92" fmla="*/ 2710659 w 2781300"/>
                      <a:gd name="connsiteY92" fmla="*/ 852487 h 1855788"/>
                      <a:gd name="connsiteX93" fmla="*/ 2692412 w 2781300"/>
                      <a:gd name="connsiteY93" fmla="*/ 881266 h 1855788"/>
                      <a:gd name="connsiteX94" fmla="*/ 2781300 w 2781300"/>
                      <a:gd name="connsiteY9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23105 w 2781300"/>
                      <a:gd name="connsiteY37" fmla="*/ 1817833 h 1855788"/>
                      <a:gd name="connsiteX38" fmla="*/ 1003642 w 2781300"/>
                      <a:gd name="connsiteY38" fmla="*/ 1814666 h 1855788"/>
                      <a:gd name="connsiteX39" fmla="*/ 997790 w 2781300"/>
                      <a:gd name="connsiteY39" fmla="*/ 1815797 h 1855788"/>
                      <a:gd name="connsiteX40" fmla="*/ 1008873 w 2781300"/>
                      <a:gd name="connsiteY40" fmla="*/ 1855788 h 1855788"/>
                      <a:gd name="connsiteX41" fmla="*/ 839790 w 2781300"/>
                      <a:gd name="connsiteY41" fmla="*/ 1836937 h 1855788"/>
                      <a:gd name="connsiteX42" fmla="*/ 821133 w 2781300"/>
                      <a:gd name="connsiteY42" fmla="*/ 1831631 h 1855788"/>
                      <a:gd name="connsiteX43" fmla="*/ 775540 w 2781300"/>
                      <a:gd name="connsiteY43" fmla="*/ 1828957 h 1855788"/>
                      <a:gd name="connsiteX44" fmla="*/ 0 w 2781300"/>
                      <a:gd name="connsiteY44" fmla="*/ 941388 h 1855788"/>
                      <a:gd name="connsiteX45" fmla="*/ 626400 w 2781300"/>
                      <a:gd name="connsiteY45" fmla="*/ 93223 h 1855788"/>
                      <a:gd name="connsiteX46" fmla="*/ 667074 w 2781300"/>
                      <a:gd name="connsiteY46" fmla="*/ 81034 h 1855788"/>
                      <a:gd name="connsiteX47" fmla="*/ 682305 w 2781300"/>
                      <a:gd name="connsiteY47" fmla="*/ 72919 h 1855788"/>
                      <a:gd name="connsiteX48" fmla="*/ 1008873 w 2781300"/>
                      <a:gd name="connsiteY48" fmla="*/ 0 h 1855788"/>
                      <a:gd name="connsiteX49" fmla="*/ 997186 w 2781300"/>
                      <a:gd name="connsiteY49" fmla="*/ 42173 h 1855788"/>
                      <a:gd name="connsiteX50" fmla="*/ 1023105 w 2781300"/>
                      <a:gd name="connsiteY50" fmla="*/ 37956 h 1855788"/>
                      <a:gd name="connsiteX51" fmla="*/ 1108885 w 2781300"/>
                      <a:gd name="connsiteY51" fmla="*/ 33337 h 1855788"/>
                      <a:gd name="connsiteX52" fmla="*/ 1097623 w 2781300"/>
                      <a:gd name="connsiteY52" fmla="*/ 72518 h 1855788"/>
                      <a:gd name="connsiteX53" fmla="*/ 1136568 w 2781300"/>
                      <a:gd name="connsiteY53" fmla="*/ 66383 h 1855788"/>
                      <a:gd name="connsiteX54" fmla="*/ 1222348 w 2781300"/>
                      <a:gd name="connsiteY54" fmla="*/ 61912 h 1855788"/>
                      <a:gd name="connsiteX55" fmla="*/ 1206030 w 2781300"/>
                      <a:gd name="connsiteY55" fmla="*/ 116866 h 1855788"/>
                      <a:gd name="connsiteX56" fmla="*/ 1232453 w 2781300"/>
                      <a:gd name="connsiteY56" fmla="*/ 127349 h 1855788"/>
                      <a:gd name="connsiteX57" fmla="*/ 1260393 w 2781300"/>
                      <a:gd name="connsiteY57" fmla="*/ 123238 h 1855788"/>
                      <a:gd name="connsiteX58" fmla="*/ 1346173 w 2781300"/>
                      <a:gd name="connsiteY58" fmla="*/ 119062 h 1855788"/>
                      <a:gd name="connsiteX59" fmla="*/ 1332246 w 2781300"/>
                      <a:gd name="connsiteY59" fmla="*/ 162868 h 1855788"/>
                      <a:gd name="connsiteX60" fmla="*/ 1344564 w 2781300"/>
                      <a:gd name="connsiteY60" fmla="*/ 161141 h 1855788"/>
                      <a:gd name="connsiteX61" fmla="*/ 1430344 w 2781300"/>
                      <a:gd name="connsiteY61" fmla="*/ 157162 h 1855788"/>
                      <a:gd name="connsiteX62" fmla="*/ 1413731 w 2781300"/>
                      <a:gd name="connsiteY62" fmla="*/ 206956 h 1855788"/>
                      <a:gd name="connsiteX63" fmla="*/ 1421485 w 2781300"/>
                      <a:gd name="connsiteY63" fmla="*/ 210624 h 1855788"/>
                      <a:gd name="connsiteX64" fmla="*/ 1473151 w 2781300"/>
                      <a:gd name="connsiteY64" fmla="*/ 203783 h 1855788"/>
                      <a:gd name="connsiteX65" fmla="*/ 1558931 w 2781300"/>
                      <a:gd name="connsiteY65" fmla="*/ 200025 h 1855788"/>
                      <a:gd name="connsiteX66" fmla="*/ 1535305 w 2781300"/>
                      <a:gd name="connsiteY66" fmla="*/ 266902 h 1855788"/>
                      <a:gd name="connsiteX67" fmla="*/ 1540646 w 2781300"/>
                      <a:gd name="connsiteY67" fmla="*/ 269743 h 1855788"/>
                      <a:gd name="connsiteX68" fmla="*/ 1620474 w 2781300"/>
                      <a:gd name="connsiteY68" fmla="*/ 263128 h 1855788"/>
                      <a:gd name="connsiteX69" fmla="*/ 1605204 w 2781300"/>
                      <a:gd name="connsiteY69" fmla="*/ 304079 h 1855788"/>
                      <a:gd name="connsiteX70" fmla="*/ 1757367 w 2781300"/>
                      <a:gd name="connsiteY70" fmla="*/ 311945 h 1855788"/>
                      <a:gd name="connsiteX71" fmla="*/ 1735914 w 2781300"/>
                      <a:gd name="connsiteY71" fmla="*/ 364629 h 1855788"/>
                      <a:gd name="connsiteX72" fmla="*/ 1808129 w 2781300"/>
                      <a:gd name="connsiteY72" fmla="*/ 359574 h 1855788"/>
                      <a:gd name="connsiteX73" fmla="*/ 1792112 w 2781300"/>
                      <a:gd name="connsiteY73" fmla="*/ 395862 h 1855788"/>
                      <a:gd name="connsiteX74" fmla="*/ 1908140 w 2781300"/>
                      <a:gd name="connsiteY74" fmla="*/ 388149 h 1855788"/>
                      <a:gd name="connsiteX75" fmla="*/ 1877411 w 2781300"/>
                      <a:gd name="connsiteY75" fmla="*/ 454261 h 1855788"/>
                      <a:gd name="connsiteX76" fmla="*/ 1882194 w 2781300"/>
                      <a:gd name="connsiteY76" fmla="*/ 456941 h 1855788"/>
                      <a:gd name="connsiteX77" fmla="*/ 1972435 w 2781300"/>
                      <a:gd name="connsiteY77" fmla="*/ 451649 h 1855788"/>
                      <a:gd name="connsiteX78" fmla="*/ 1949751 w 2781300"/>
                      <a:gd name="connsiteY78" fmla="*/ 494699 h 1855788"/>
                      <a:gd name="connsiteX79" fmla="*/ 2100242 w 2781300"/>
                      <a:gd name="connsiteY79" fmla="*/ 524674 h 1855788"/>
                      <a:gd name="connsiteX80" fmla="*/ 2080914 w 2781300"/>
                      <a:gd name="connsiteY80" fmla="*/ 567549 h 1855788"/>
                      <a:gd name="connsiteX81" fmla="*/ 2203928 w 2781300"/>
                      <a:gd name="connsiteY81" fmla="*/ 576262 h 1855788"/>
                      <a:gd name="connsiteX82" fmla="*/ 2180042 w 2781300"/>
                      <a:gd name="connsiteY82" fmla="*/ 622605 h 1855788"/>
                      <a:gd name="connsiteX83" fmla="*/ 2346339 w 2781300"/>
                      <a:gd name="connsiteY83" fmla="*/ 631032 h 1855788"/>
                      <a:gd name="connsiteX84" fmla="*/ 2319231 w 2781300"/>
                      <a:gd name="connsiteY84" fmla="*/ 696341 h 1855788"/>
                      <a:gd name="connsiteX85" fmla="*/ 2438404 w 2781300"/>
                      <a:gd name="connsiteY85" fmla="*/ 707232 h 1855788"/>
                      <a:gd name="connsiteX86" fmla="*/ 2416227 w 2781300"/>
                      <a:gd name="connsiteY86" fmla="*/ 746374 h 1855788"/>
                      <a:gd name="connsiteX87" fmla="*/ 2548297 w 2781300"/>
                      <a:gd name="connsiteY87" fmla="*/ 747713 h 1855788"/>
                      <a:gd name="connsiteX88" fmla="*/ 2513846 w 2781300"/>
                      <a:gd name="connsiteY88" fmla="*/ 796728 h 1855788"/>
                      <a:gd name="connsiteX89" fmla="*/ 2660245 w 2781300"/>
                      <a:gd name="connsiteY89" fmla="*/ 795338 h 1855788"/>
                      <a:gd name="connsiteX90" fmla="*/ 2629833 w 2781300"/>
                      <a:gd name="connsiteY90" fmla="*/ 852351 h 1855788"/>
                      <a:gd name="connsiteX91" fmla="*/ 2710659 w 2781300"/>
                      <a:gd name="connsiteY91" fmla="*/ 852487 h 1855788"/>
                      <a:gd name="connsiteX92" fmla="*/ 2692412 w 2781300"/>
                      <a:gd name="connsiteY92" fmla="*/ 881266 h 1855788"/>
                      <a:gd name="connsiteX93" fmla="*/ 2781300 w 2781300"/>
                      <a:gd name="connsiteY9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108885 w 2781300"/>
                      <a:gd name="connsiteY36" fmla="*/ 1822451 h 1855788"/>
                      <a:gd name="connsiteX37" fmla="*/ 1003642 w 2781300"/>
                      <a:gd name="connsiteY37" fmla="*/ 1814666 h 1855788"/>
                      <a:gd name="connsiteX38" fmla="*/ 997790 w 2781300"/>
                      <a:gd name="connsiteY38" fmla="*/ 1815797 h 1855788"/>
                      <a:gd name="connsiteX39" fmla="*/ 1008873 w 2781300"/>
                      <a:gd name="connsiteY39" fmla="*/ 1855788 h 1855788"/>
                      <a:gd name="connsiteX40" fmla="*/ 839790 w 2781300"/>
                      <a:gd name="connsiteY40" fmla="*/ 1836937 h 1855788"/>
                      <a:gd name="connsiteX41" fmla="*/ 821133 w 2781300"/>
                      <a:gd name="connsiteY41" fmla="*/ 1831631 h 1855788"/>
                      <a:gd name="connsiteX42" fmla="*/ 775540 w 2781300"/>
                      <a:gd name="connsiteY42" fmla="*/ 1828957 h 1855788"/>
                      <a:gd name="connsiteX43" fmla="*/ 0 w 2781300"/>
                      <a:gd name="connsiteY43" fmla="*/ 941388 h 1855788"/>
                      <a:gd name="connsiteX44" fmla="*/ 626400 w 2781300"/>
                      <a:gd name="connsiteY44" fmla="*/ 93223 h 1855788"/>
                      <a:gd name="connsiteX45" fmla="*/ 667074 w 2781300"/>
                      <a:gd name="connsiteY45" fmla="*/ 81034 h 1855788"/>
                      <a:gd name="connsiteX46" fmla="*/ 682305 w 2781300"/>
                      <a:gd name="connsiteY46" fmla="*/ 72919 h 1855788"/>
                      <a:gd name="connsiteX47" fmla="*/ 1008873 w 2781300"/>
                      <a:gd name="connsiteY47" fmla="*/ 0 h 1855788"/>
                      <a:gd name="connsiteX48" fmla="*/ 997186 w 2781300"/>
                      <a:gd name="connsiteY48" fmla="*/ 42173 h 1855788"/>
                      <a:gd name="connsiteX49" fmla="*/ 1023105 w 2781300"/>
                      <a:gd name="connsiteY49" fmla="*/ 37956 h 1855788"/>
                      <a:gd name="connsiteX50" fmla="*/ 1108885 w 2781300"/>
                      <a:gd name="connsiteY50" fmla="*/ 33337 h 1855788"/>
                      <a:gd name="connsiteX51" fmla="*/ 1097623 w 2781300"/>
                      <a:gd name="connsiteY51" fmla="*/ 72518 h 1855788"/>
                      <a:gd name="connsiteX52" fmla="*/ 1136568 w 2781300"/>
                      <a:gd name="connsiteY52" fmla="*/ 66383 h 1855788"/>
                      <a:gd name="connsiteX53" fmla="*/ 1222348 w 2781300"/>
                      <a:gd name="connsiteY53" fmla="*/ 61912 h 1855788"/>
                      <a:gd name="connsiteX54" fmla="*/ 1206030 w 2781300"/>
                      <a:gd name="connsiteY54" fmla="*/ 116866 h 1855788"/>
                      <a:gd name="connsiteX55" fmla="*/ 1232453 w 2781300"/>
                      <a:gd name="connsiteY55" fmla="*/ 127349 h 1855788"/>
                      <a:gd name="connsiteX56" fmla="*/ 1260393 w 2781300"/>
                      <a:gd name="connsiteY56" fmla="*/ 123238 h 1855788"/>
                      <a:gd name="connsiteX57" fmla="*/ 1346173 w 2781300"/>
                      <a:gd name="connsiteY57" fmla="*/ 119062 h 1855788"/>
                      <a:gd name="connsiteX58" fmla="*/ 1332246 w 2781300"/>
                      <a:gd name="connsiteY58" fmla="*/ 162868 h 1855788"/>
                      <a:gd name="connsiteX59" fmla="*/ 1344564 w 2781300"/>
                      <a:gd name="connsiteY59" fmla="*/ 161141 h 1855788"/>
                      <a:gd name="connsiteX60" fmla="*/ 1430344 w 2781300"/>
                      <a:gd name="connsiteY60" fmla="*/ 157162 h 1855788"/>
                      <a:gd name="connsiteX61" fmla="*/ 1413731 w 2781300"/>
                      <a:gd name="connsiteY61" fmla="*/ 206956 h 1855788"/>
                      <a:gd name="connsiteX62" fmla="*/ 1421485 w 2781300"/>
                      <a:gd name="connsiteY62" fmla="*/ 210624 h 1855788"/>
                      <a:gd name="connsiteX63" fmla="*/ 1473151 w 2781300"/>
                      <a:gd name="connsiteY63" fmla="*/ 203783 h 1855788"/>
                      <a:gd name="connsiteX64" fmla="*/ 1558931 w 2781300"/>
                      <a:gd name="connsiteY64" fmla="*/ 200025 h 1855788"/>
                      <a:gd name="connsiteX65" fmla="*/ 1535305 w 2781300"/>
                      <a:gd name="connsiteY65" fmla="*/ 266902 h 1855788"/>
                      <a:gd name="connsiteX66" fmla="*/ 1540646 w 2781300"/>
                      <a:gd name="connsiteY66" fmla="*/ 269743 h 1855788"/>
                      <a:gd name="connsiteX67" fmla="*/ 1620474 w 2781300"/>
                      <a:gd name="connsiteY67" fmla="*/ 263128 h 1855788"/>
                      <a:gd name="connsiteX68" fmla="*/ 1605204 w 2781300"/>
                      <a:gd name="connsiteY68" fmla="*/ 304079 h 1855788"/>
                      <a:gd name="connsiteX69" fmla="*/ 1757367 w 2781300"/>
                      <a:gd name="connsiteY69" fmla="*/ 311945 h 1855788"/>
                      <a:gd name="connsiteX70" fmla="*/ 1735914 w 2781300"/>
                      <a:gd name="connsiteY70" fmla="*/ 364629 h 1855788"/>
                      <a:gd name="connsiteX71" fmla="*/ 1808129 w 2781300"/>
                      <a:gd name="connsiteY71" fmla="*/ 359574 h 1855788"/>
                      <a:gd name="connsiteX72" fmla="*/ 1792112 w 2781300"/>
                      <a:gd name="connsiteY72" fmla="*/ 395862 h 1855788"/>
                      <a:gd name="connsiteX73" fmla="*/ 1908140 w 2781300"/>
                      <a:gd name="connsiteY73" fmla="*/ 388149 h 1855788"/>
                      <a:gd name="connsiteX74" fmla="*/ 1877411 w 2781300"/>
                      <a:gd name="connsiteY74" fmla="*/ 454261 h 1855788"/>
                      <a:gd name="connsiteX75" fmla="*/ 1882194 w 2781300"/>
                      <a:gd name="connsiteY75" fmla="*/ 456941 h 1855788"/>
                      <a:gd name="connsiteX76" fmla="*/ 1972435 w 2781300"/>
                      <a:gd name="connsiteY76" fmla="*/ 451649 h 1855788"/>
                      <a:gd name="connsiteX77" fmla="*/ 1949751 w 2781300"/>
                      <a:gd name="connsiteY77" fmla="*/ 494699 h 1855788"/>
                      <a:gd name="connsiteX78" fmla="*/ 2100242 w 2781300"/>
                      <a:gd name="connsiteY78" fmla="*/ 524674 h 1855788"/>
                      <a:gd name="connsiteX79" fmla="*/ 2080914 w 2781300"/>
                      <a:gd name="connsiteY79" fmla="*/ 567549 h 1855788"/>
                      <a:gd name="connsiteX80" fmla="*/ 2203928 w 2781300"/>
                      <a:gd name="connsiteY80" fmla="*/ 576262 h 1855788"/>
                      <a:gd name="connsiteX81" fmla="*/ 2180042 w 2781300"/>
                      <a:gd name="connsiteY81" fmla="*/ 622605 h 1855788"/>
                      <a:gd name="connsiteX82" fmla="*/ 2346339 w 2781300"/>
                      <a:gd name="connsiteY82" fmla="*/ 631032 h 1855788"/>
                      <a:gd name="connsiteX83" fmla="*/ 2319231 w 2781300"/>
                      <a:gd name="connsiteY83" fmla="*/ 696341 h 1855788"/>
                      <a:gd name="connsiteX84" fmla="*/ 2438404 w 2781300"/>
                      <a:gd name="connsiteY84" fmla="*/ 707232 h 1855788"/>
                      <a:gd name="connsiteX85" fmla="*/ 2416227 w 2781300"/>
                      <a:gd name="connsiteY85" fmla="*/ 746374 h 1855788"/>
                      <a:gd name="connsiteX86" fmla="*/ 2548297 w 2781300"/>
                      <a:gd name="connsiteY86" fmla="*/ 747713 h 1855788"/>
                      <a:gd name="connsiteX87" fmla="*/ 2513846 w 2781300"/>
                      <a:gd name="connsiteY87" fmla="*/ 796728 h 1855788"/>
                      <a:gd name="connsiteX88" fmla="*/ 2660245 w 2781300"/>
                      <a:gd name="connsiteY88" fmla="*/ 795338 h 1855788"/>
                      <a:gd name="connsiteX89" fmla="*/ 2629833 w 2781300"/>
                      <a:gd name="connsiteY89" fmla="*/ 852351 h 1855788"/>
                      <a:gd name="connsiteX90" fmla="*/ 2710659 w 2781300"/>
                      <a:gd name="connsiteY90" fmla="*/ 852487 h 1855788"/>
                      <a:gd name="connsiteX91" fmla="*/ 2692412 w 2781300"/>
                      <a:gd name="connsiteY91" fmla="*/ 881266 h 1855788"/>
                      <a:gd name="connsiteX92" fmla="*/ 2781300 w 2781300"/>
                      <a:gd name="connsiteY9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136568 w 2781300"/>
                      <a:gd name="connsiteY51" fmla="*/ 66383 h 1855788"/>
                      <a:gd name="connsiteX52" fmla="*/ 1222348 w 2781300"/>
                      <a:gd name="connsiteY52" fmla="*/ 61912 h 1855788"/>
                      <a:gd name="connsiteX53" fmla="*/ 1206030 w 2781300"/>
                      <a:gd name="connsiteY53" fmla="*/ 116866 h 1855788"/>
                      <a:gd name="connsiteX54" fmla="*/ 1232453 w 2781300"/>
                      <a:gd name="connsiteY54" fmla="*/ 127349 h 1855788"/>
                      <a:gd name="connsiteX55" fmla="*/ 1260393 w 2781300"/>
                      <a:gd name="connsiteY55" fmla="*/ 123238 h 1855788"/>
                      <a:gd name="connsiteX56" fmla="*/ 1346173 w 2781300"/>
                      <a:gd name="connsiteY56" fmla="*/ 119062 h 1855788"/>
                      <a:gd name="connsiteX57" fmla="*/ 1332246 w 2781300"/>
                      <a:gd name="connsiteY57" fmla="*/ 162868 h 1855788"/>
                      <a:gd name="connsiteX58" fmla="*/ 1344564 w 2781300"/>
                      <a:gd name="connsiteY58" fmla="*/ 161141 h 1855788"/>
                      <a:gd name="connsiteX59" fmla="*/ 1430344 w 2781300"/>
                      <a:gd name="connsiteY59" fmla="*/ 157162 h 1855788"/>
                      <a:gd name="connsiteX60" fmla="*/ 1413731 w 2781300"/>
                      <a:gd name="connsiteY60" fmla="*/ 206956 h 1855788"/>
                      <a:gd name="connsiteX61" fmla="*/ 1421485 w 2781300"/>
                      <a:gd name="connsiteY61" fmla="*/ 210624 h 1855788"/>
                      <a:gd name="connsiteX62" fmla="*/ 1473151 w 2781300"/>
                      <a:gd name="connsiteY62" fmla="*/ 203783 h 1855788"/>
                      <a:gd name="connsiteX63" fmla="*/ 1558931 w 2781300"/>
                      <a:gd name="connsiteY63" fmla="*/ 200025 h 1855788"/>
                      <a:gd name="connsiteX64" fmla="*/ 1535305 w 2781300"/>
                      <a:gd name="connsiteY64" fmla="*/ 266902 h 1855788"/>
                      <a:gd name="connsiteX65" fmla="*/ 1540646 w 2781300"/>
                      <a:gd name="connsiteY65" fmla="*/ 269743 h 1855788"/>
                      <a:gd name="connsiteX66" fmla="*/ 1620474 w 2781300"/>
                      <a:gd name="connsiteY66" fmla="*/ 263128 h 1855788"/>
                      <a:gd name="connsiteX67" fmla="*/ 1605204 w 2781300"/>
                      <a:gd name="connsiteY67" fmla="*/ 304079 h 1855788"/>
                      <a:gd name="connsiteX68" fmla="*/ 1757367 w 2781300"/>
                      <a:gd name="connsiteY68" fmla="*/ 311945 h 1855788"/>
                      <a:gd name="connsiteX69" fmla="*/ 1735914 w 2781300"/>
                      <a:gd name="connsiteY69" fmla="*/ 364629 h 1855788"/>
                      <a:gd name="connsiteX70" fmla="*/ 1808129 w 2781300"/>
                      <a:gd name="connsiteY70" fmla="*/ 359574 h 1855788"/>
                      <a:gd name="connsiteX71" fmla="*/ 1792112 w 2781300"/>
                      <a:gd name="connsiteY71" fmla="*/ 395862 h 1855788"/>
                      <a:gd name="connsiteX72" fmla="*/ 1908140 w 2781300"/>
                      <a:gd name="connsiteY72" fmla="*/ 388149 h 1855788"/>
                      <a:gd name="connsiteX73" fmla="*/ 1877411 w 2781300"/>
                      <a:gd name="connsiteY73" fmla="*/ 454261 h 1855788"/>
                      <a:gd name="connsiteX74" fmla="*/ 1882194 w 2781300"/>
                      <a:gd name="connsiteY74" fmla="*/ 456941 h 1855788"/>
                      <a:gd name="connsiteX75" fmla="*/ 1972435 w 2781300"/>
                      <a:gd name="connsiteY75" fmla="*/ 451649 h 1855788"/>
                      <a:gd name="connsiteX76" fmla="*/ 1949751 w 2781300"/>
                      <a:gd name="connsiteY76" fmla="*/ 494699 h 1855788"/>
                      <a:gd name="connsiteX77" fmla="*/ 2100242 w 2781300"/>
                      <a:gd name="connsiteY77" fmla="*/ 524674 h 1855788"/>
                      <a:gd name="connsiteX78" fmla="*/ 2080914 w 2781300"/>
                      <a:gd name="connsiteY78" fmla="*/ 567549 h 1855788"/>
                      <a:gd name="connsiteX79" fmla="*/ 2203928 w 2781300"/>
                      <a:gd name="connsiteY79" fmla="*/ 576262 h 1855788"/>
                      <a:gd name="connsiteX80" fmla="*/ 2180042 w 2781300"/>
                      <a:gd name="connsiteY80" fmla="*/ 622605 h 1855788"/>
                      <a:gd name="connsiteX81" fmla="*/ 2346339 w 2781300"/>
                      <a:gd name="connsiteY81" fmla="*/ 631032 h 1855788"/>
                      <a:gd name="connsiteX82" fmla="*/ 2319231 w 2781300"/>
                      <a:gd name="connsiteY82" fmla="*/ 696341 h 1855788"/>
                      <a:gd name="connsiteX83" fmla="*/ 2438404 w 2781300"/>
                      <a:gd name="connsiteY83" fmla="*/ 707232 h 1855788"/>
                      <a:gd name="connsiteX84" fmla="*/ 2416227 w 2781300"/>
                      <a:gd name="connsiteY84" fmla="*/ 746374 h 1855788"/>
                      <a:gd name="connsiteX85" fmla="*/ 2548297 w 2781300"/>
                      <a:gd name="connsiteY85" fmla="*/ 747713 h 1855788"/>
                      <a:gd name="connsiteX86" fmla="*/ 2513846 w 2781300"/>
                      <a:gd name="connsiteY86" fmla="*/ 796728 h 1855788"/>
                      <a:gd name="connsiteX87" fmla="*/ 2660245 w 2781300"/>
                      <a:gd name="connsiteY87" fmla="*/ 795338 h 1855788"/>
                      <a:gd name="connsiteX88" fmla="*/ 2629833 w 2781300"/>
                      <a:gd name="connsiteY88" fmla="*/ 852351 h 1855788"/>
                      <a:gd name="connsiteX89" fmla="*/ 2710659 w 2781300"/>
                      <a:gd name="connsiteY89" fmla="*/ 852487 h 1855788"/>
                      <a:gd name="connsiteX90" fmla="*/ 2692412 w 2781300"/>
                      <a:gd name="connsiteY90" fmla="*/ 881266 h 1855788"/>
                      <a:gd name="connsiteX91" fmla="*/ 2781300 w 2781300"/>
                      <a:gd name="connsiteY9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023105 w 2781300"/>
                      <a:gd name="connsiteY48" fmla="*/ 37956 h 1855788"/>
                      <a:gd name="connsiteX49" fmla="*/ 1108885 w 2781300"/>
                      <a:gd name="connsiteY49" fmla="*/ 33337 h 1855788"/>
                      <a:gd name="connsiteX50" fmla="*/ 1097623 w 2781300"/>
                      <a:gd name="connsiteY50" fmla="*/ 72518 h 1855788"/>
                      <a:gd name="connsiteX51" fmla="*/ 1222348 w 2781300"/>
                      <a:gd name="connsiteY51" fmla="*/ 61912 h 1855788"/>
                      <a:gd name="connsiteX52" fmla="*/ 1206030 w 2781300"/>
                      <a:gd name="connsiteY52" fmla="*/ 116866 h 1855788"/>
                      <a:gd name="connsiteX53" fmla="*/ 1232453 w 2781300"/>
                      <a:gd name="connsiteY53" fmla="*/ 127349 h 1855788"/>
                      <a:gd name="connsiteX54" fmla="*/ 1260393 w 2781300"/>
                      <a:gd name="connsiteY54" fmla="*/ 123238 h 1855788"/>
                      <a:gd name="connsiteX55" fmla="*/ 1346173 w 2781300"/>
                      <a:gd name="connsiteY55" fmla="*/ 119062 h 1855788"/>
                      <a:gd name="connsiteX56" fmla="*/ 1332246 w 2781300"/>
                      <a:gd name="connsiteY56" fmla="*/ 162868 h 1855788"/>
                      <a:gd name="connsiteX57" fmla="*/ 1344564 w 2781300"/>
                      <a:gd name="connsiteY57" fmla="*/ 161141 h 1855788"/>
                      <a:gd name="connsiteX58" fmla="*/ 1430344 w 2781300"/>
                      <a:gd name="connsiteY58" fmla="*/ 157162 h 1855788"/>
                      <a:gd name="connsiteX59" fmla="*/ 1413731 w 2781300"/>
                      <a:gd name="connsiteY59" fmla="*/ 206956 h 1855788"/>
                      <a:gd name="connsiteX60" fmla="*/ 1421485 w 2781300"/>
                      <a:gd name="connsiteY60" fmla="*/ 210624 h 1855788"/>
                      <a:gd name="connsiteX61" fmla="*/ 1473151 w 2781300"/>
                      <a:gd name="connsiteY61" fmla="*/ 203783 h 1855788"/>
                      <a:gd name="connsiteX62" fmla="*/ 1558931 w 2781300"/>
                      <a:gd name="connsiteY62" fmla="*/ 200025 h 1855788"/>
                      <a:gd name="connsiteX63" fmla="*/ 1535305 w 2781300"/>
                      <a:gd name="connsiteY63" fmla="*/ 266902 h 1855788"/>
                      <a:gd name="connsiteX64" fmla="*/ 1540646 w 2781300"/>
                      <a:gd name="connsiteY64" fmla="*/ 269743 h 1855788"/>
                      <a:gd name="connsiteX65" fmla="*/ 1620474 w 2781300"/>
                      <a:gd name="connsiteY65" fmla="*/ 263128 h 1855788"/>
                      <a:gd name="connsiteX66" fmla="*/ 1605204 w 2781300"/>
                      <a:gd name="connsiteY66" fmla="*/ 304079 h 1855788"/>
                      <a:gd name="connsiteX67" fmla="*/ 1757367 w 2781300"/>
                      <a:gd name="connsiteY67" fmla="*/ 311945 h 1855788"/>
                      <a:gd name="connsiteX68" fmla="*/ 1735914 w 2781300"/>
                      <a:gd name="connsiteY68" fmla="*/ 364629 h 1855788"/>
                      <a:gd name="connsiteX69" fmla="*/ 1808129 w 2781300"/>
                      <a:gd name="connsiteY69" fmla="*/ 359574 h 1855788"/>
                      <a:gd name="connsiteX70" fmla="*/ 1792112 w 2781300"/>
                      <a:gd name="connsiteY70" fmla="*/ 395862 h 1855788"/>
                      <a:gd name="connsiteX71" fmla="*/ 1908140 w 2781300"/>
                      <a:gd name="connsiteY71" fmla="*/ 388149 h 1855788"/>
                      <a:gd name="connsiteX72" fmla="*/ 1877411 w 2781300"/>
                      <a:gd name="connsiteY72" fmla="*/ 454261 h 1855788"/>
                      <a:gd name="connsiteX73" fmla="*/ 1882194 w 2781300"/>
                      <a:gd name="connsiteY73" fmla="*/ 456941 h 1855788"/>
                      <a:gd name="connsiteX74" fmla="*/ 1972435 w 2781300"/>
                      <a:gd name="connsiteY74" fmla="*/ 451649 h 1855788"/>
                      <a:gd name="connsiteX75" fmla="*/ 1949751 w 2781300"/>
                      <a:gd name="connsiteY75" fmla="*/ 494699 h 1855788"/>
                      <a:gd name="connsiteX76" fmla="*/ 2100242 w 2781300"/>
                      <a:gd name="connsiteY76" fmla="*/ 524674 h 1855788"/>
                      <a:gd name="connsiteX77" fmla="*/ 2080914 w 2781300"/>
                      <a:gd name="connsiteY77" fmla="*/ 567549 h 1855788"/>
                      <a:gd name="connsiteX78" fmla="*/ 2203928 w 2781300"/>
                      <a:gd name="connsiteY78" fmla="*/ 576262 h 1855788"/>
                      <a:gd name="connsiteX79" fmla="*/ 2180042 w 2781300"/>
                      <a:gd name="connsiteY79" fmla="*/ 622605 h 1855788"/>
                      <a:gd name="connsiteX80" fmla="*/ 2346339 w 2781300"/>
                      <a:gd name="connsiteY80" fmla="*/ 631032 h 1855788"/>
                      <a:gd name="connsiteX81" fmla="*/ 2319231 w 2781300"/>
                      <a:gd name="connsiteY81" fmla="*/ 696341 h 1855788"/>
                      <a:gd name="connsiteX82" fmla="*/ 2438404 w 2781300"/>
                      <a:gd name="connsiteY82" fmla="*/ 707232 h 1855788"/>
                      <a:gd name="connsiteX83" fmla="*/ 2416227 w 2781300"/>
                      <a:gd name="connsiteY83" fmla="*/ 746374 h 1855788"/>
                      <a:gd name="connsiteX84" fmla="*/ 2548297 w 2781300"/>
                      <a:gd name="connsiteY84" fmla="*/ 747713 h 1855788"/>
                      <a:gd name="connsiteX85" fmla="*/ 2513846 w 2781300"/>
                      <a:gd name="connsiteY85" fmla="*/ 796728 h 1855788"/>
                      <a:gd name="connsiteX86" fmla="*/ 2660245 w 2781300"/>
                      <a:gd name="connsiteY86" fmla="*/ 795338 h 1855788"/>
                      <a:gd name="connsiteX87" fmla="*/ 2629833 w 2781300"/>
                      <a:gd name="connsiteY87" fmla="*/ 852351 h 1855788"/>
                      <a:gd name="connsiteX88" fmla="*/ 2710659 w 2781300"/>
                      <a:gd name="connsiteY88" fmla="*/ 852487 h 1855788"/>
                      <a:gd name="connsiteX89" fmla="*/ 2692412 w 2781300"/>
                      <a:gd name="connsiteY89" fmla="*/ 881266 h 1855788"/>
                      <a:gd name="connsiteX90" fmla="*/ 2781300 w 2781300"/>
                      <a:gd name="connsiteY9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32453 w 2781300"/>
                      <a:gd name="connsiteY52" fmla="*/ 127349 h 1855788"/>
                      <a:gd name="connsiteX53" fmla="*/ 1260393 w 2781300"/>
                      <a:gd name="connsiteY53" fmla="*/ 123238 h 1855788"/>
                      <a:gd name="connsiteX54" fmla="*/ 1346173 w 2781300"/>
                      <a:gd name="connsiteY54" fmla="*/ 119062 h 1855788"/>
                      <a:gd name="connsiteX55" fmla="*/ 1332246 w 2781300"/>
                      <a:gd name="connsiteY55" fmla="*/ 162868 h 1855788"/>
                      <a:gd name="connsiteX56" fmla="*/ 1344564 w 2781300"/>
                      <a:gd name="connsiteY56" fmla="*/ 161141 h 1855788"/>
                      <a:gd name="connsiteX57" fmla="*/ 1430344 w 2781300"/>
                      <a:gd name="connsiteY57" fmla="*/ 157162 h 1855788"/>
                      <a:gd name="connsiteX58" fmla="*/ 1413731 w 2781300"/>
                      <a:gd name="connsiteY58" fmla="*/ 206956 h 1855788"/>
                      <a:gd name="connsiteX59" fmla="*/ 1421485 w 2781300"/>
                      <a:gd name="connsiteY59" fmla="*/ 210624 h 1855788"/>
                      <a:gd name="connsiteX60" fmla="*/ 1473151 w 2781300"/>
                      <a:gd name="connsiteY60" fmla="*/ 203783 h 1855788"/>
                      <a:gd name="connsiteX61" fmla="*/ 1558931 w 2781300"/>
                      <a:gd name="connsiteY61" fmla="*/ 200025 h 1855788"/>
                      <a:gd name="connsiteX62" fmla="*/ 1535305 w 2781300"/>
                      <a:gd name="connsiteY62" fmla="*/ 266902 h 1855788"/>
                      <a:gd name="connsiteX63" fmla="*/ 1540646 w 2781300"/>
                      <a:gd name="connsiteY63" fmla="*/ 269743 h 1855788"/>
                      <a:gd name="connsiteX64" fmla="*/ 1620474 w 2781300"/>
                      <a:gd name="connsiteY64" fmla="*/ 263128 h 1855788"/>
                      <a:gd name="connsiteX65" fmla="*/ 1605204 w 2781300"/>
                      <a:gd name="connsiteY65" fmla="*/ 304079 h 1855788"/>
                      <a:gd name="connsiteX66" fmla="*/ 1757367 w 2781300"/>
                      <a:gd name="connsiteY66" fmla="*/ 311945 h 1855788"/>
                      <a:gd name="connsiteX67" fmla="*/ 1735914 w 2781300"/>
                      <a:gd name="connsiteY67" fmla="*/ 364629 h 1855788"/>
                      <a:gd name="connsiteX68" fmla="*/ 1808129 w 2781300"/>
                      <a:gd name="connsiteY68" fmla="*/ 359574 h 1855788"/>
                      <a:gd name="connsiteX69" fmla="*/ 1792112 w 2781300"/>
                      <a:gd name="connsiteY69" fmla="*/ 395862 h 1855788"/>
                      <a:gd name="connsiteX70" fmla="*/ 1908140 w 2781300"/>
                      <a:gd name="connsiteY70" fmla="*/ 388149 h 1855788"/>
                      <a:gd name="connsiteX71" fmla="*/ 1877411 w 2781300"/>
                      <a:gd name="connsiteY71" fmla="*/ 454261 h 1855788"/>
                      <a:gd name="connsiteX72" fmla="*/ 1882194 w 2781300"/>
                      <a:gd name="connsiteY72" fmla="*/ 456941 h 1855788"/>
                      <a:gd name="connsiteX73" fmla="*/ 1972435 w 2781300"/>
                      <a:gd name="connsiteY73" fmla="*/ 451649 h 1855788"/>
                      <a:gd name="connsiteX74" fmla="*/ 1949751 w 2781300"/>
                      <a:gd name="connsiteY74" fmla="*/ 494699 h 1855788"/>
                      <a:gd name="connsiteX75" fmla="*/ 2100242 w 2781300"/>
                      <a:gd name="connsiteY75" fmla="*/ 524674 h 1855788"/>
                      <a:gd name="connsiteX76" fmla="*/ 2080914 w 2781300"/>
                      <a:gd name="connsiteY76" fmla="*/ 567549 h 1855788"/>
                      <a:gd name="connsiteX77" fmla="*/ 2203928 w 2781300"/>
                      <a:gd name="connsiteY77" fmla="*/ 576262 h 1855788"/>
                      <a:gd name="connsiteX78" fmla="*/ 2180042 w 2781300"/>
                      <a:gd name="connsiteY78" fmla="*/ 622605 h 1855788"/>
                      <a:gd name="connsiteX79" fmla="*/ 2346339 w 2781300"/>
                      <a:gd name="connsiteY79" fmla="*/ 631032 h 1855788"/>
                      <a:gd name="connsiteX80" fmla="*/ 2319231 w 2781300"/>
                      <a:gd name="connsiteY80" fmla="*/ 696341 h 1855788"/>
                      <a:gd name="connsiteX81" fmla="*/ 2438404 w 2781300"/>
                      <a:gd name="connsiteY81" fmla="*/ 707232 h 1855788"/>
                      <a:gd name="connsiteX82" fmla="*/ 2416227 w 2781300"/>
                      <a:gd name="connsiteY82" fmla="*/ 746374 h 1855788"/>
                      <a:gd name="connsiteX83" fmla="*/ 2548297 w 2781300"/>
                      <a:gd name="connsiteY83" fmla="*/ 747713 h 1855788"/>
                      <a:gd name="connsiteX84" fmla="*/ 2513846 w 2781300"/>
                      <a:gd name="connsiteY84" fmla="*/ 796728 h 1855788"/>
                      <a:gd name="connsiteX85" fmla="*/ 2660245 w 2781300"/>
                      <a:gd name="connsiteY85" fmla="*/ 795338 h 1855788"/>
                      <a:gd name="connsiteX86" fmla="*/ 2629833 w 2781300"/>
                      <a:gd name="connsiteY86" fmla="*/ 852351 h 1855788"/>
                      <a:gd name="connsiteX87" fmla="*/ 2710659 w 2781300"/>
                      <a:gd name="connsiteY87" fmla="*/ 852487 h 1855788"/>
                      <a:gd name="connsiteX88" fmla="*/ 2692412 w 2781300"/>
                      <a:gd name="connsiteY88" fmla="*/ 881266 h 1855788"/>
                      <a:gd name="connsiteX89" fmla="*/ 2781300 w 2781300"/>
                      <a:gd name="connsiteY8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260393 w 2781300"/>
                      <a:gd name="connsiteY52" fmla="*/ 123238 h 1855788"/>
                      <a:gd name="connsiteX53" fmla="*/ 1346173 w 2781300"/>
                      <a:gd name="connsiteY53" fmla="*/ 119062 h 1855788"/>
                      <a:gd name="connsiteX54" fmla="*/ 1332246 w 2781300"/>
                      <a:gd name="connsiteY54" fmla="*/ 162868 h 1855788"/>
                      <a:gd name="connsiteX55" fmla="*/ 1344564 w 2781300"/>
                      <a:gd name="connsiteY55" fmla="*/ 161141 h 1855788"/>
                      <a:gd name="connsiteX56" fmla="*/ 1430344 w 2781300"/>
                      <a:gd name="connsiteY56" fmla="*/ 157162 h 1855788"/>
                      <a:gd name="connsiteX57" fmla="*/ 1413731 w 2781300"/>
                      <a:gd name="connsiteY57" fmla="*/ 206956 h 1855788"/>
                      <a:gd name="connsiteX58" fmla="*/ 1421485 w 2781300"/>
                      <a:gd name="connsiteY58" fmla="*/ 210624 h 1855788"/>
                      <a:gd name="connsiteX59" fmla="*/ 1473151 w 2781300"/>
                      <a:gd name="connsiteY59" fmla="*/ 203783 h 1855788"/>
                      <a:gd name="connsiteX60" fmla="*/ 1558931 w 2781300"/>
                      <a:gd name="connsiteY60" fmla="*/ 200025 h 1855788"/>
                      <a:gd name="connsiteX61" fmla="*/ 1535305 w 2781300"/>
                      <a:gd name="connsiteY61" fmla="*/ 266902 h 1855788"/>
                      <a:gd name="connsiteX62" fmla="*/ 1540646 w 2781300"/>
                      <a:gd name="connsiteY62" fmla="*/ 269743 h 1855788"/>
                      <a:gd name="connsiteX63" fmla="*/ 1620474 w 2781300"/>
                      <a:gd name="connsiteY63" fmla="*/ 263128 h 1855788"/>
                      <a:gd name="connsiteX64" fmla="*/ 1605204 w 2781300"/>
                      <a:gd name="connsiteY64" fmla="*/ 304079 h 1855788"/>
                      <a:gd name="connsiteX65" fmla="*/ 1757367 w 2781300"/>
                      <a:gd name="connsiteY65" fmla="*/ 311945 h 1855788"/>
                      <a:gd name="connsiteX66" fmla="*/ 1735914 w 2781300"/>
                      <a:gd name="connsiteY66" fmla="*/ 364629 h 1855788"/>
                      <a:gd name="connsiteX67" fmla="*/ 1808129 w 2781300"/>
                      <a:gd name="connsiteY67" fmla="*/ 359574 h 1855788"/>
                      <a:gd name="connsiteX68" fmla="*/ 1792112 w 2781300"/>
                      <a:gd name="connsiteY68" fmla="*/ 395862 h 1855788"/>
                      <a:gd name="connsiteX69" fmla="*/ 1908140 w 2781300"/>
                      <a:gd name="connsiteY69" fmla="*/ 388149 h 1855788"/>
                      <a:gd name="connsiteX70" fmla="*/ 1877411 w 2781300"/>
                      <a:gd name="connsiteY70" fmla="*/ 454261 h 1855788"/>
                      <a:gd name="connsiteX71" fmla="*/ 1882194 w 2781300"/>
                      <a:gd name="connsiteY71" fmla="*/ 456941 h 1855788"/>
                      <a:gd name="connsiteX72" fmla="*/ 1972435 w 2781300"/>
                      <a:gd name="connsiteY72" fmla="*/ 451649 h 1855788"/>
                      <a:gd name="connsiteX73" fmla="*/ 1949751 w 2781300"/>
                      <a:gd name="connsiteY73" fmla="*/ 494699 h 1855788"/>
                      <a:gd name="connsiteX74" fmla="*/ 2100242 w 2781300"/>
                      <a:gd name="connsiteY74" fmla="*/ 524674 h 1855788"/>
                      <a:gd name="connsiteX75" fmla="*/ 2080914 w 2781300"/>
                      <a:gd name="connsiteY75" fmla="*/ 567549 h 1855788"/>
                      <a:gd name="connsiteX76" fmla="*/ 2203928 w 2781300"/>
                      <a:gd name="connsiteY76" fmla="*/ 576262 h 1855788"/>
                      <a:gd name="connsiteX77" fmla="*/ 2180042 w 2781300"/>
                      <a:gd name="connsiteY77" fmla="*/ 622605 h 1855788"/>
                      <a:gd name="connsiteX78" fmla="*/ 2346339 w 2781300"/>
                      <a:gd name="connsiteY78" fmla="*/ 631032 h 1855788"/>
                      <a:gd name="connsiteX79" fmla="*/ 2319231 w 2781300"/>
                      <a:gd name="connsiteY79" fmla="*/ 696341 h 1855788"/>
                      <a:gd name="connsiteX80" fmla="*/ 2438404 w 2781300"/>
                      <a:gd name="connsiteY80" fmla="*/ 707232 h 1855788"/>
                      <a:gd name="connsiteX81" fmla="*/ 2416227 w 2781300"/>
                      <a:gd name="connsiteY81" fmla="*/ 746374 h 1855788"/>
                      <a:gd name="connsiteX82" fmla="*/ 2548297 w 2781300"/>
                      <a:gd name="connsiteY82" fmla="*/ 747713 h 1855788"/>
                      <a:gd name="connsiteX83" fmla="*/ 2513846 w 2781300"/>
                      <a:gd name="connsiteY83" fmla="*/ 796728 h 1855788"/>
                      <a:gd name="connsiteX84" fmla="*/ 2660245 w 2781300"/>
                      <a:gd name="connsiteY84" fmla="*/ 795338 h 1855788"/>
                      <a:gd name="connsiteX85" fmla="*/ 2629833 w 2781300"/>
                      <a:gd name="connsiteY85" fmla="*/ 852351 h 1855788"/>
                      <a:gd name="connsiteX86" fmla="*/ 2710659 w 2781300"/>
                      <a:gd name="connsiteY86" fmla="*/ 852487 h 1855788"/>
                      <a:gd name="connsiteX87" fmla="*/ 2692412 w 2781300"/>
                      <a:gd name="connsiteY87" fmla="*/ 881266 h 1855788"/>
                      <a:gd name="connsiteX88" fmla="*/ 2781300 w 2781300"/>
                      <a:gd name="connsiteY88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344564 w 2781300"/>
                      <a:gd name="connsiteY54" fmla="*/ 161141 h 1855788"/>
                      <a:gd name="connsiteX55" fmla="*/ 1430344 w 2781300"/>
                      <a:gd name="connsiteY55" fmla="*/ 157162 h 1855788"/>
                      <a:gd name="connsiteX56" fmla="*/ 1413731 w 2781300"/>
                      <a:gd name="connsiteY56" fmla="*/ 206956 h 1855788"/>
                      <a:gd name="connsiteX57" fmla="*/ 1421485 w 2781300"/>
                      <a:gd name="connsiteY57" fmla="*/ 210624 h 1855788"/>
                      <a:gd name="connsiteX58" fmla="*/ 1473151 w 2781300"/>
                      <a:gd name="connsiteY58" fmla="*/ 203783 h 1855788"/>
                      <a:gd name="connsiteX59" fmla="*/ 1558931 w 2781300"/>
                      <a:gd name="connsiteY59" fmla="*/ 200025 h 1855788"/>
                      <a:gd name="connsiteX60" fmla="*/ 1535305 w 2781300"/>
                      <a:gd name="connsiteY60" fmla="*/ 266902 h 1855788"/>
                      <a:gd name="connsiteX61" fmla="*/ 1540646 w 2781300"/>
                      <a:gd name="connsiteY61" fmla="*/ 269743 h 1855788"/>
                      <a:gd name="connsiteX62" fmla="*/ 1620474 w 2781300"/>
                      <a:gd name="connsiteY62" fmla="*/ 263128 h 1855788"/>
                      <a:gd name="connsiteX63" fmla="*/ 1605204 w 2781300"/>
                      <a:gd name="connsiteY63" fmla="*/ 304079 h 1855788"/>
                      <a:gd name="connsiteX64" fmla="*/ 1757367 w 2781300"/>
                      <a:gd name="connsiteY64" fmla="*/ 311945 h 1855788"/>
                      <a:gd name="connsiteX65" fmla="*/ 1735914 w 2781300"/>
                      <a:gd name="connsiteY65" fmla="*/ 364629 h 1855788"/>
                      <a:gd name="connsiteX66" fmla="*/ 1808129 w 2781300"/>
                      <a:gd name="connsiteY66" fmla="*/ 359574 h 1855788"/>
                      <a:gd name="connsiteX67" fmla="*/ 1792112 w 2781300"/>
                      <a:gd name="connsiteY67" fmla="*/ 395862 h 1855788"/>
                      <a:gd name="connsiteX68" fmla="*/ 1908140 w 2781300"/>
                      <a:gd name="connsiteY68" fmla="*/ 388149 h 1855788"/>
                      <a:gd name="connsiteX69" fmla="*/ 1877411 w 2781300"/>
                      <a:gd name="connsiteY69" fmla="*/ 454261 h 1855788"/>
                      <a:gd name="connsiteX70" fmla="*/ 1882194 w 2781300"/>
                      <a:gd name="connsiteY70" fmla="*/ 456941 h 1855788"/>
                      <a:gd name="connsiteX71" fmla="*/ 1972435 w 2781300"/>
                      <a:gd name="connsiteY71" fmla="*/ 451649 h 1855788"/>
                      <a:gd name="connsiteX72" fmla="*/ 1949751 w 2781300"/>
                      <a:gd name="connsiteY72" fmla="*/ 494699 h 1855788"/>
                      <a:gd name="connsiteX73" fmla="*/ 2100242 w 2781300"/>
                      <a:gd name="connsiteY73" fmla="*/ 524674 h 1855788"/>
                      <a:gd name="connsiteX74" fmla="*/ 2080914 w 2781300"/>
                      <a:gd name="connsiteY74" fmla="*/ 567549 h 1855788"/>
                      <a:gd name="connsiteX75" fmla="*/ 2203928 w 2781300"/>
                      <a:gd name="connsiteY75" fmla="*/ 576262 h 1855788"/>
                      <a:gd name="connsiteX76" fmla="*/ 2180042 w 2781300"/>
                      <a:gd name="connsiteY76" fmla="*/ 622605 h 1855788"/>
                      <a:gd name="connsiteX77" fmla="*/ 2346339 w 2781300"/>
                      <a:gd name="connsiteY77" fmla="*/ 631032 h 1855788"/>
                      <a:gd name="connsiteX78" fmla="*/ 2319231 w 2781300"/>
                      <a:gd name="connsiteY78" fmla="*/ 696341 h 1855788"/>
                      <a:gd name="connsiteX79" fmla="*/ 2438404 w 2781300"/>
                      <a:gd name="connsiteY79" fmla="*/ 707232 h 1855788"/>
                      <a:gd name="connsiteX80" fmla="*/ 2416227 w 2781300"/>
                      <a:gd name="connsiteY80" fmla="*/ 746374 h 1855788"/>
                      <a:gd name="connsiteX81" fmla="*/ 2548297 w 2781300"/>
                      <a:gd name="connsiteY81" fmla="*/ 747713 h 1855788"/>
                      <a:gd name="connsiteX82" fmla="*/ 2513846 w 2781300"/>
                      <a:gd name="connsiteY82" fmla="*/ 796728 h 1855788"/>
                      <a:gd name="connsiteX83" fmla="*/ 2660245 w 2781300"/>
                      <a:gd name="connsiteY83" fmla="*/ 795338 h 1855788"/>
                      <a:gd name="connsiteX84" fmla="*/ 2629833 w 2781300"/>
                      <a:gd name="connsiteY84" fmla="*/ 852351 h 1855788"/>
                      <a:gd name="connsiteX85" fmla="*/ 2710659 w 2781300"/>
                      <a:gd name="connsiteY85" fmla="*/ 852487 h 1855788"/>
                      <a:gd name="connsiteX86" fmla="*/ 2692412 w 2781300"/>
                      <a:gd name="connsiteY86" fmla="*/ 881266 h 1855788"/>
                      <a:gd name="connsiteX87" fmla="*/ 2781300 w 2781300"/>
                      <a:gd name="connsiteY87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473151 w 2781300"/>
                      <a:gd name="connsiteY57" fmla="*/ 203783 h 1855788"/>
                      <a:gd name="connsiteX58" fmla="*/ 1558931 w 2781300"/>
                      <a:gd name="connsiteY58" fmla="*/ 200025 h 1855788"/>
                      <a:gd name="connsiteX59" fmla="*/ 1535305 w 2781300"/>
                      <a:gd name="connsiteY59" fmla="*/ 266902 h 1855788"/>
                      <a:gd name="connsiteX60" fmla="*/ 1540646 w 2781300"/>
                      <a:gd name="connsiteY60" fmla="*/ 269743 h 1855788"/>
                      <a:gd name="connsiteX61" fmla="*/ 1620474 w 2781300"/>
                      <a:gd name="connsiteY61" fmla="*/ 263128 h 1855788"/>
                      <a:gd name="connsiteX62" fmla="*/ 1605204 w 2781300"/>
                      <a:gd name="connsiteY62" fmla="*/ 304079 h 1855788"/>
                      <a:gd name="connsiteX63" fmla="*/ 1757367 w 2781300"/>
                      <a:gd name="connsiteY63" fmla="*/ 311945 h 1855788"/>
                      <a:gd name="connsiteX64" fmla="*/ 1735914 w 2781300"/>
                      <a:gd name="connsiteY64" fmla="*/ 364629 h 1855788"/>
                      <a:gd name="connsiteX65" fmla="*/ 1808129 w 2781300"/>
                      <a:gd name="connsiteY65" fmla="*/ 359574 h 1855788"/>
                      <a:gd name="connsiteX66" fmla="*/ 1792112 w 2781300"/>
                      <a:gd name="connsiteY66" fmla="*/ 395862 h 1855788"/>
                      <a:gd name="connsiteX67" fmla="*/ 1908140 w 2781300"/>
                      <a:gd name="connsiteY67" fmla="*/ 388149 h 1855788"/>
                      <a:gd name="connsiteX68" fmla="*/ 1877411 w 2781300"/>
                      <a:gd name="connsiteY68" fmla="*/ 454261 h 1855788"/>
                      <a:gd name="connsiteX69" fmla="*/ 1882194 w 2781300"/>
                      <a:gd name="connsiteY69" fmla="*/ 456941 h 1855788"/>
                      <a:gd name="connsiteX70" fmla="*/ 1972435 w 2781300"/>
                      <a:gd name="connsiteY70" fmla="*/ 451649 h 1855788"/>
                      <a:gd name="connsiteX71" fmla="*/ 1949751 w 2781300"/>
                      <a:gd name="connsiteY71" fmla="*/ 494699 h 1855788"/>
                      <a:gd name="connsiteX72" fmla="*/ 2100242 w 2781300"/>
                      <a:gd name="connsiteY72" fmla="*/ 524674 h 1855788"/>
                      <a:gd name="connsiteX73" fmla="*/ 2080914 w 2781300"/>
                      <a:gd name="connsiteY73" fmla="*/ 567549 h 1855788"/>
                      <a:gd name="connsiteX74" fmla="*/ 2203928 w 2781300"/>
                      <a:gd name="connsiteY74" fmla="*/ 576262 h 1855788"/>
                      <a:gd name="connsiteX75" fmla="*/ 2180042 w 2781300"/>
                      <a:gd name="connsiteY75" fmla="*/ 622605 h 1855788"/>
                      <a:gd name="connsiteX76" fmla="*/ 2346339 w 2781300"/>
                      <a:gd name="connsiteY76" fmla="*/ 631032 h 1855788"/>
                      <a:gd name="connsiteX77" fmla="*/ 2319231 w 2781300"/>
                      <a:gd name="connsiteY77" fmla="*/ 696341 h 1855788"/>
                      <a:gd name="connsiteX78" fmla="*/ 2438404 w 2781300"/>
                      <a:gd name="connsiteY78" fmla="*/ 707232 h 1855788"/>
                      <a:gd name="connsiteX79" fmla="*/ 2416227 w 2781300"/>
                      <a:gd name="connsiteY79" fmla="*/ 746374 h 1855788"/>
                      <a:gd name="connsiteX80" fmla="*/ 2548297 w 2781300"/>
                      <a:gd name="connsiteY80" fmla="*/ 747713 h 1855788"/>
                      <a:gd name="connsiteX81" fmla="*/ 2513846 w 2781300"/>
                      <a:gd name="connsiteY81" fmla="*/ 796728 h 1855788"/>
                      <a:gd name="connsiteX82" fmla="*/ 2660245 w 2781300"/>
                      <a:gd name="connsiteY82" fmla="*/ 795338 h 1855788"/>
                      <a:gd name="connsiteX83" fmla="*/ 2629833 w 2781300"/>
                      <a:gd name="connsiteY83" fmla="*/ 852351 h 1855788"/>
                      <a:gd name="connsiteX84" fmla="*/ 2710659 w 2781300"/>
                      <a:gd name="connsiteY84" fmla="*/ 852487 h 1855788"/>
                      <a:gd name="connsiteX85" fmla="*/ 2692412 w 2781300"/>
                      <a:gd name="connsiteY85" fmla="*/ 881266 h 1855788"/>
                      <a:gd name="connsiteX86" fmla="*/ 2781300 w 2781300"/>
                      <a:gd name="connsiteY86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421485 w 2781300"/>
                      <a:gd name="connsiteY56" fmla="*/ 210624 h 1855788"/>
                      <a:gd name="connsiteX57" fmla="*/ 1558931 w 2781300"/>
                      <a:gd name="connsiteY57" fmla="*/ 200025 h 1855788"/>
                      <a:gd name="connsiteX58" fmla="*/ 1535305 w 2781300"/>
                      <a:gd name="connsiteY58" fmla="*/ 266902 h 1855788"/>
                      <a:gd name="connsiteX59" fmla="*/ 1540646 w 2781300"/>
                      <a:gd name="connsiteY59" fmla="*/ 269743 h 1855788"/>
                      <a:gd name="connsiteX60" fmla="*/ 1620474 w 2781300"/>
                      <a:gd name="connsiteY60" fmla="*/ 263128 h 1855788"/>
                      <a:gd name="connsiteX61" fmla="*/ 1605204 w 2781300"/>
                      <a:gd name="connsiteY61" fmla="*/ 304079 h 1855788"/>
                      <a:gd name="connsiteX62" fmla="*/ 1757367 w 2781300"/>
                      <a:gd name="connsiteY62" fmla="*/ 311945 h 1855788"/>
                      <a:gd name="connsiteX63" fmla="*/ 1735914 w 2781300"/>
                      <a:gd name="connsiteY63" fmla="*/ 364629 h 1855788"/>
                      <a:gd name="connsiteX64" fmla="*/ 1808129 w 2781300"/>
                      <a:gd name="connsiteY64" fmla="*/ 359574 h 1855788"/>
                      <a:gd name="connsiteX65" fmla="*/ 1792112 w 2781300"/>
                      <a:gd name="connsiteY65" fmla="*/ 395862 h 1855788"/>
                      <a:gd name="connsiteX66" fmla="*/ 1908140 w 2781300"/>
                      <a:gd name="connsiteY66" fmla="*/ 388149 h 1855788"/>
                      <a:gd name="connsiteX67" fmla="*/ 1877411 w 2781300"/>
                      <a:gd name="connsiteY67" fmla="*/ 454261 h 1855788"/>
                      <a:gd name="connsiteX68" fmla="*/ 1882194 w 2781300"/>
                      <a:gd name="connsiteY68" fmla="*/ 456941 h 1855788"/>
                      <a:gd name="connsiteX69" fmla="*/ 1972435 w 2781300"/>
                      <a:gd name="connsiteY69" fmla="*/ 451649 h 1855788"/>
                      <a:gd name="connsiteX70" fmla="*/ 1949751 w 2781300"/>
                      <a:gd name="connsiteY70" fmla="*/ 494699 h 1855788"/>
                      <a:gd name="connsiteX71" fmla="*/ 2100242 w 2781300"/>
                      <a:gd name="connsiteY71" fmla="*/ 524674 h 1855788"/>
                      <a:gd name="connsiteX72" fmla="*/ 2080914 w 2781300"/>
                      <a:gd name="connsiteY72" fmla="*/ 567549 h 1855788"/>
                      <a:gd name="connsiteX73" fmla="*/ 2203928 w 2781300"/>
                      <a:gd name="connsiteY73" fmla="*/ 576262 h 1855788"/>
                      <a:gd name="connsiteX74" fmla="*/ 2180042 w 2781300"/>
                      <a:gd name="connsiteY74" fmla="*/ 622605 h 1855788"/>
                      <a:gd name="connsiteX75" fmla="*/ 2346339 w 2781300"/>
                      <a:gd name="connsiteY75" fmla="*/ 631032 h 1855788"/>
                      <a:gd name="connsiteX76" fmla="*/ 2319231 w 2781300"/>
                      <a:gd name="connsiteY76" fmla="*/ 696341 h 1855788"/>
                      <a:gd name="connsiteX77" fmla="*/ 2438404 w 2781300"/>
                      <a:gd name="connsiteY77" fmla="*/ 707232 h 1855788"/>
                      <a:gd name="connsiteX78" fmla="*/ 2416227 w 2781300"/>
                      <a:gd name="connsiteY78" fmla="*/ 746374 h 1855788"/>
                      <a:gd name="connsiteX79" fmla="*/ 2548297 w 2781300"/>
                      <a:gd name="connsiteY79" fmla="*/ 747713 h 1855788"/>
                      <a:gd name="connsiteX80" fmla="*/ 2513846 w 2781300"/>
                      <a:gd name="connsiteY80" fmla="*/ 796728 h 1855788"/>
                      <a:gd name="connsiteX81" fmla="*/ 2660245 w 2781300"/>
                      <a:gd name="connsiteY81" fmla="*/ 795338 h 1855788"/>
                      <a:gd name="connsiteX82" fmla="*/ 2629833 w 2781300"/>
                      <a:gd name="connsiteY82" fmla="*/ 852351 h 1855788"/>
                      <a:gd name="connsiteX83" fmla="*/ 2710659 w 2781300"/>
                      <a:gd name="connsiteY83" fmla="*/ 852487 h 1855788"/>
                      <a:gd name="connsiteX84" fmla="*/ 2692412 w 2781300"/>
                      <a:gd name="connsiteY84" fmla="*/ 881266 h 1855788"/>
                      <a:gd name="connsiteX85" fmla="*/ 2781300 w 2781300"/>
                      <a:gd name="connsiteY85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540646 w 2781300"/>
                      <a:gd name="connsiteY58" fmla="*/ 269743 h 1855788"/>
                      <a:gd name="connsiteX59" fmla="*/ 1620474 w 2781300"/>
                      <a:gd name="connsiteY59" fmla="*/ 263128 h 1855788"/>
                      <a:gd name="connsiteX60" fmla="*/ 1605204 w 2781300"/>
                      <a:gd name="connsiteY60" fmla="*/ 304079 h 1855788"/>
                      <a:gd name="connsiteX61" fmla="*/ 1757367 w 2781300"/>
                      <a:gd name="connsiteY61" fmla="*/ 311945 h 1855788"/>
                      <a:gd name="connsiteX62" fmla="*/ 1735914 w 2781300"/>
                      <a:gd name="connsiteY62" fmla="*/ 364629 h 1855788"/>
                      <a:gd name="connsiteX63" fmla="*/ 1808129 w 2781300"/>
                      <a:gd name="connsiteY63" fmla="*/ 359574 h 1855788"/>
                      <a:gd name="connsiteX64" fmla="*/ 1792112 w 2781300"/>
                      <a:gd name="connsiteY64" fmla="*/ 395862 h 1855788"/>
                      <a:gd name="connsiteX65" fmla="*/ 1908140 w 2781300"/>
                      <a:gd name="connsiteY65" fmla="*/ 388149 h 1855788"/>
                      <a:gd name="connsiteX66" fmla="*/ 1877411 w 2781300"/>
                      <a:gd name="connsiteY66" fmla="*/ 454261 h 1855788"/>
                      <a:gd name="connsiteX67" fmla="*/ 1882194 w 2781300"/>
                      <a:gd name="connsiteY67" fmla="*/ 456941 h 1855788"/>
                      <a:gd name="connsiteX68" fmla="*/ 1972435 w 2781300"/>
                      <a:gd name="connsiteY68" fmla="*/ 451649 h 1855788"/>
                      <a:gd name="connsiteX69" fmla="*/ 1949751 w 2781300"/>
                      <a:gd name="connsiteY69" fmla="*/ 494699 h 1855788"/>
                      <a:gd name="connsiteX70" fmla="*/ 2100242 w 2781300"/>
                      <a:gd name="connsiteY70" fmla="*/ 524674 h 1855788"/>
                      <a:gd name="connsiteX71" fmla="*/ 2080914 w 2781300"/>
                      <a:gd name="connsiteY71" fmla="*/ 567549 h 1855788"/>
                      <a:gd name="connsiteX72" fmla="*/ 2203928 w 2781300"/>
                      <a:gd name="connsiteY72" fmla="*/ 576262 h 1855788"/>
                      <a:gd name="connsiteX73" fmla="*/ 2180042 w 2781300"/>
                      <a:gd name="connsiteY73" fmla="*/ 622605 h 1855788"/>
                      <a:gd name="connsiteX74" fmla="*/ 2346339 w 2781300"/>
                      <a:gd name="connsiteY74" fmla="*/ 631032 h 1855788"/>
                      <a:gd name="connsiteX75" fmla="*/ 2319231 w 2781300"/>
                      <a:gd name="connsiteY75" fmla="*/ 696341 h 1855788"/>
                      <a:gd name="connsiteX76" fmla="*/ 2438404 w 2781300"/>
                      <a:gd name="connsiteY76" fmla="*/ 707232 h 1855788"/>
                      <a:gd name="connsiteX77" fmla="*/ 2416227 w 2781300"/>
                      <a:gd name="connsiteY77" fmla="*/ 746374 h 1855788"/>
                      <a:gd name="connsiteX78" fmla="*/ 2548297 w 2781300"/>
                      <a:gd name="connsiteY78" fmla="*/ 747713 h 1855788"/>
                      <a:gd name="connsiteX79" fmla="*/ 2513846 w 2781300"/>
                      <a:gd name="connsiteY79" fmla="*/ 796728 h 1855788"/>
                      <a:gd name="connsiteX80" fmla="*/ 2660245 w 2781300"/>
                      <a:gd name="connsiteY80" fmla="*/ 795338 h 1855788"/>
                      <a:gd name="connsiteX81" fmla="*/ 2629833 w 2781300"/>
                      <a:gd name="connsiteY81" fmla="*/ 852351 h 1855788"/>
                      <a:gd name="connsiteX82" fmla="*/ 2710659 w 2781300"/>
                      <a:gd name="connsiteY82" fmla="*/ 852487 h 1855788"/>
                      <a:gd name="connsiteX83" fmla="*/ 2692412 w 2781300"/>
                      <a:gd name="connsiteY83" fmla="*/ 881266 h 1855788"/>
                      <a:gd name="connsiteX84" fmla="*/ 2781300 w 2781300"/>
                      <a:gd name="connsiteY84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882194 w 2781300"/>
                      <a:gd name="connsiteY66" fmla="*/ 456941 h 1855788"/>
                      <a:gd name="connsiteX67" fmla="*/ 1972435 w 2781300"/>
                      <a:gd name="connsiteY67" fmla="*/ 451649 h 1855788"/>
                      <a:gd name="connsiteX68" fmla="*/ 1949751 w 2781300"/>
                      <a:gd name="connsiteY68" fmla="*/ 494699 h 1855788"/>
                      <a:gd name="connsiteX69" fmla="*/ 2100242 w 2781300"/>
                      <a:gd name="connsiteY69" fmla="*/ 524674 h 1855788"/>
                      <a:gd name="connsiteX70" fmla="*/ 2080914 w 2781300"/>
                      <a:gd name="connsiteY70" fmla="*/ 567549 h 1855788"/>
                      <a:gd name="connsiteX71" fmla="*/ 2203928 w 2781300"/>
                      <a:gd name="connsiteY71" fmla="*/ 576262 h 1855788"/>
                      <a:gd name="connsiteX72" fmla="*/ 2180042 w 2781300"/>
                      <a:gd name="connsiteY72" fmla="*/ 622605 h 1855788"/>
                      <a:gd name="connsiteX73" fmla="*/ 2346339 w 2781300"/>
                      <a:gd name="connsiteY73" fmla="*/ 631032 h 1855788"/>
                      <a:gd name="connsiteX74" fmla="*/ 2319231 w 2781300"/>
                      <a:gd name="connsiteY74" fmla="*/ 696341 h 1855788"/>
                      <a:gd name="connsiteX75" fmla="*/ 2438404 w 2781300"/>
                      <a:gd name="connsiteY75" fmla="*/ 707232 h 1855788"/>
                      <a:gd name="connsiteX76" fmla="*/ 2416227 w 2781300"/>
                      <a:gd name="connsiteY76" fmla="*/ 746374 h 1855788"/>
                      <a:gd name="connsiteX77" fmla="*/ 2548297 w 2781300"/>
                      <a:gd name="connsiteY77" fmla="*/ 747713 h 1855788"/>
                      <a:gd name="connsiteX78" fmla="*/ 2513846 w 2781300"/>
                      <a:gd name="connsiteY78" fmla="*/ 796728 h 1855788"/>
                      <a:gd name="connsiteX79" fmla="*/ 2660245 w 2781300"/>
                      <a:gd name="connsiteY79" fmla="*/ 795338 h 1855788"/>
                      <a:gd name="connsiteX80" fmla="*/ 2629833 w 2781300"/>
                      <a:gd name="connsiteY80" fmla="*/ 852351 h 1855788"/>
                      <a:gd name="connsiteX81" fmla="*/ 2710659 w 2781300"/>
                      <a:gd name="connsiteY81" fmla="*/ 852487 h 1855788"/>
                      <a:gd name="connsiteX82" fmla="*/ 2692412 w 2781300"/>
                      <a:gd name="connsiteY82" fmla="*/ 881266 h 1855788"/>
                      <a:gd name="connsiteX83" fmla="*/ 2781300 w 2781300"/>
                      <a:gd name="connsiteY83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997790 w 2781300"/>
                      <a:gd name="connsiteY37" fmla="*/ 1815797 h 1855788"/>
                      <a:gd name="connsiteX38" fmla="*/ 1008873 w 2781300"/>
                      <a:gd name="connsiteY38" fmla="*/ 1855788 h 1855788"/>
                      <a:gd name="connsiteX39" fmla="*/ 839790 w 2781300"/>
                      <a:gd name="connsiteY39" fmla="*/ 1836937 h 1855788"/>
                      <a:gd name="connsiteX40" fmla="*/ 821133 w 2781300"/>
                      <a:gd name="connsiteY40" fmla="*/ 1831631 h 1855788"/>
                      <a:gd name="connsiteX41" fmla="*/ 775540 w 2781300"/>
                      <a:gd name="connsiteY41" fmla="*/ 1828957 h 1855788"/>
                      <a:gd name="connsiteX42" fmla="*/ 0 w 2781300"/>
                      <a:gd name="connsiteY42" fmla="*/ 941388 h 1855788"/>
                      <a:gd name="connsiteX43" fmla="*/ 626400 w 2781300"/>
                      <a:gd name="connsiteY43" fmla="*/ 93223 h 1855788"/>
                      <a:gd name="connsiteX44" fmla="*/ 667074 w 2781300"/>
                      <a:gd name="connsiteY44" fmla="*/ 81034 h 1855788"/>
                      <a:gd name="connsiteX45" fmla="*/ 682305 w 2781300"/>
                      <a:gd name="connsiteY45" fmla="*/ 72919 h 1855788"/>
                      <a:gd name="connsiteX46" fmla="*/ 1008873 w 2781300"/>
                      <a:gd name="connsiteY46" fmla="*/ 0 h 1855788"/>
                      <a:gd name="connsiteX47" fmla="*/ 997186 w 2781300"/>
                      <a:gd name="connsiteY47" fmla="*/ 42173 h 1855788"/>
                      <a:gd name="connsiteX48" fmla="*/ 1108885 w 2781300"/>
                      <a:gd name="connsiteY48" fmla="*/ 33337 h 1855788"/>
                      <a:gd name="connsiteX49" fmla="*/ 1097623 w 2781300"/>
                      <a:gd name="connsiteY49" fmla="*/ 72518 h 1855788"/>
                      <a:gd name="connsiteX50" fmla="*/ 1222348 w 2781300"/>
                      <a:gd name="connsiteY50" fmla="*/ 61912 h 1855788"/>
                      <a:gd name="connsiteX51" fmla="*/ 1206030 w 2781300"/>
                      <a:gd name="connsiteY51" fmla="*/ 116866 h 1855788"/>
                      <a:gd name="connsiteX52" fmla="*/ 1346173 w 2781300"/>
                      <a:gd name="connsiteY52" fmla="*/ 119062 h 1855788"/>
                      <a:gd name="connsiteX53" fmla="*/ 1332246 w 2781300"/>
                      <a:gd name="connsiteY53" fmla="*/ 162868 h 1855788"/>
                      <a:gd name="connsiteX54" fmla="*/ 1430344 w 2781300"/>
                      <a:gd name="connsiteY54" fmla="*/ 157162 h 1855788"/>
                      <a:gd name="connsiteX55" fmla="*/ 1413731 w 2781300"/>
                      <a:gd name="connsiteY55" fmla="*/ 206956 h 1855788"/>
                      <a:gd name="connsiteX56" fmla="*/ 1558931 w 2781300"/>
                      <a:gd name="connsiteY56" fmla="*/ 200025 h 1855788"/>
                      <a:gd name="connsiteX57" fmla="*/ 1535305 w 2781300"/>
                      <a:gd name="connsiteY57" fmla="*/ 266902 h 1855788"/>
                      <a:gd name="connsiteX58" fmla="*/ 1620474 w 2781300"/>
                      <a:gd name="connsiteY58" fmla="*/ 263128 h 1855788"/>
                      <a:gd name="connsiteX59" fmla="*/ 1605204 w 2781300"/>
                      <a:gd name="connsiteY59" fmla="*/ 304079 h 1855788"/>
                      <a:gd name="connsiteX60" fmla="*/ 1757367 w 2781300"/>
                      <a:gd name="connsiteY60" fmla="*/ 311945 h 1855788"/>
                      <a:gd name="connsiteX61" fmla="*/ 1735914 w 2781300"/>
                      <a:gd name="connsiteY61" fmla="*/ 364629 h 1855788"/>
                      <a:gd name="connsiteX62" fmla="*/ 1808129 w 2781300"/>
                      <a:gd name="connsiteY62" fmla="*/ 359574 h 1855788"/>
                      <a:gd name="connsiteX63" fmla="*/ 1792112 w 2781300"/>
                      <a:gd name="connsiteY63" fmla="*/ 395862 h 1855788"/>
                      <a:gd name="connsiteX64" fmla="*/ 1908140 w 2781300"/>
                      <a:gd name="connsiteY64" fmla="*/ 388149 h 1855788"/>
                      <a:gd name="connsiteX65" fmla="*/ 1877411 w 2781300"/>
                      <a:gd name="connsiteY65" fmla="*/ 454261 h 1855788"/>
                      <a:gd name="connsiteX66" fmla="*/ 1972435 w 2781300"/>
                      <a:gd name="connsiteY66" fmla="*/ 451649 h 1855788"/>
                      <a:gd name="connsiteX67" fmla="*/ 1949751 w 2781300"/>
                      <a:gd name="connsiteY67" fmla="*/ 494699 h 1855788"/>
                      <a:gd name="connsiteX68" fmla="*/ 2100242 w 2781300"/>
                      <a:gd name="connsiteY68" fmla="*/ 524674 h 1855788"/>
                      <a:gd name="connsiteX69" fmla="*/ 2080914 w 2781300"/>
                      <a:gd name="connsiteY69" fmla="*/ 567549 h 1855788"/>
                      <a:gd name="connsiteX70" fmla="*/ 2203928 w 2781300"/>
                      <a:gd name="connsiteY70" fmla="*/ 576262 h 1855788"/>
                      <a:gd name="connsiteX71" fmla="*/ 2180042 w 2781300"/>
                      <a:gd name="connsiteY71" fmla="*/ 622605 h 1855788"/>
                      <a:gd name="connsiteX72" fmla="*/ 2346339 w 2781300"/>
                      <a:gd name="connsiteY72" fmla="*/ 631032 h 1855788"/>
                      <a:gd name="connsiteX73" fmla="*/ 2319231 w 2781300"/>
                      <a:gd name="connsiteY73" fmla="*/ 696341 h 1855788"/>
                      <a:gd name="connsiteX74" fmla="*/ 2438404 w 2781300"/>
                      <a:gd name="connsiteY74" fmla="*/ 707232 h 1855788"/>
                      <a:gd name="connsiteX75" fmla="*/ 2416227 w 2781300"/>
                      <a:gd name="connsiteY75" fmla="*/ 746374 h 1855788"/>
                      <a:gd name="connsiteX76" fmla="*/ 2548297 w 2781300"/>
                      <a:gd name="connsiteY76" fmla="*/ 747713 h 1855788"/>
                      <a:gd name="connsiteX77" fmla="*/ 2513846 w 2781300"/>
                      <a:gd name="connsiteY77" fmla="*/ 796728 h 1855788"/>
                      <a:gd name="connsiteX78" fmla="*/ 2660245 w 2781300"/>
                      <a:gd name="connsiteY78" fmla="*/ 795338 h 1855788"/>
                      <a:gd name="connsiteX79" fmla="*/ 2629833 w 2781300"/>
                      <a:gd name="connsiteY79" fmla="*/ 852351 h 1855788"/>
                      <a:gd name="connsiteX80" fmla="*/ 2710659 w 2781300"/>
                      <a:gd name="connsiteY80" fmla="*/ 852487 h 1855788"/>
                      <a:gd name="connsiteX81" fmla="*/ 2692412 w 2781300"/>
                      <a:gd name="connsiteY81" fmla="*/ 881266 h 1855788"/>
                      <a:gd name="connsiteX82" fmla="*/ 2781300 w 2781300"/>
                      <a:gd name="connsiteY82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821133 w 2781300"/>
                      <a:gd name="connsiteY39" fmla="*/ 1831631 h 1855788"/>
                      <a:gd name="connsiteX40" fmla="*/ 775540 w 2781300"/>
                      <a:gd name="connsiteY40" fmla="*/ 1828957 h 1855788"/>
                      <a:gd name="connsiteX41" fmla="*/ 0 w 2781300"/>
                      <a:gd name="connsiteY41" fmla="*/ 941388 h 1855788"/>
                      <a:gd name="connsiteX42" fmla="*/ 626400 w 2781300"/>
                      <a:gd name="connsiteY42" fmla="*/ 93223 h 1855788"/>
                      <a:gd name="connsiteX43" fmla="*/ 667074 w 2781300"/>
                      <a:gd name="connsiteY43" fmla="*/ 81034 h 1855788"/>
                      <a:gd name="connsiteX44" fmla="*/ 682305 w 2781300"/>
                      <a:gd name="connsiteY44" fmla="*/ 72919 h 1855788"/>
                      <a:gd name="connsiteX45" fmla="*/ 1008873 w 2781300"/>
                      <a:gd name="connsiteY45" fmla="*/ 0 h 1855788"/>
                      <a:gd name="connsiteX46" fmla="*/ 997186 w 2781300"/>
                      <a:gd name="connsiteY46" fmla="*/ 42173 h 1855788"/>
                      <a:gd name="connsiteX47" fmla="*/ 1108885 w 2781300"/>
                      <a:gd name="connsiteY47" fmla="*/ 33337 h 1855788"/>
                      <a:gd name="connsiteX48" fmla="*/ 1097623 w 2781300"/>
                      <a:gd name="connsiteY48" fmla="*/ 72518 h 1855788"/>
                      <a:gd name="connsiteX49" fmla="*/ 1222348 w 2781300"/>
                      <a:gd name="connsiteY49" fmla="*/ 61912 h 1855788"/>
                      <a:gd name="connsiteX50" fmla="*/ 1206030 w 2781300"/>
                      <a:gd name="connsiteY50" fmla="*/ 116866 h 1855788"/>
                      <a:gd name="connsiteX51" fmla="*/ 1346173 w 2781300"/>
                      <a:gd name="connsiteY51" fmla="*/ 119062 h 1855788"/>
                      <a:gd name="connsiteX52" fmla="*/ 1332246 w 2781300"/>
                      <a:gd name="connsiteY52" fmla="*/ 162868 h 1855788"/>
                      <a:gd name="connsiteX53" fmla="*/ 1430344 w 2781300"/>
                      <a:gd name="connsiteY53" fmla="*/ 157162 h 1855788"/>
                      <a:gd name="connsiteX54" fmla="*/ 1413731 w 2781300"/>
                      <a:gd name="connsiteY54" fmla="*/ 206956 h 1855788"/>
                      <a:gd name="connsiteX55" fmla="*/ 1558931 w 2781300"/>
                      <a:gd name="connsiteY55" fmla="*/ 200025 h 1855788"/>
                      <a:gd name="connsiteX56" fmla="*/ 1535305 w 2781300"/>
                      <a:gd name="connsiteY56" fmla="*/ 266902 h 1855788"/>
                      <a:gd name="connsiteX57" fmla="*/ 1620474 w 2781300"/>
                      <a:gd name="connsiteY57" fmla="*/ 263128 h 1855788"/>
                      <a:gd name="connsiteX58" fmla="*/ 1605204 w 2781300"/>
                      <a:gd name="connsiteY58" fmla="*/ 304079 h 1855788"/>
                      <a:gd name="connsiteX59" fmla="*/ 1757367 w 2781300"/>
                      <a:gd name="connsiteY59" fmla="*/ 311945 h 1855788"/>
                      <a:gd name="connsiteX60" fmla="*/ 1735914 w 2781300"/>
                      <a:gd name="connsiteY60" fmla="*/ 364629 h 1855788"/>
                      <a:gd name="connsiteX61" fmla="*/ 1808129 w 2781300"/>
                      <a:gd name="connsiteY61" fmla="*/ 359574 h 1855788"/>
                      <a:gd name="connsiteX62" fmla="*/ 1792112 w 2781300"/>
                      <a:gd name="connsiteY62" fmla="*/ 395862 h 1855788"/>
                      <a:gd name="connsiteX63" fmla="*/ 1908140 w 2781300"/>
                      <a:gd name="connsiteY63" fmla="*/ 388149 h 1855788"/>
                      <a:gd name="connsiteX64" fmla="*/ 1877411 w 2781300"/>
                      <a:gd name="connsiteY64" fmla="*/ 454261 h 1855788"/>
                      <a:gd name="connsiteX65" fmla="*/ 1972435 w 2781300"/>
                      <a:gd name="connsiteY65" fmla="*/ 451649 h 1855788"/>
                      <a:gd name="connsiteX66" fmla="*/ 1949751 w 2781300"/>
                      <a:gd name="connsiteY66" fmla="*/ 494699 h 1855788"/>
                      <a:gd name="connsiteX67" fmla="*/ 2100242 w 2781300"/>
                      <a:gd name="connsiteY67" fmla="*/ 524674 h 1855788"/>
                      <a:gd name="connsiteX68" fmla="*/ 2080914 w 2781300"/>
                      <a:gd name="connsiteY68" fmla="*/ 567549 h 1855788"/>
                      <a:gd name="connsiteX69" fmla="*/ 2203928 w 2781300"/>
                      <a:gd name="connsiteY69" fmla="*/ 576262 h 1855788"/>
                      <a:gd name="connsiteX70" fmla="*/ 2180042 w 2781300"/>
                      <a:gd name="connsiteY70" fmla="*/ 622605 h 1855788"/>
                      <a:gd name="connsiteX71" fmla="*/ 2346339 w 2781300"/>
                      <a:gd name="connsiteY71" fmla="*/ 631032 h 1855788"/>
                      <a:gd name="connsiteX72" fmla="*/ 2319231 w 2781300"/>
                      <a:gd name="connsiteY72" fmla="*/ 696341 h 1855788"/>
                      <a:gd name="connsiteX73" fmla="*/ 2438404 w 2781300"/>
                      <a:gd name="connsiteY73" fmla="*/ 707232 h 1855788"/>
                      <a:gd name="connsiteX74" fmla="*/ 2416227 w 2781300"/>
                      <a:gd name="connsiteY74" fmla="*/ 746374 h 1855788"/>
                      <a:gd name="connsiteX75" fmla="*/ 2548297 w 2781300"/>
                      <a:gd name="connsiteY75" fmla="*/ 747713 h 1855788"/>
                      <a:gd name="connsiteX76" fmla="*/ 2513846 w 2781300"/>
                      <a:gd name="connsiteY76" fmla="*/ 796728 h 1855788"/>
                      <a:gd name="connsiteX77" fmla="*/ 2660245 w 2781300"/>
                      <a:gd name="connsiteY77" fmla="*/ 795338 h 1855788"/>
                      <a:gd name="connsiteX78" fmla="*/ 2629833 w 2781300"/>
                      <a:gd name="connsiteY78" fmla="*/ 852351 h 1855788"/>
                      <a:gd name="connsiteX79" fmla="*/ 2710659 w 2781300"/>
                      <a:gd name="connsiteY79" fmla="*/ 852487 h 1855788"/>
                      <a:gd name="connsiteX80" fmla="*/ 2692412 w 2781300"/>
                      <a:gd name="connsiteY80" fmla="*/ 881266 h 1855788"/>
                      <a:gd name="connsiteX81" fmla="*/ 2781300 w 2781300"/>
                      <a:gd name="connsiteY81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67074 w 2781300"/>
                      <a:gd name="connsiteY42" fmla="*/ 81034 h 1855788"/>
                      <a:gd name="connsiteX43" fmla="*/ 682305 w 2781300"/>
                      <a:gd name="connsiteY43" fmla="*/ 72919 h 1855788"/>
                      <a:gd name="connsiteX44" fmla="*/ 1008873 w 2781300"/>
                      <a:gd name="connsiteY44" fmla="*/ 0 h 1855788"/>
                      <a:gd name="connsiteX45" fmla="*/ 997186 w 2781300"/>
                      <a:gd name="connsiteY45" fmla="*/ 42173 h 1855788"/>
                      <a:gd name="connsiteX46" fmla="*/ 1108885 w 2781300"/>
                      <a:gd name="connsiteY46" fmla="*/ 33337 h 1855788"/>
                      <a:gd name="connsiteX47" fmla="*/ 1097623 w 2781300"/>
                      <a:gd name="connsiteY47" fmla="*/ 72518 h 1855788"/>
                      <a:gd name="connsiteX48" fmla="*/ 1222348 w 2781300"/>
                      <a:gd name="connsiteY48" fmla="*/ 61912 h 1855788"/>
                      <a:gd name="connsiteX49" fmla="*/ 1206030 w 2781300"/>
                      <a:gd name="connsiteY49" fmla="*/ 116866 h 1855788"/>
                      <a:gd name="connsiteX50" fmla="*/ 1346173 w 2781300"/>
                      <a:gd name="connsiteY50" fmla="*/ 119062 h 1855788"/>
                      <a:gd name="connsiteX51" fmla="*/ 1332246 w 2781300"/>
                      <a:gd name="connsiteY51" fmla="*/ 162868 h 1855788"/>
                      <a:gd name="connsiteX52" fmla="*/ 1430344 w 2781300"/>
                      <a:gd name="connsiteY52" fmla="*/ 157162 h 1855788"/>
                      <a:gd name="connsiteX53" fmla="*/ 1413731 w 2781300"/>
                      <a:gd name="connsiteY53" fmla="*/ 206956 h 1855788"/>
                      <a:gd name="connsiteX54" fmla="*/ 1558931 w 2781300"/>
                      <a:gd name="connsiteY54" fmla="*/ 200025 h 1855788"/>
                      <a:gd name="connsiteX55" fmla="*/ 1535305 w 2781300"/>
                      <a:gd name="connsiteY55" fmla="*/ 266902 h 1855788"/>
                      <a:gd name="connsiteX56" fmla="*/ 1620474 w 2781300"/>
                      <a:gd name="connsiteY56" fmla="*/ 263128 h 1855788"/>
                      <a:gd name="connsiteX57" fmla="*/ 1605204 w 2781300"/>
                      <a:gd name="connsiteY57" fmla="*/ 304079 h 1855788"/>
                      <a:gd name="connsiteX58" fmla="*/ 1757367 w 2781300"/>
                      <a:gd name="connsiteY58" fmla="*/ 311945 h 1855788"/>
                      <a:gd name="connsiteX59" fmla="*/ 1735914 w 2781300"/>
                      <a:gd name="connsiteY59" fmla="*/ 364629 h 1855788"/>
                      <a:gd name="connsiteX60" fmla="*/ 1808129 w 2781300"/>
                      <a:gd name="connsiteY60" fmla="*/ 359574 h 1855788"/>
                      <a:gd name="connsiteX61" fmla="*/ 1792112 w 2781300"/>
                      <a:gd name="connsiteY61" fmla="*/ 395862 h 1855788"/>
                      <a:gd name="connsiteX62" fmla="*/ 1908140 w 2781300"/>
                      <a:gd name="connsiteY62" fmla="*/ 388149 h 1855788"/>
                      <a:gd name="connsiteX63" fmla="*/ 1877411 w 2781300"/>
                      <a:gd name="connsiteY63" fmla="*/ 454261 h 1855788"/>
                      <a:gd name="connsiteX64" fmla="*/ 1972435 w 2781300"/>
                      <a:gd name="connsiteY64" fmla="*/ 451649 h 1855788"/>
                      <a:gd name="connsiteX65" fmla="*/ 1949751 w 2781300"/>
                      <a:gd name="connsiteY65" fmla="*/ 494699 h 1855788"/>
                      <a:gd name="connsiteX66" fmla="*/ 2100242 w 2781300"/>
                      <a:gd name="connsiteY66" fmla="*/ 524674 h 1855788"/>
                      <a:gd name="connsiteX67" fmla="*/ 2080914 w 2781300"/>
                      <a:gd name="connsiteY67" fmla="*/ 567549 h 1855788"/>
                      <a:gd name="connsiteX68" fmla="*/ 2203928 w 2781300"/>
                      <a:gd name="connsiteY68" fmla="*/ 576262 h 1855788"/>
                      <a:gd name="connsiteX69" fmla="*/ 2180042 w 2781300"/>
                      <a:gd name="connsiteY69" fmla="*/ 622605 h 1855788"/>
                      <a:gd name="connsiteX70" fmla="*/ 2346339 w 2781300"/>
                      <a:gd name="connsiteY70" fmla="*/ 631032 h 1855788"/>
                      <a:gd name="connsiteX71" fmla="*/ 2319231 w 2781300"/>
                      <a:gd name="connsiteY71" fmla="*/ 696341 h 1855788"/>
                      <a:gd name="connsiteX72" fmla="*/ 2438404 w 2781300"/>
                      <a:gd name="connsiteY72" fmla="*/ 707232 h 1855788"/>
                      <a:gd name="connsiteX73" fmla="*/ 2416227 w 2781300"/>
                      <a:gd name="connsiteY73" fmla="*/ 746374 h 1855788"/>
                      <a:gd name="connsiteX74" fmla="*/ 2548297 w 2781300"/>
                      <a:gd name="connsiteY74" fmla="*/ 747713 h 1855788"/>
                      <a:gd name="connsiteX75" fmla="*/ 2513846 w 2781300"/>
                      <a:gd name="connsiteY75" fmla="*/ 796728 h 1855788"/>
                      <a:gd name="connsiteX76" fmla="*/ 2660245 w 2781300"/>
                      <a:gd name="connsiteY76" fmla="*/ 795338 h 1855788"/>
                      <a:gd name="connsiteX77" fmla="*/ 2629833 w 2781300"/>
                      <a:gd name="connsiteY77" fmla="*/ 852351 h 1855788"/>
                      <a:gd name="connsiteX78" fmla="*/ 2710659 w 2781300"/>
                      <a:gd name="connsiteY78" fmla="*/ 852487 h 1855788"/>
                      <a:gd name="connsiteX79" fmla="*/ 2692412 w 2781300"/>
                      <a:gd name="connsiteY79" fmla="*/ 881266 h 1855788"/>
                      <a:gd name="connsiteX80" fmla="*/ 2781300 w 2781300"/>
                      <a:gd name="connsiteY80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52019 w 2781300"/>
                      <a:gd name="connsiteY24" fmla="*/ 1533474 h 1855788"/>
                      <a:gd name="connsiteX25" fmla="*/ 1603174 w 2781300"/>
                      <a:gd name="connsiteY25" fmla="*/ 1559366 h 1855788"/>
                      <a:gd name="connsiteX26" fmla="*/ 1620474 w 2781300"/>
                      <a:gd name="connsiteY26" fmla="*/ 1605760 h 1855788"/>
                      <a:gd name="connsiteX27" fmla="*/ 1620474 w 2781300"/>
                      <a:gd name="connsiteY27" fmla="*/ 1605761 h 1855788"/>
                      <a:gd name="connsiteX28" fmla="*/ 1538878 w 2781300"/>
                      <a:gd name="connsiteY28" fmla="*/ 1599000 h 1855788"/>
                      <a:gd name="connsiteX29" fmla="*/ 1558931 w 2781300"/>
                      <a:gd name="connsiteY29" fmla="*/ 1655763 h 1855788"/>
                      <a:gd name="connsiteX30" fmla="*/ 1416069 w 2781300"/>
                      <a:gd name="connsiteY30" fmla="*/ 1655838 h 1855788"/>
                      <a:gd name="connsiteX31" fmla="*/ 1430344 w 2781300"/>
                      <a:gd name="connsiteY31" fmla="*/ 1698626 h 1855788"/>
                      <a:gd name="connsiteX32" fmla="*/ 1344564 w 2781300"/>
                      <a:gd name="connsiteY32" fmla="*/ 1694647 h 1855788"/>
                      <a:gd name="connsiteX33" fmla="*/ 1346173 w 2781300"/>
                      <a:gd name="connsiteY33" fmla="*/ 1736726 h 1855788"/>
                      <a:gd name="connsiteX34" fmla="*/ 1209062 w 2781300"/>
                      <a:gd name="connsiteY34" fmla="*/ 1749131 h 1855788"/>
                      <a:gd name="connsiteX35" fmla="*/ 1222348 w 2781300"/>
                      <a:gd name="connsiteY35" fmla="*/ 1793876 h 1855788"/>
                      <a:gd name="connsiteX36" fmla="*/ 1003642 w 2781300"/>
                      <a:gd name="connsiteY36" fmla="*/ 1814666 h 1855788"/>
                      <a:gd name="connsiteX37" fmla="*/ 1008873 w 2781300"/>
                      <a:gd name="connsiteY37" fmla="*/ 1855788 h 1855788"/>
                      <a:gd name="connsiteX38" fmla="*/ 839790 w 2781300"/>
                      <a:gd name="connsiteY38" fmla="*/ 1836937 h 1855788"/>
                      <a:gd name="connsiteX39" fmla="*/ 775540 w 2781300"/>
                      <a:gd name="connsiteY39" fmla="*/ 1828957 h 1855788"/>
                      <a:gd name="connsiteX40" fmla="*/ 0 w 2781300"/>
                      <a:gd name="connsiteY40" fmla="*/ 941388 h 1855788"/>
                      <a:gd name="connsiteX41" fmla="*/ 626400 w 2781300"/>
                      <a:gd name="connsiteY41" fmla="*/ 93223 h 1855788"/>
                      <a:gd name="connsiteX42" fmla="*/ 682305 w 2781300"/>
                      <a:gd name="connsiteY42" fmla="*/ 72919 h 1855788"/>
                      <a:gd name="connsiteX43" fmla="*/ 1008873 w 2781300"/>
                      <a:gd name="connsiteY43" fmla="*/ 0 h 1855788"/>
                      <a:gd name="connsiteX44" fmla="*/ 997186 w 2781300"/>
                      <a:gd name="connsiteY44" fmla="*/ 42173 h 1855788"/>
                      <a:gd name="connsiteX45" fmla="*/ 1108885 w 2781300"/>
                      <a:gd name="connsiteY45" fmla="*/ 33337 h 1855788"/>
                      <a:gd name="connsiteX46" fmla="*/ 1097623 w 2781300"/>
                      <a:gd name="connsiteY46" fmla="*/ 72518 h 1855788"/>
                      <a:gd name="connsiteX47" fmla="*/ 1222348 w 2781300"/>
                      <a:gd name="connsiteY47" fmla="*/ 61912 h 1855788"/>
                      <a:gd name="connsiteX48" fmla="*/ 1206030 w 2781300"/>
                      <a:gd name="connsiteY48" fmla="*/ 116866 h 1855788"/>
                      <a:gd name="connsiteX49" fmla="*/ 1346173 w 2781300"/>
                      <a:gd name="connsiteY49" fmla="*/ 119062 h 1855788"/>
                      <a:gd name="connsiteX50" fmla="*/ 1332246 w 2781300"/>
                      <a:gd name="connsiteY50" fmla="*/ 162868 h 1855788"/>
                      <a:gd name="connsiteX51" fmla="*/ 1430344 w 2781300"/>
                      <a:gd name="connsiteY51" fmla="*/ 157162 h 1855788"/>
                      <a:gd name="connsiteX52" fmla="*/ 1413731 w 2781300"/>
                      <a:gd name="connsiteY52" fmla="*/ 206956 h 1855788"/>
                      <a:gd name="connsiteX53" fmla="*/ 1558931 w 2781300"/>
                      <a:gd name="connsiteY53" fmla="*/ 200025 h 1855788"/>
                      <a:gd name="connsiteX54" fmla="*/ 1535305 w 2781300"/>
                      <a:gd name="connsiteY54" fmla="*/ 266902 h 1855788"/>
                      <a:gd name="connsiteX55" fmla="*/ 1620474 w 2781300"/>
                      <a:gd name="connsiteY55" fmla="*/ 263128 h 1855788"/>
                      <a:gd name="connsiteX56" fmla="*/ 1605204 w 2781300"/>
                      <a:gd name="connsiteY56" fmla="*/ 304079 h 1855788"/>
                      <a:gd name="connsiteX57" fmla="*/ 1757367 w 2781300"/>
                      <a:gd name="connsiteY57" fmla="*/ 311945 h 1855788"/>
                      <a:gd name="connsiteX58" fmla="*/ 1735914 w 2781300"/>
                      <a:gd name="connsiteY58" fmla="*/ 364629 h 1855788"/>
                      <a:gd name="connsiteX59" fmla="*/ 1808129 w 2781300"/>
                      <a:gd name="connsiteY59" fmla="*/ 359574 h 1855788"/>
                      <a:gd name="connsiteX60" fmla="*/ 1792112 w 2781300"/>
                      <a:gd name="connsiteY60" fmla="*/ 395862 h 1855788"/>
                      <a:gd name="connsiteX61" fmla="*/ 1908140 w 2781300"/>
                      <a:gd name="connsiteY61" fmla="*/ 388149 h 1855788"/>
                      <a:gd name="connsiteX62" fmla="*/ 1877411 w 2781300"/>
                      <a:gd name="connsiteY62" fmla="*/ 454261 h 1855788"/>
                      <a:gd name="connsiteX63" fmla="*/ 1972435 w 2781300"/>
                      <a:gd name="connsiteY63" fmla="*/ 451649 h 1855788"/>
                      <a:gd name="connsiteX64" fmla="*/ 1949751 w 2781300"/>
                      <a:gd name="connsiteY64" fmla="*/ 494699 h 1855788"/>
                      <a:gd name="connsiteX65" fmla="*/ 2100242 w 2781300"/>
                      <a:gd name="connsiteY65" fmla="*/ 524674 h 1855788"/>
                      <a:gd name="connsiteX66" fmla="*/ 2080914 w 2781300"/>
                      <a:gd name="connsiteY66" fmla="*/ 567549 h 1855788"/>
                      <a:gd name="connsiteX67" fmla="*/ 2203928 w 2781300"/>
                      <a:gd name="connsiteY67" fmla="*/ 576262 h 1855788"/>
                      <a:gd name="connsiteX68" fmla="*/ 2180042 w 2781300"/>
                      <a:gd name="connsiteY68" fmla="*/ 622605 h 1855788"/>
                      <a:gd name="connsiteX69" fmla="*/ 2346339 w 2781300"/>
                      <a:gd name="connsiteY69" fmla="*/ 631032 h 1855788"/>
                      <a:gd name="connsiteX70" fmla="*/ 2319231 w 2781300"/>
                      <a:gd name="connsiteY70" fmla="*/ 696341 h 1855788"/>
                      <a:gd name="connsiteX71" fmla="*/ 2438404 w 2781300"/>
                      <a:gd name="connsiteY71" fmla="*/ 707232 h 1855788"/>
                      <a:gd name="connsiteX72" fmla="*/ 2416227 w 2781300"/>
                      <a:gd name="connsiteY72" fmla="*/ 746374 h 1855788"/>
                      <a:gd name="connsiteX73" fmla="*/ 2548297 w 2781300"/>
                      <a:gd name="connsiteY73" fmla="*/ 747713 h 1855788"/>
                      <a:gd name="connsiteX74" fmla="*/ 2513846 w 2781300"/>
                      <a:gd name="connsiteY74" fmla="*/ 796728 h 1855788"/>
                      <a:gd name="connsiteX75" fmla="*/ 2660245 w 2781300"/>
                      <a:gd name="connsiteY75" fmla="*/ 795338 h 1855788"/>
                      <a:gd name="connsiteX76" fmla="*/ 2629833 w 2781300"/>
                      <a:gd name="connsiteY76" fmla="*/ 852351 h 1855788"/>
                      <a:gd name="connsiteX77" fmla="*/ 2710659 w 2781300"/>
                      <a:gd name="connsiteY77" fmla="*/ 852487 h 1855788"/>
                      <a:gd name="connsiteX78" fmla="*/ 2692412 w 2781300"/>
                      <a:gd name="connsiteY78" fmla="*/ 881266 h 1855788"/>
                      <a:gd name="connsiteX79" fmla="*/ 2781300 w 2781300"/>
                      <a:gd name="connsiteY79" fmla="*/ 922338 h 1855788"/>
                      <a:gd name="connsiteX0" fmla="*/ 2781300 w 2781300"/>
                      <a:gd name="connsiteY0" fmla="*/ 922338 h 1855788"/>
                      <a:gd name="connsiteX1" fmla="*/ 2700702 w 2781300"/>
                      <a:gd name="connsiteY1" fmla="*/ 963787 h 1855788"/>
                      <a:gd name="connsiteX2" fmla="*/ 2710659 w 2781300"/>
                      <a:gd name="connsiteY2" fmla="*/ 979491 h 1855788"/>
                      <a:gd name="connsiteX3" fmla="*/ 2638459 w 2781300"/>
                      <a:gd name="connsiteY3" fmla="*/ 995796 h 1855788"/>
                      <a:gd name="connsiteX4" fmla="*/ 2660245 w 2781300"/>
                      <a:gd name="connsiteY4" fmla="*/ 1036638 h 1855788"/>
                      <a:gd name="connsiteX5" fmla="*/ 2571953 w 2781300"/>
                      <a:gd name="connsiteY5" fmla="*/ 1029997 h 1855788"/>
                      <a:gd name="connsiteX6" fmla="*/ 2526562 w 2781300"/>
                      <a:gd name="connsiteY6" fmla="*/ 1053340 h 1855788"/>
                      <a:gd name="connsiteX7" fmla="*/ 2548297 w 2781300"/>
                      <a:gd name="connsiteY7" fmla="*/ 1084263 h 1855788"/>
                      <a:gd name="connsiteX8" fmla="*/ 2426967 w 2781300"/>
                      <a:gd name="connsiteY8" fmla="*/ 1104558 h 1855788"/>
                      <a:gd name="connsiteX9" fmla="*/ 2438404 w 2781300"/>
                      <a:gd name="connsiteY9" fmla="*/ 1124744 h 1855788"/>
                      <a:gd name="connsiteX10" fmla="*/ 2330762 w 2781300"/>
                      <a:gd name="connsiteY10" fmla="*/ 1154032 h 1855788"/>
                      <a:gd name="connsiteX11" fmla="*/ 2346339 w 2781300"/>
                      <a:gd name="connsiteY11" fmla="*/ 1200944 h 1855788"/>
                      <a:gd name="connsiteX12" fmla="*/ 2182115 w 2781300"/>
                      <a:gd name="connsiteY12" fmla="*/ 1237205 h 1855788"/>
                      <a:gd name="connsiteX13" fmla="*/ 2203928 w 2781300"/>
                      <a:gd name="connsiteY13" fmla="*/ 1279526 h 1855788"/>
                      <a:gd name="connsiteX14" fmla="*/ 2083782 w 2781300"/>
                      <a:gd name="connsiteY14" fmla="*/ 1292225 h 1855788"/>
                      <a:gd name="connsiteX15" fmla="*/ 2100242 w 2781300"/>
                      <a:gd name="connsiteY15" fmla="*/ 1328738 h 1855788"/>
                      <a:gd name="connsiteX16" fmla="*/ 1953212 w 2781300"/>
                      <a:gd name="connsiteY16" fmla="*/ 1365283 h 1855788"/>
                      <a:gd name="connsiteX17" fmla="*/ 1972435 w 2781300"/>
                      <a:gd name="connsiteY17" fmla="*/ 1401763 h 1855788"/>
                      <a:gd name="connsiteX18" fmla="*/ 1880564 w 2781300"/>
                      <a:gd name="connsiteY18" fmla="*/ 1405935 h 1855788"/>
                      <a:gd name="connsiteX19" fmla="*/ 1908140 w 2781300"/>
                      <a:gd name="connsiteY19" fmla="*/ 1465263 h 1855788"/>
                      <a:gd name="connsiteX20" fmla="*/ 1792112 w 2781300"/>
                      <a:gd name="connsiteY20" fmla="*/ 1457550 h 1855788"/>
                      <a:gd name="connsiteX21" fmla="*/ 1808129 w 2781300"/>
                      <a:gd name="connsiteY21" fmla="*/ 1493838 h 1855788"/>
                      <a:gd name="connsiteX22" fmla="*/ 1735915 w 2781300"/>
                      <a:gd name="connsiteY22" fmla="*/ 1488783 h 1855788"/>
                      <a:gd name="connsiteX23" fmla="*/ 1757367 w 2781300"/>
                      <a:gd name="connsiteY23" fmla="*/ 1541467 h 1855788"/>
                      <a:gd name="connsiteX24" fmla="*/ 1603174 w 2781300"/>
                      <a:gd name="connsiteY24" fmla="*/ 1559366 h 1855788"/>
                      <a:gd name="connsiteX25" fmla="*/ 1620474 w 2781300"/>
                      <a:gd name="connsiteY25" fmla="*/ 1605760 h 1855788"/>
                      <a:gd name="connsiteX26" fmla="*/ 1620474 w 2781300"/>
                      <a:gd name="connsiteY26" fmla="*/ 1605761 h 1855788"/>
                      <a:gd name="connsiteX27" fmla="*/ 1538878 w 2781300"/>
                      <a:gd name="connsiteY27" fmla="*/ 1599000 h 1855788"/>
                      <a:gd name="connsiteX28" fmla="*/ 1558931 w 2781300"/>
                      <a:gd name="connsiteY28" fmla="*/ 1655763 h 1855788"/>
                      <a:gd name="connsiteX29" fmla="*/ 1416069 w 2781300"/>
                      <a:gd name="connsiteY29" fmla="*/ 1655838 h 1855788"/>
                      <a:gd name="connsiteX30" fmla="*/ 1430344 w 2781300"/>
                      <a:gd name="connsiteY30" fmla="*/ 1698626 h 1855788"/>
                      <a:gd name="connsiteX31" fmla="*/ 1344564 w 2781300"/>
                      <a:gd name="connsiteY31" fmla="*/ 1694647 h 1855788"/>
                      <a:gd name="connsiteX32" fmla="*/ 1346173 w 2781300"/>
                      <a:gd name="connsiteY32" fmla="*/ 1736726 h 1855788"/>
                      <a:gd name="connsiteX33" fmla="*/ 1209062 w 2781300"/>
                      <a:gd name="connsiteY33" fmla="*/ 1749131 h 1855788"/>
                      <a:gd name="connsiteX34" fmla="*/ 1222348 w 2781300"/>
                      <a:gd name="connsiteY34" fmla="*/ 1793876 h 1855788"/>
                      <a:gd name="connsiteX35" fmla="*/ 1003642 w 2781300"/>
                      <a:gd name="connsiteY35" fmla="*/ 1814666 h 1855788"/>
                      <a:gd name="connsiteX36" fmla="*/ 1008873 w 2781300"/>
                      <a:gd name="connsiteY36" fmla="*/ 1855788 h 1855788"/>
                      <a:gd name="connsiteX37" fmla="*/ 839790 w 2781300"/>
                      <a:gd name="connsiteY37" fmla="*/ 1836937 h 1855788"/>
                      <a:gd name="connsiteX38" fmla="*/ 775540 w 2781300"/>
                      <a:gd name="connsiteY38" fmla="*/ 1828957 h 1855788"/>
                      <a:gd name="connsiteX39" fmla="*/ 0 w 2781300"/>
                      <a:gd name="connsiteY39" fmla="*/ 941388 h 1855788"/>
                      <a:gd name="connsiteX40" fmla="*/ 626400 w 2781300"/>
                      <a:gd name="connsiteY40" fmla="*/ 93223 h 1855788"/>
                      <a:gd name="connsiteX41" fmla="*/ 682305 w 2781300"/>
                      <a:gd name="connsiteY41" fmla="*/ 72919 h 1855788"/>
                      <a:gd name="connsiteX42" fmla="*/ 1008873 w 2781300"/>
                      <a:gd name="connsiteY42" fmla="*/ 0 h 1855788"/>
                      <a:gd name="connsiteX43" fmla="*/ 997186 w 2781300"/>
                      <a:gd name="connsiteY43" fmla="*/ 42173 h 1855788"/>
                      <a:gd name="connsiteX44" fmla="*/ 1108885 w 2781300"/>
                      <a:gd name="connsiteY44" fmla="*/ 33337 h 1855788"/>
                      <a:gd name="connsiteX45" fmla="*/ 1097623 w 2781300"/>
                      <a:gd name="connsiteY45" fmla="*/ 72518 h 1855788"/>
                      <a:gd name="connsiteX46" fmla="*/ 1222348 w 2781300"/>
                      <a:gd name="connsiteY46" fmla="*/ 61912 h 1855788"/>
                      <a:gd name="connsiteX47" fmla="*/ 1206030 w 2781300"/>
                      <a:gd name="connsiteY47" fmla="*/ 116866 h 1855788"/>
                      <a:gd name="connsiteX48" fmla="*/ 1346173 w 2781300"/>
                      <a:gd name="connsiteY48" fmla="*/ 119062 h 1855788"/>
                      <a:gd name="connsiteX49" fmla="*/ 1332246 w 2781300"/>
                      <a:gd name="connsiteY49" fmla="*/ 162868 h 1855788"/>
                      <a:gd name="connsiteX50" fmla="*/ 1430344 w 2781300"/>
                      <a:gd name="connsiteY50" fmla="*/ 157162 h 1855788"/>
                      <a:gd name="connsiteX51" fmla="*/ 1413731 w 2781300"/>
                      <a:gd name="connsiteY51" fmla="*/ 206956 h 1855788"/>
                      <a:gd name="connsiteX52" fmla="*/ 1558931 w 2781300"/>
                      <a:gd name="connsiteY52" fmla="*/ 200025 h 1855788"/>
                      <a:gd name="connsiteX53" fmla="*/ 1535305 w 2781300"/>
                      <a:gd name="connsiteY53" fmla="*/ 266902 h 1855788"/>
                      <a:gd name="connsiteX54" fmla="*/ 1620474 w 2781300"/>
                      <a:gd name="connsiteY54" fmla="*/ 263128 h 1855788"/>
                      <a:gd name="connsiteX55" fmla="*/ 1605204 w 2781300"/>
                      <a:gd name="connsiteY55" fmla="*/ 304079 h 1855788"/>
                      <a:gd name="connsiteX56" fmla="*/ 1757367 w 2781300"/>
                      <a:gd name="connsiteY56" fmla="*/ 311945 h 1855788"/>
                      <a:gd name="connsiteX57" fmla="*/ 1735914 w 2781300"/>
                      <a:gd name="connsiteY57" fmla="*/ 364629 h 1855788"/>
                      <a:gd name="connsiteX58" fmla="*/ 1808129 w 2781300"/>
                      <a:gd name="connsiteY58" fmla="*/ 359574 h 1855788"/>
                      <a:gd name="connsiteX59" fmla="*/ 1792112 w 2781300"/>
                      <a:gd name="connsiteY59" fmla="*/ 395862 h 1855788"/>
                      <a:gd name="connsiteX60" fmla="*/ 1908140 w 2781300"/>
                      <a:gd name="connsiteY60" fmla="*/ 388149 h 1855788"/>
                      <a:gd name="connsiteX61" fmla="*/ 1877411 w 2781300"/>
                      <a:gd name="connsiteY61" fmla="*/ 454261 h 1855788"/>
                      <a:gd name="connsiteX62" fmla="*/ 1972435 w 2781300"/>
                      <a:gd name="connsiteY62" fmla="*/ 451649 h 1855788"/>
                      <a:gd name="connsiteX63" fmla="*/ 1949751 w 2781300"/>
                      <a:gd name="connsiteY63" fmla="*/ 494699 h 1855788"/>
                      <a:gd name="connsiteX64" fmla="*/ 2100242 w 2781300"/>
                      <a:gd name="connsiteY64" fmla="*/ 524674 h 1855788"/>
                      <a:gd name="connsiteX65" fmla="*/ 2080914 w 2781300"/>
                      <a:gd name="connsiteY65" fmla="*/ 567549 h 1855788"/>
                      <a:gd name="connsiteX66" fmla="*/ 2203928 w 2781300"/>
                      <a:gd name="connsiteY66" fmla="*/ 576262 h 1855788"/>
                      <a:gd name="connsiteX67" fmla="*/ 2180042 w 2781300"/>
                      <a:gd name="connsiteY67" fmla="*/ 622605 h 1855788"/>
                      <a:gd name="connsiteX68" fmla="*/ 2346339 w 2781300"/>
                      <a:gd name="connsiteY68" fmla="*/ 631032 h 1855788"/>
                      <a:gd name="connsiteX69" fmla="*/ 2319231 w 2781300"/>
                      <a:gd name="connsiteY69" fmla="*/ 696341 h 1855788"/>
                      <a:gd name="connsiteX70" fmla="*/ 2438404 w 2781300"/>
                      <a:gd name="connsiteY70" fmla="*/ 707232 h 1855788"/>
                      <a:gd name="connsiteX71" fmla="*/ 2416227 w 2781300"/>
                      <a:gd name="connsiteY71" fmla="*/ 746374 h 1855788"/>
                      <a:gd name="connsiteX72" fmla="*/ 2548297 w 2781300"/>
                      <a:gd name="connsiteY72" fmla="*/ 747713 h 1855788"/>
                      <a:gd name="connsiteX73" fmla="*/ 2513846 w 2781300"/>
                      <a:gd name="connsiteY73" fmla="*/ 796728 h 1855788"/>
                      <a:gd name="connsiteX74" fmla="*/ 2660245 w 2781300"/>
                      <a:gd name="connsiteY74" fmla="*/ 795338 h 1855788"/>
                      <a:gd name="connsiteX75" fmla="*/ 2629833 w 2781300"/>
                      <a:gd name="connsiteY75" fmla="*/ 852351 h 1855788"/>
                      <a:gd name="connsiteX76" fmla="*/ 2710659 w 2781300"/>
                      <a:gd name="connsiteY76" fmla="*/ 852487 h 1855788"/>
                      <a:gd name="connsiteX77" fmla="*/ 2692412 w 2781300"/>
                      <a:gd name="connsiteY77" fmla="*/ 881266 h 1855788"/>
                      <a:gd name="connsiteX78" fmla="*/ 2781300 w 2781300"/>
                      <a:gd name="connsiteY78" fmla="*/ 922338 h 1855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</a:cxnLst>
                    <a:rect l="l" t="t" r="r" b="b"/>
                    <a:pathLst>
                      <a:path w="2781300" h="1855788">
                        <a:moveTo>
                          <a:pt x="2781300" y="922338"/>
                        </a:moveTo>
                        <a:lnTo>
                          <a:pt x="2700702" y="963787"/>
                        </a:lnTo>
                        <a:lnTo>
                          <a:pt x="2710659" y="979491"/>
                        </a:lnTo>
                        <a:lnTo>
                          <a:pt x="2638459" y="995796"/>
                        </a:lnTo>
                        <a:lnTo>
                          <a:pt x="2660245" y="1036638"/>
                        </a:lnTo>
                        <a:lnTo>
                          <a:pt x="2571953" y="1029997"/>
                        </a:lnTo>
                        <a:lnTo>
                          <a:pt x="2526562" y="1053340"/>
                        </a:lnTo>
                        <a:lnTo>
                          <a:pt x="2548297" y="1084263"/>
                        </a:lnTo>
                        <a:lnTo>
                          <a:pt x="2426967" y="1104558"/>
                        </a:lnTo>
                        <a:lnTo>
                          <a:pt x="2438404" y="1124744"/>
                        </a:lnTo>
                        <a:lnTo>
                          <a:pt x="2330762" y="1154032"/>
                        </a:lnTo>
                        <a:lnTo>
                          <a:pt x="2346339" y="1200944"/>
                        </a:lnTo>
                        <a:lnTo>
                          <a:pt x="2182115" y="1237205"/>
                        </a:lnTo>
                        <a:lnTo>
                          <a:pt x="2203928" y="1279526"/>
                        </a:lnTo>
                        <a:lnTo>
                          <a:pt x="2083782" y="1292225"/>
                        </a:lnTo>
                        <a:lnTo>
                          <a:pt x="2100242" y="1328738"/>
                        </a:lnTo>
                        <a:lnTo>
                          <a:pt x="1953212" y="1365283"/>
                        </a:lnTo>
                        <a:lnTo>
                          <a:pt x="1972435" y="1401763"/>
                        </a:lnTo>
                        <a:lnTo>
                          <a:pt x="1880564" y="1405935"/>
                        </a:lnTo>
                        <a:lnTo>
                          <a:pt x="1908140" y="1465263"/>
                        </a:lnTo>
                        <a:lnTo>
                          <a:pt x="1792112" y="1457550"/>
                        </a:lnTo>
                        <a:lnTo>
                          <a:pt x="1808129" y="1493838"/>
                        </a:lnTo>
                        <a:lnTo>
                          <a:pt x="1735915" y="1488783"/>
                        </a:lnTo>
                        <a:lnTo>
                          <a:pt x="1757367" y="1541467"/>
                        </a:lnTo>
                        <a:lnTo>
                          <a:pt x="1603174" y="1559366"/>
                        </a:lnTo>
                        <a:lnTo>
                          <a:pt x="1620474" y="1605760"/>
                        </a:lnTo>
                        <a:lnTo>
                          <a:pt x="1620474" y="1605761"/>
                        </a:lnTo>
                        <a:lnTo>
                          <a:pt x="1538878" y="1599000"/>
                        </a:lnTo>
                        <a:lnTo>
                          <a:pt x="1558931" y="1655763"/>
                        </a:lnTo>
                        <a:cubicBezTo>
                          <a:pt x="1538463" y="1665236"/>
                          <a:pt x="1437500" y="1648694"/>
                          <a:pt x="1416069" y="1655838"/>
                        </a:cubicBezTo>
                        <a:lnTo>
                          <a:pt x="1430344" y="1698626"/>
                        </a:lnTo>
                        <a:cubicBezTo>
                          <a:pt x="1401384" y="1698626"/>
                          <a:pt x="1372768" y="1697278"/>
                          <a:pt x="1344564" y="1694647"/>
                        </a:cubicBezTo>
                        <a:cubicBezTo>
                          <a:pt x="1345100" y="1708673"/>
                          <a:pt x="1345637" y="1722700"/>
                          <a:pt x="1346173" y="1736726"/>
                        </a:cubicBezTo>
                        <a:cubicBezTo>
                          <a:pt x="1323589" y="1745807"/>
                          <a:pt x="1229699" y="1739606"/>
                          <a:pt x="1209062" y="1749131"/>
                        </a:cubicBezTo>
                        <a:lnTo>
                          <a:pt x="1222348" y="1793876"/>
                        </a:lnTo>
                        <a:cubicBezTo>
                          <a:pt x="1188111" y="1804799"/>
                          <a:pt x="1041068" y="1811013"/>
                          <a:pt x="1003642" y="1814666"/>
                        </a:cubicBezTo>
                        <a:lnTo>
                          <a:pt x="1008873" y="1855788"/>
                        </a:lnTo>
                        <a:cubicBezTo>
                          <a:pt x="950954" y="1855788"/>
                          <a:pt x="894405" y="1849297"/>
                          <a:pt x="839790" y="1836937"/>
                        </a:cubicBezTo>
                        <a:lnTo>
                          <a:pt x="775540" y="1828957"/>
                        </a:lnTo>
                        <a:cubicBezTo>
                          <a:pt x="386673" y="1783269"/>
                          <a:pt x="59531" y="1403327"/>
                          <a:pt x="0" y="941388"/>
                        </a:cubicBezTo>
                        <a:cubicBezTo>
                          <a:pt x="56753" y="566838"/>
                          <a:pt x="291666" y="214053"/>
                          <a:pt x="626400" y="93223"/>
                        </a:cubicBezTo>
                        <a:lnTo>
                          <a:pt x="682305" y="72919"/>
                        </a:lnTo>
                        <a:cubicBezTo>
                          <a:pt x="782679" y="25965"/>
                          <a:pt x="893034" y="0"/>
                          <a:pt x="1008873" y="0"/>
                        </a:cubicBezTo>
                        <a:lnTo>
                          <a:pt x="997186" y="42173"/>
                        </a:lnTo>
                        <a:lnTo>
                          <a:pt x="1108885" y="33337"/>
                        </a:lnTo>
                        <a:lnTo>
                          <a:pt x="1097623" y="72518"/>
                        </a:lnTo>
                        <a:lnTo>
                          <a:pt x="1222348" y="61912"/>
                        </a:lnTo>
                        <a:lnTo>
                          <a:pt x="1206030" y="116866"/>
                        </a:lnTo>
                        <a:lnTo>
                          <a:pt x="1346173" y="119062"/>
                        </a:lnTo>
                        <a:lnTo>
                          <a:pt x="1332246" y="162868"/>
                        </a:lnTo>
                        <a:lnTo>
                          <a:pt x="1430344" y="157162"/>
                        </a:lnTo>
                        <a:lnTo>
                          <a:pt x="1413731" y="206956"/>
                        </a:lnTo>
                        <a:lnTo>
                          <a:pt x="1558931" y="200025"/>
                        </a:lnTo>
                        <a:lnTo>
                          <a:pt x="1535305" y="266902"/>
                        </a:lnTo>
                        <a:lnTo>
                          <a:pt x="1620474" y="263128"/>
                        </a:lnTo>
                        <a:lnTo>
                          <a:pt x="1605204" y="304079"/>
                        </a:lnTo>
                        <a:lnTo>
                          <a:pt x="1757367" y="311945"/>
                        </a:lnTo>
                        <a:lnTo>
                          <a:pt x="1735914" y="364629"/>
                        </a:lnTo>
                        <a:lnTo>
                          <a:pt x="1808129" y="359574"/>
                        </a:lnTo>
                        <a:lnTo>
                          <a:pt x="1792112" y="395862"/>
                        </a:lnTo>
                        <a:lnTo>
                          <a:pt x="1908140" y="388149"/>
                        </a:lnTo>
                        <a:lnTo>
                          <a:pt x="1877411" y="454261"/>
                        </a:lnTo>
                        <a:lnTo>
                          <a:pt x="1972435" y="451649"/>
                        </a:lnTo>
                        <a:lnTo>
                          <a:pt x="1949751" y="494699"/>
                        </a:lnTo>
                        <a:lnTo>
                          <a:pt x="2100242" y="524674"/>
                        </a:lnTo>
                        <a:lnTo>
                          <a:pt x="2080914" y="567549"/>
                        </a:lnTo>
                        <a:lnTo>
                          <a:pt x="2203928" y="576262"/>
                        </a:lnTo>
                        <a:lnTo>
                          <a:pt x="2180042" y="622605"/>
                        </a:lnTo>
                        <a:lnTo>
                          <a:pt x="2346339" y="631032"/>
                        </a:lnTo>
                        <a:lnTo>
                          <a:pt x="2319231" y="696341"/>
                        </a:lnTo>
                        <a:lnTo>
                          <a:pt x="2438404" y="707232"/>
                        </a:lnTo>
                        <a:lnTo>
                          <a:pt x="2416227" y="746374"/>
                        </a:lnTo>
                        <a:lnTo>
                          <a:pt x="2548297" y="747713"/>
                        </a:lnTo>
                        <a:lnTo>
                          <a:pt x="2513846" y="796728"/>
                        </a:lnTo>
                        <a:lnTo>
                          <a:pt x="2660245" y="795338"/>
                        </a:lnTo>
                        <a:lnTo>
                          <a:pt x="2629833" y="852351"/>
                        </a:lnTo>
                        <a:lnTo>
                          <a:pt x="2710659" y="852487"/>
                        </a:lnTo>
                        <a:lnTo>
                          <a:pt x="2692412" y="881266"/>
                        </a:lnTo>
                        <a:lnTo>
                          <a:pt x="2781300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77A80EE2-18ED-4A8B-9A13-CB8391E762DE}"/>
                      </a:ext>
                    </a:extLst>
                  </p:cNvPr>
                  <p:cNvSpPr/>
                  <p:nvPr/>
                </p:nvSpPr>
                <p:spPr>
                  <a:xfrm flipH="1">
                    <a:off x="4111880" y="1764431"/>
                    <a:ext cx="1545970" cy="2349384"/>
                  </a:xfrm>
                  <a:custGeom>
                    <a:avLst/>
                    <a:gdLst>
                      <a:gd name="connsiteX0" fmla="*/ 856643 w 1554483"/>
                      <a:gd name="connsiteY0" fmla="*/ 0 h 2349384"/>
                      <a:gd name="connsiteX1" fmla="*/ 855358 w 1554483"/>
                      <a:gd name="connsiteY1" fmla="*/ 1333 h 2349384"/>
                      <a:gd name="connsiteX2" fmla="*/ 782039 w 1554483"/>
                      <a:gd name="connsiteY2" fmla="*/ 72132 h 2349384"/>
                      <a:gd name="connsiteX3" fmla="*/ 780827 w 1554483"/>
                      <a:gd name="connsiteY3" fmla="*/ 44609 h 2349384"/>
                      <a:gd name="connsiteX4" fmla="*/ 777620 w 1554483"/>
                      <a:gd name="connsiteY4" fmla="*/ 20956 h 2349384"/>
                      <a:gd name="connsiteX5" fmla="*/ 774413 w 1554483"/>
                      <a:gd name="connsiteY5" fmla="*/ 44609 h 2349384"/>
                      <a:gd name="connsiteX6" fmla="*/ 773171 w 1554483"/>
                      <a:gd name="connsiteY6" fmla="*/ 72834 h 2349384"/>
                      <a:gd name="connsiteX7" fmla="*/ 699125 w 1554483"/>
                      <a:gd name="connsiteY7" fmla="*/ 1333 h 2349384"/>
                      <a:gd name="connsiteX8" fmla="*/ 697840 w 1554483"/>
                      <a:gd name="connsiteY8" fmla="*/ 0 h 2349384"/>
                      <a:gd name="connsiteX9" fmla="*/ 767157 w 1554483"/>
                      <a:gd name="connsiteY9" fmla="*/ 84299 h 2349384"/>
                      <a:gd name="connsiteX10" fmla="*/ 772421 w 1554483"/>
                      <a:gd name="connsiteY10" fmla="*/ 89853 h 2349384"/>
                      <a:gd name="connsiteX11" fmla="*/ 771427 w 1554483"/>
                      <a:gd name="connsiteY11" fmla="*/ 112446 h 2349384"/>
                      <a:gd name="connsiteX12" fmla="*/ 769196 w 1554483"/>
                      <a:gd name="connsiteY12" fmla="*/ 201033 h 2349384"/>
                      <a:gd name="connsiteX13" fmla="*/ 661026 w 1554483"/>
                      <a:gd name="connsiteY13" fmla="*/ 96583 h 2349384"/>
                      <a:gd name="connsiteX14" fmla="*/ 659742 w 1554483"/>
                      <a:gd name="connsiteY14" fmla="*/ 95249 h 2349384"/>
                      <a:gd name="connsiteX15" fmla="*/ 729059 w 1554483"/>
                      <a:gd name="connsiteY15" fmla="*/ 179548 h 2349384"/>
                      <a:gd name="connsiteX16" fmla="*/ 768697 w 1554483"/>
                      <a:gd name="connsiteY16" fmla="*/ 221366 h 2349384"/>
                      <a:gd name="connsiteX17" fmla="*/ 766369 w 1554483"/>
                      <a:gd name="connsiteY17" fmla="*/ 361946 h 2349384"/>
                      <a:gd name="connsiteX18" fmla="*/ 765999 w 1554483"/>
                      <a:gd name="connsiteY18" fmla="*/ 394773 h 2349384"/>
                      <a:gd name="connsiteX19" fmla="*/ 708635 w 1554483"/>
                      <a:gd name="connsiteY19" fmla="*/ 343353 h 2349384"/>
                      <a:gd name="connsiteX20" fmla="*/ 591177 w 1554483"/>
                      <a:gd name="connsiteY20" fmla="*/ 229933 h 2349384"/>
                      <a:gd name="connsiteX21" fmla="*/ 589892 w 1554483"/>
                      <a:gd name="connsiteY21" fmla="*/ 228600 h 2349384"/>
                      <a:gd name="connsiteX22" fmla="*/ 659209 w 1554483"/>
                      <a:gd name="connsiteY22" fmla="*/ 312899 h 2349384"/>
                      <a:gd name="connsiteX23" fmla="*/ 749798 w 1554483"/>
                      <a:gd name="connsiteY23" fmla="*/ 408470 h 2349384"/>
                      <a:gd name="connsiteX24" fmla="*/ 765674 w 1554483"/>
                      <a:gd name="connsiteY24" fmla="*/ 423564 h 2349384"/>
                      <a:gd name="connsiteX25" fmla="*/ 764426 w 1554483"/>
                      <a:gd name="connsiteY25" fmla="*/ 534247 h 2349384"/>
                      <a:gd name="connsiteX26" fmla="*/ 763699 w 1554483"/>
                      <a:gd name="connsiteY26" fmla="*/ 632157 h 2349384"/>
                      <a:gd name="connsiteX27" fmla="*/ 758608 w 1554483"/>
                      <a:gd name="connsiteY27" fmla="*/ 627905 h 2349384"/>
                      <a:gd name="connsiteX28" fmla="*/ 514977 w 1554483"/>
                      <a:gd name="connsiteY28" fmla="*/ 401384 h 2349384"/>
                      <a:gd name="connsiteX29" fmla="*/ 513692 w 1554483"/>
                      <a:gd name="connsiteY29" fmla="*/ 400051 h 2349384"/>
                      <a:gd name="connsiteX30" fmla="*/ 583009 w 1554483"/>
                      <a:gd name="connsiteY30" fmla="*/ 484350 h 2349384"/>
                      <a:gd name="connsiteX31" fmla="*/ 673598 w 1554483"/>
                      <a:gd name="connsiteY31" fmla="*/ 579921 h 2349384"/>
                      <a:gd name="connsiteX32" fmla="*/ 763453 w 1554483"/>
                      <a:gd name="connsiteY32" fmla="*/ 665350 h 2349384"/>
                      <a:gd name="connsiteX33" fmla="*/ 762959 w 1554483"/>
                      <a:gd name="connsiteY33" fmla="*/ 732005 h 2349384"/>
                      <a:gd name="connsiteX34" fmla="*/ 762032 w 1554483"/>
                      <a:gd name="connsiteY34" fmla="*/ 950540 h 2349384"/>
                      <a:gd name="connsiteX35" fmla="*/ 761925 w 1554483"/>
                      <a:gd name="connsiteY35" fmla="*/ 1027805 h 2349384"/>
                      <a:gd name="connsiteX36" fmla="*/ 658390 w 1554483"/>
                      <a:gd name="connsiteY36" fmla="*/ 941339 h 2349384"/>
                      <a:gd name="connsiteX37" fmla="*/ 414759 w 1554483"/>
                      <a:gd name="connsiteY37" fmla="*/ 714819 h 2349384"/>
                      <a:gd name="connsiteX38" fmla="*/ 413474 w 1554483"/>
                      <a:gd name="connsiteY38" fmla="*/ 713485 h 2349384"/>
                      <a:gd name="connsiteX39" fmla="*/ 482791 w 1554483"/>
                      <a:gd name="connsiteY39" fmla="*/ 797784 h 2349384"/>
                      <a:gd name="connsiteX40" fmla="*/ 676111 w 1554483"/>
                      <a:gd name="connsiteY40" fmla="*/ 991026 h 2349384"/>
                      <a:gd name="connsiteX41" fmla="*/ 761874 w 1554483"/>
                      <a:gd name="connsiteY41" fmla="*/ 1065125 h 2349384"/>
                      <a:gd name="connsiteX42" fmla="*/ 761708 w 1554483"/>
                      <a:gd name="connsiteY42" fmla="*/ 1185170 h 2349384"/>
                      <a:gd name="connsiteX43" fmla="*/ 762032 w 1554483"/>
                      <a:gd name="connsiteY43" fmla="*/ 1419800 h 2349384"/>
                      <a:gd name="connsiteX44" fmla="*/ 762567 w 1554483"/>
                      <a:gd name="connsiteY44" fmla="*/ 1545927 h 2349384"/>
                      <a:gd name="connsiteX45" fmla="*/ 681613 w 1554483"/>
                      <a:gd name="connsiteY45" fmla="*/ 1487126 h 2349384"/>
                      <a:gd name="connsiteX46" fmla="*/ 164186 w 1554483"/>
                      <a:gd name="connsiteY46" fmla="*/ 1039804 h 2349384"/>
                      <a:gd name="connsiteX47" fmla="*/ 162902 w 1554483"/>
                      <a:gd name="connsiteY47" fmla="*/ 1038470 h 2349384"/>
                      <a:gd name="connsiteX48" fmla="*/ 232218 w 1554483"/>
                      <a:gd name="connsiteY48" fmla="*/ 1122770 h 2349384"/>
                      <a:gd name="connsiteX49" fmla="*/ 663056 w 1554483"/>
                      <a:gd name="connsiteY49" fmla="*/ 1511791 h 2349384"/>
                      <a:gd name="connsiteX50" fmla="*/ 762726 w 1554483"/>
                      <a:gd name="connsiteY50" fmla="*/ 1583371 h 2349384"/>
                      <a:gd name="connsiteX51" fmla="*/ 762959 w 1554483"/>
                      <a:gd name="connsiteY51" fmla="*/ 1638335 h 2349384"/>
                      <a:gd name="connsiteX52" fmla="*/ 766369 w 1554483"/>
                      <a:gd name="connsiteY52" fmla="*/ 2008394 h 2349384"/>
                      <a:gd name="connsiteX53" fmla="*/ 767403 w 1554483"/>
                      <a:gd name="connsiteY53" fmla="*/ 2070843 h 2349384"/>
                      <a:gd name="connsiteX54" fmla="*/ 648946 w 1554483"/>
                      <a:gd name="connsiteY54" fmla="*/ 1995196 h 2349384"/>
                      <a:gd name="connsiteX55" fmla="*/ 504353 w 1554483"/>
                      <a:gd name="connsiteY55" fmla="*/ 1892061 h 2349384"/>
                      <a:gd name="connsiteX56" fmla="*/ 1194 w 1554483"/>
                      <a:gd name="connsiteY56" fmla="*/ 1425775 h 2349384"/>
                      <a:gd name="connsiteX57" fmla="*/ 0 w 1554483"/>
                      <a:gd name="connsiteY57" fmla="*/ 1424321 h 2349384"/>
                      <a:gd name="connsiteX58" fmla="*/ 61412 w 1554483"/>
                      <a:gd name="connsiteY58" fmla="*/ 1519127 h 2349384"/>
                      <a:gd name="connsiteX59" fmla="*/ 476298 w 1554483"/>
                      <a:gd name="connsiteY59" fmla="*/ 1929350 h 2349384"/>
                      <a:gd name="connsiteX60" fmla="*/ 734424 w 1554483"/>
                      <a:gd name="connsiteY60" fmla="*/ 2097739 h 2349384"/>
                      <a:gd name="connsiteX61" fmla="*/ 768134 w 1554483"/>
                      <a:gd name="connsiteY61" fmla="*/ 2114944 h 2349384"/>
                      <a:gd name="connsiteX62" fmla="*/ 768724 w 1554483"/>
                      <a:gd name="connsiteY62" fmla="*/ 2150555 h 2349384"/>
                      <a:gd name="connsiteX63" fmla="*/ 777620 w 1554483"/>
                      <a:gd name="connsiteY63" fmla="*/ 2349384 h 2349384"/>
                      <a:gd name="connsiteX64" fmla="*/ 786517 w 1554483"/>
                      <a:gd name="connsiteY64" fmla="*/ 2150555 h 2349384"/>
                      <a:gd name="connsiteX65" fmla="*/ 787113 w 1554483"/>
                      <a:gd name="connsiteY65" fmla="*/ 2114554 h 2349384"/>
                      <a:gd name="connsiteX66" fmla="*/ 820059 w 1554483"/>
                      <a:gd name="connsiteY66" fmla="*/ 2097739 h 2349384"/>
                      <a:gd name="connsiteX67" fmla="*/ 1078185 w 1554483"/>
                      <a:gd name="connsiteY67" fmla="*/ 1929350 h 2349384"/>
                      <a:gd name="connsiteX68" fmla="*/ 1493071 w 1554483"/>
                      <a:gd name="connsiteY68" fmla="*/ 1519127 h 2349384"/>
                      <a:gd name="connsiteX69" fmla="*/ 1554483 w 1554483"/>
                      <a:gd name="connsiteY69" fmla="*/ 1424321 h 2349384"/>
                      <a:gd name="connsiteX70" fmla="*/ 1553289 w 1554483"/>
                      <a:gd name="connsiteY70" fmla="*/ 1425775 h 2349384"/>
                      <a:gd name="connsiteX71" fmla="*/ 1050130 w 1554483"/>
                      <a:gd name="connsiteY71" fmla="*/ 1892061 h 2349384"/>
                      <a:gd name="connsiteX72" fmla="*/ 905537 w 1554483"/>
                      <a:gd name="connsiteY72" fmla="*/ 1995196 h 2349384"/>
                      <a:gd name="connsiteX73" fmla="*/ 787845 w 1554483"/>
                      <a:gd name="connsiteY73" fmla="*/ 2070354 h 2349384"/>
                      <a:gd name="connsiteX74" fmla="*/ 788872 w 1554483"/>
                      <a:gd name="connsiteY74" fmla="*/ 2008394 h 2349384"/>
                      <a:gd name="connsiteX75" fmla="*/ 792282 w 1554483"/>
                      <a:gd name="connsiteY75" fmla="*/ 1638335 h 2349384"/>
                      <a:gd name="connsiteX76" fmla="*/ 792517 w 1554483"/>
                      <a:gd name="connsiteY76" fmla="*/ 1582825 h 2349384"/>
                      <a:gd name="connsiteX77" fmla="*/ 891427 w 1554483"/>
                      <a:gd name="connsiteY77" fmla="*/ 1511791 h 2349384"/>
                      <a:gd name="connsiteX78" fmla="*/ 1322265 w 1554483"/>
                      <a:gd name="connsiteY78" fmla="*/ 1122770 h 2349384"/>
                      <a:gd name="connsiteX79" fmla="*/ 1391581 w 1554483"/>
                      <a:gd name="connsiteY79" fmla="*/ 1038470 h 2349384"/>
                      <a:gd name="connsiteX80" fmla="*/ 1390297 w 1554483"/>
                      <a:gd name="connsiteY80" fmla="*/ 1039804 h 2349384"/>
                      <a:gd name="connsiteX81" fmla="*/ 872870 w 1554483"/>
                      <a:gd name="connsiteY81" fmla="*/ 1487126 h 2349384"/>
                      <a:gd name="connsiteX82" fmla="*/ 792676 w 1554483"/>
                      <a:gd name="connsiteY82" fmla="*/ 1545375 h 2349384"/>
                      <a:gd name="connsiteX83" fmla="*/ 793209 w 1554483"/>
                      <a:gd name="connsiteY83" fmla="*/ 1419800 h 2349384"/>
                      <a:gd name="connsiteX84" fmla="*/ 793532 w 1554483"/>
                      <a:gd name="connsiteY84" fmla="*/ 1185170 h 2349384"/>
                      <a:gd name="connsiteX85" fmla="*/ 793366 w 1554483"/>
                      <a:gd name="connsiteY85" fmla="*/ 1064472 h 2349384"/>
                      <a:gd name="connsiteX86" fmla="*/ 878372 w 1554483"/>
                      <a:gd name="connsiteY86" fmla="*/ 991026 h 2349384"/>
                      <a:gd name="connsiteX87" fmla="*/ 1071692 w 1554483"/>
                      <a:gd name="connsiteY87" fmla="*/ 797784 h 2349384"/>
                      <a:gd name="connsiteX88" fmla="*/ 1141009 w 1554483"/>
                      <a:gd name="connsiteY88" fmla="*/ 713485 h 2349384"/>
                      <a:gd name="connsiteX89" fmla="*/ 1139724 w 1554483"/>
                      <a:gd name="connsiteY89" fmla="*/ 714819 h 2349384"/>
                      <a:gd name="connsiteX90" fmla="*/ 896093 w 1554483"/>
                      <a:gd name="connsiteY90" fmla="*/ 941339 h 2349384"/>
                      <a:gd name="connsiteX91" fmla="*/ 793315 w 1554483"/>
                      <a:gd name="connsiteY91" fmla="*/ 1027173 h 2349384"/>
                      <a:gd name="connsiteX92" fmla="*/ 793209 w 1554483"/>
                      <a:gd name="connsiteY92" fmla="*/ 950540 h 2349384"/>
                      <a:gd name="connsiteX93" fmla="*/ 792282 w 1554483"/>
                      <a:gd name="connsiteY93" fmla="*/ 732005 h 2349384"/>
                      <a:gd name="connsiteX94" fmla="*/ 791782 w 1554483"/>
                      <a:gd name="connsiteY94" fmla="*/ 664636 h 2349384"/>
                      <a:gd name="connsiteX95" fmla="*/ 880885 w 1554483"/>
                      <a:gd name="connsiteY95" fmla="*/ 579921 h 2349384"/>
                      <a:gd name="connsiteX96" fmla="*/ 971474 w 1554483"/>
                      <a:gd name="connsiteY96" fmla="*/ 484350 h 2349384"/>
                      <a:gd name="connsiteX97" fmla="*/ 1040791 w 1554483"/>
                      <a:gd name="connsiteY97" fmla="*/ 400051 h 2349384"/>
                      <a:gd name="connsiteX98" fmla="*/ 1039506 w 1554483"/>
                      <a:gd name="connsiteY98" fmla="*/ 401384 h 2349384"/>
                      <a:gd name="connsiteX99" fmla="*/ 795875 w 1554483"/>
                      <a:gd name="connsiteY99" fmla="*/ 627905 h 2349384"/>
                      <a:gd name="connsiteX100" fmla="*/ 791536 w 1554483"/>
                      <a:gd name="connsiteY100" fmla="*/ 631529 h 2349384"/>
                      <a:gd name="connsiteX101" fmla="*/ 790815 w 1554483"/>
                      <a:gd name="connsiteY101" fmla="*/ 534247 h 2349384"/>
                      <a:gd name="connsiteX102" fmla="*/ 789559 w 1554483"/>
                      <a:gd name="connsiteY102" fmla="*/ 422852 h 2349384"/>
                      <a:gd name="connsiteX103" fmla="*/ 804685 w 1554483"/>
                      <a:gd name="connsiteY103" fmla="*/ 408470 h 2349384"/>
                      <a:gd name="connsiteX104" fmla="*/ 895274 w 1554483"/>
                      <a:gd name="connsiteY104" fmla="*/ 312899 h 2349384"/>
                      <a:gd name="connsiteX105" fmla="*/ 964591 w 1554483"/>
                      <a:gd name="connsiteY105" fmla="*/ 228600 h 2349384"/>
                      <a:gd name="connsiteX106" fmla="*/ 963306 w 1554483"/>
                      <a:gd name="connsiteY106" fmla="*/ 229933 h 2349384"/>
                      <a:gd name="connsiteX107" fmla="*/ 845848 w 1554483"/>
                      <a:gd name="connsiteY107" fmla="*/ 343353 h 2349384"/>
                      <a:gd name="connsiteX108" fmla="*/ 789234 w 1554483"/>
                      <a:gd name="connsiteY108" fmla="*/ 394101 h 2349384"/>
                      <a:gd name="connsiteX109" fmla="*/ 788872 w 1554483"/>
                      <a:gd name="connsiteY109" fmla="*/ 361946 h 2349384"/>
                      <a:gd name="connsiteX110" fmla="*/ 786530 w 1554483"/>
                      <a:gd name="connsiteY110" fmla="*/ 220582 h 2349384"/>
                      <a:gd name="connsiteX111" fmla="*/ 825424 w 1554483"/>
                      <a:gd name="connsiteY111" fmla="*/ 179548 h 2349384"/>
                      <a:gd name="connsiteX112" fmla="*/ 894741 w 1554483"/>
                      <a:gd name="connsiteY112" fmla="*/ 95249 h 2349384"/>
                      <a:gd name="connsiteX113" fmla="*/ 893457 w 1554483"/>
                      <a:gd name="connsiteY113" fmla="*/ 96583 h 2349384"/>
                      <a:gd name="connsiteX114" fmla="*/ 786027 w 1554483"/>
                      <a:gd name="connsiteY114" fmla="*/ 200320 h 2349384"/>
                      <a:gd name="connsiteX115" fmla="*/ 783814 w 1554483"/>
                      <a:gd name="connsiteY115" fmla="*/ 112446 h 2349384"/>
                      <a:gd name="connsiteX116" fmla="*/ 782786 w 1554483"/>
                      <a:gd name="connsiteY116" fmla="*/ 89089 h 2349384"/>
                      <a:gd name="connsiteX117" fmla="*/ 787326 w 1554483"/>
                      <a:gd name="connsiteY117" fmla="*/ 84299 h 2349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</a:cxnLst>
                    <a:rect l="l" t="t" r="r" b="b"/>
                    <a:pathLst>
                      <a:path w="1554483" h="2349384">
                        <a:moveTo>
                          <a:pt x="856643" y="0"/>
                        </a:moveTo>
                        <a:lnTo>
                          <a:pt x="855358" y="1333"/>
                        </a:lnTo>
                        <a:lnTo>
                          <a:pt x="782039" y="72132"/>
                        </a:lnTo>
                        <a:lnTo>
                          <a:pt x="780827" y="44609"/>
                        </a:lnTo>
                        <a:cubicBezTo>
                          <a:pt x="779791" y="29100"/>
                          <a:pt x="778719" y="20956"/>
                          <a:pt x="777620" y="20956"/>
                        </a:cubicBezTo>
                        <a:cubicBezTo>
                          <a:pt x="776522" y="20956"/>
                          <a:pt x="775449" y="29100"/>
                          <a:pt x="774413" y="44609"/>
                        </a:cubicBezTo>
                        <a:lnTo>
                          <a:pt x="773171" y="72834"/>
                        </a:lnTo>
                        <a:lnTo>
                          <a:pt x="699125" y="1333"/>
                        </a:lnTo>
                        <a:lnTo>
                          <a:pt x="697840" y="0"/>
                        </a:lnTo>
                        <a:lnTo>
                          <a:pt x="767157" y="84299"/>
                        </a:lnTo>
                        <a:lnTo>
                          <a:pt x="772421" y="89853"/>
                        </a:lnTo>
                        <a:lnTo>
                          <a:pt x="771427" y="112446"/>
                        </a:lnTo>
                        <a:lnTo>
                          <a:pt x="769196" y="201033"/>
                        </a:lnTo>
                        <a:lnTo>
                          <a:pt x="661026" y="96583"/>
                        </a:lnTo>
                        <a:lnTo>
                          <a:pt x="659742" y="95249"/>
                        </a:lnTo>
                        <a:lnTo>
                          <a:pt x="729059" y="179548"/>
                        </a:lnTo>
                        <a:lnTo>
                          <a:pt x="768697" y="221366"/>
                        </a:lnTo>
                        <a:lnTo>
                          <a:pt x="766369" y="361946"/>
                        </a:lnTo>
                        <a:lnTo>
                          <a:pt x="765999" y="394773"/>
                        </a:lnTo>
                        <a:lnTo>
                          <a:pt x="708635" y="343353"/>
                        </a:lnTo>
                        <a:cubicBezTo>
                          <a:pt x="667964" y="305539"/>
                          <a:pt x="628746" y="267670"/>
                          <a:pt x="591177" y="229933"/>
                        </a:cubicBezTo>
                        <a:lnTo>
                          <a:pt x="589892" y="228600"/>
                        </a:lnTo>
                        <a:lnTo>
                          <a:pt x="659209" y="312899"/>
                        </a:lnTo>
                        <a:cubicBezTo>
                          <a:pt x="687260" y="344243"/>
                          <a:pt x="717517" y="376182"/>
                          <a:pt x="749798" y="408470"/>
                        </a:cubicBezTo>
                        <a:lnTo>
                          <a:pt x="765674" y="423564"/>
                        </a:lnTo>
                        <a:lnTo>
                          <a:pt x="764426" y="534247"/>
                        </a:lnTo>
                        <a:lnTo>
                          <a:pt x="763699" y="632157"/>
                        </a:lnTo>
                        <a:lnTo>
                          <a:pt x="758608" y="627905"/>
                        </a:lnTo>
                        <a:cubicBezTo>
                          <a:pt x="671848" y="552858"/>
                          <a:pt x="590115" y="476858"/>
                          <a:pt x="514977" y="401384"/>
                        </a:cubicBezTo>
                        <a:lnTo>
                          <a:pt x="513692" y="400051"/>
                        </a:lnTo>
                        <a:lnTo>
                          <a:pt x="583009" y="484350"/>
                        </a:lnTo>
                        <a:cubicBezTo>
                          <a:pt x="611060" y="515694"/>
                          <a:pt x="641317" y="547633"/>
                          <a:pt x="673598" y="579921"/>
                        </a:cubicBezTo>
                        <a:lnTo>
                          <a:pt x="763453" y="665350"/>
                        </a:lnTo>
                        <a:lnTo>
                          <a:pt x="762959" y="732005"/>
                        </a:lnTo>
                        <a:cubicBezTo>
                          <a:pt x="762556" y="801648"/>
                          <a:pt x="762243" y="874753"/>
                          <a:pt x="762032" y="950540"/>
                        </a:cubicBezTo>
                        <a:lnTo>
                          <a:pt x="761925" y="1027805"/>
                        </a:lnTo>
                        <a:lnTo>
                          <a:pt x="658390" y="941339"/>
                        </a:lnTo>
                        <a:cubicBezTo>
                          <a:pt x="571630" y="866292"/>
                          <a:pt x="489897" y="790293"/>
                          <a:pt x="414759" y="714819"/>
                        </a:cubicBezTo>
                        <a:lnTo>
                          <a:pt x="413474" y="713485"/>
                        </a:lnTo>
                        <a:lnTo>
                          <a:pt x="482791" y="797784"/>
                        </a:lnTo>
                        <a:cubicBezTo>
                          <a:pt x="538893" y="860472"/>
                          <a:pt x="603819" y="925538"/>
                          <a:pt x="676111" y="991026"/>
                        </a:cubicBezTo>
                        <a:lnTo>
                          <a:pt x="761874" y="1065125"/>
                        </a:lnTo>
                        <a:lnTo>
                          <a:pt x="761708" y="1185170"/>
                        </a:lnTo>
                        <a:cubicBezTo>
                          <a:pt x="761708" y="1265542"/>
                          <a:pt x="761820" y="1344012"/>
                          <a:pt x="762032" y="1419800"/>
                        </a:cubicBezTo>
                        <a:lnTo>
                          <a:pt x="762567" y="1545927"/>
                        </a:lnTo>
                        <a:lnTo>
                          <a:pt x="681613" y="1487126"/>
                        </a:lnTo>
                        <a:cubicBezTo>
                          <a:pt x="491117" y="1343803"/>
                          <a:pt x="314463" y="1190750"/>
                          <a:pt x="164186" y="1039804"/>
                        </a:cubicBezTo>
                        <a:lnTo>
                          <a:pt x="162902" y="1038470"/>
                        </a:lnTo>
                        <a:lnTo>
                          <a:pt x="232218" y="1122770"/>
                        </a:lnTo>
                        <a:cubicBezTo>
                          <a:pt x="344423" y="1248145"/>
                          <a:pt x="491919" y="1383032"/>
                          <a:pt x="663056" y="1511791"/>
                        </a:cubicBezTo>
                        <a:lnTo>
                          <a:pt x="762726" y="1583371"/>
                        </a:lnTo>
                        <a:lnTo>
                          <a:pt x="762959" y="1638335"/>
                        </a:lnTo>
                        <a:cubicBezTo>
                          <a:pt x="763764" y="1777620"/>
                          <a:pt x="764929" y="1903053"/>
                          <a:pt x="766369" y="2008394"/>
                        </a:cubicBezTo>
                        <a:lnTo>
                          <a:pt x="767403" y="2070843"/>
                        </a:lnTo>
                        <a:lnTo>
                          <a:pt x="648946" y="1995196"/>
                        </a:lnTo>
                        <a:cubicBezTo>
                          <a:pt x="600255" y="1962312"/>
                          <a:pt x="551977" y="1927892"/>
                          <a:pt x="504353" y="1892061"/>
                        </a:cubicBezTo>
                        <a:cubicBezTo>
                          <a:pt x="313857" y="1748738"/>
                          <a:pt x="142155" y="1589103"/>
                          <a:pt x="1194" y="1425775"/>
                        </a:cubicBezTo>
                        <a:lnTo>
                          <a:pt x="0" y="1424321"/>
                        </a:lnTo>
                        <a:lnTo>
                          <a:pt x="61412" y="1519127"/>
                        </a:lnTo>
                        <a:cubicBezTo>
                          <a:pt x="163546" y="1657889"/>
                          <a:pt x="305161" y="1800591"/>
                          <a:pt x="476298" y="1929350"/>
                        </a:cubicBezTo>
                        <a:cubicBezTo>
                          <a:pt x="561866" y="1993730"/>
                          <a:pt x="648739" y="2050052"/>
                          <a:pt x="734424" y="2097739"/>
                        </a:cubicBezTo>
                        <a:lnTo>
                          <a:pt x="768134" y="2114944"/>
                        </a:lnTo>
                        <a:lnTo>
                          <a:pt x="768724" y="2150555"/>
                        </a:lnTo>
                        <a:cubicBezTo>
                          <a:pt x="771263" y="2276085"/>
                          <a:pt x="774325" y="2349384"/>
                          <a:pt x="777620" y="2349384"/>
                        </a:cubicBezTo>
                        <a:cubicBezTo>
                          <a:pt x="780916" y="2349384"/>
                          <a:pt x="783977" y="2276085"/>
                          <a:pt x="786517" y="2150555"/>
                        </a:cubicBezTo>
                        <a:lnTo>
                          <a:pt x="787113" y="2114554"/>
                        </a:lnTo>
                        <a:lnTo>
                          <a:pt x="820059" y="2097739"/>
                        </a:lnTo>
                        <a:cubicBezTo>
                          <a:pt x="905744" y="2050052"/>
                          <a:pt x="992617" y="1993730"/>
                          <a:pt x="1078185" y="1929350"/>
                        </a:cubicBezTo>
                        <a:cubicBezTo>
                          <a:pt x="1249322" y="1800591"/>
                          <a:pt x="1390937" y="1657889"/>
                          <a:pt x="1493071" y="1519127"/>
                        </a:cubicBezTo>
                        <a:lnTo>
                          <a:pt x="1554483" y="1424321"/>
                        </a:lnTo>
                        <a:lnTo>
                          <a:pt x="1553289" y="1425775"/>
                        </a:lnTo>
                        <a:cubicBezTo>
                          <a:pt x="1412328" y="1589103"/>
                          <a:pt x="1240626" y="1748738"/>
                          <a:pt x="1050130" y="1892061"/>
                        </a:cubicBezTo>
                        <a:cubicBezTo>
                          <a:pt x="1002506" y="1927892"/>
                          <a:pt x="954228" y="1962312"/>
                          <a:pt x="905537" y="1995196"/>
                        </a:cubicBezTo>
                        <a:lnTo>
                          <a:pt x="787845" y="2070354"/>
                        </a:lnTo>
                        <a:lnTo>
                          <a:pt x="788872" y="2008394"/>
                        </a:lnTo>
                        <a:cubicBezTo>
                          <a:pt x="790311" y="1903053"/>
                          <a:pt x="791477" y="1777620"/>
                          <a:pt x="792282" y="1638335"/>
                        </a:cubicBezTo>
                        <a:lnTo>
                          <a:pt x="792517" y="1582825"/>
                        </a:lnTo>
                        <a:lnTo>
                          <a:pt x="891427" y="1511791"/>
                        </a:lnTo>
                        <a:cubicBezTo>
                          <a:pt x="1062564" y="1383032"/>
                          <a:pt x="1210060" y="1248145"/>
                          <a:pt x="1322265" y="1122770"/>
                        </a:cubicBezTo>
                        <a:lnTo>
                          <a:pt x="1391581" y="1038470"/>
                        </a:lnTo>
                        <a:lnTo>
                          <a:pt x="1390297" y="1039804"/>
                        </a:lnTo>
                        <a:cubicBezTo>
                          <a:pt x="1240020" y="1190750"/>
                          <a:pt x="1063366" y="1343803"/>
                          <a:pt x="872870" y="1487126"/>
                        </a:cubicBezTo>
                        <a:lnTo>
                          <a:pt x="792676" y="1545375"/>
                        </a:lnTo>
                        <a:lnTo>
                          <a:pt x="793209" y="1419800"/>
                        </a:lnTo>
                        <a:cubicBezTo>
                          <a:pt x="793421" y="1344012"/>
                          <a:pt x="793532" y="1265542"/>
                          <a:pt x="793532" y="1185170"/>
                        </a:cubicBezTo>
                        <a:lnTo>
                          <a:pt x="793366" y="1064472"/>
                        </a:lnTo>
                        <a:lnTo>
                          <a:pt x="878372" y="991026"/>
                        </a:lnTo>
                        <a:cubicBezTo>
                          <a:pt x="950664" y="925538"/>
                          <a:pt x="1015590" y="860472"/>
                          <a:pt x="1071692" y="797784"/>
                        </a:cubicBezTo>
                        <a:lnTo>
                          <a:pt x="1141009" y="713485"/>
                        </a:lnTo>
                        <a:lnTo>
                          <a:pt x="1139724" y="714819"/>
                        </a:lnTo>
                        <a:cubicBezTo>
                          <a:pt x="1064586" y="790293"/>
                          <a:pt x="982853" y="866292"/>
                          <a:pt x="896093" y="941339"/>
                        </a:cubicBezTo>
                        <a:lnTo>
                          <a:pt x="793315" y="1027173"/>
                        </a:lnTo>
                        <a:lnTo>
                          <a:pt x="793209" y="950540"/>
                        </a:lnTo>
                        <a:cubicBezTo>
                          <a:pt x="792997" y="874753"/>
                          <a:pt x="792684" y="801648"/>
                          <a:pt x="792282" y="732005"/>
                        </a:cubicBezTo>
                        <a:lnTo>
                          <a:pt x="791782" y="664636"/>
                        </a:lnTo>
                        <a:lnTo>
                          <a:pt x="880885" y="579921"/>
                        </a:lnTo>
                        <a:cubicBezTo>
                          <a:pt x="913166" y="547633"/>
                          <a:pt x="943423" y="515694"/>
                          <a:pt x="971474" y="484350"/>
                        </a:cubicBezTo>
                        <a:lnTo>
                          <a:pt x="1040791" y="400051"/>
                        </a:lnTo>
                        <a:lnTo>
                          <a:pt x="1039506" y="401384"/>
                        </a:lnTo>
                        <a:cubicBezTo>
                          <a:pt x="964368" y="476858"/>
                          <a:pt x="882635" y="552858"/>
                          <a:pt x="795875" y="627905"/>
                        </a:cubicBezTo>
                        <a:lnTo>
                          <a:pt x="791536" y="631529"/>
                        </a:lnTo>
                        <a:lnTo>
                          <a:pt x="790815" y="534247"/>
                        </a:lnTo>
                        <a:lnTo>
                          <a:pt x="789559" y="422852"/>
                        </a:lnTo>
                        <a:lnTo>
                          <a:pt x="804685" y="408470"/>
                        </a:lnTo>
                        <a:cubicBezTo>
                          <a:pt x="836966" y="376182"/>
                          <a:pt x="867223" y="344243"/>
                          <a:pt x="895274" y="312899"/>
                        </a:cubicBezTo>
                        <a:lnTo>
                          <a:pt x="964591" y="228600"/>
                        </a:lnTo>
                        <a:lnTo>
                          <a:pt x="963306" y="229933"/>
                        </a:lnTo>
                        <a:cubicBezTo>
                          <a:pt x="925737" y="267670"/>
                          <a:pt x="886519" y="305539"/>
                          <a:pt x="845848" y="343353"/>
                        </a:cubicBezTo>
                        <a:lnTo>
                          <a:pt x="789234" y="394101"/>
                        </a:lnTo>
                        <a:lnTo>
                          <a:pt x="788872" y="361946"/>
                        </a:lnTo>
                        <a:lnTo>
                          <a:pt x="786530" y="220582"/>
                        </a:lnTo>
                        <a:lnTo>
                          <a:pt x="825424" y="179548"/>
                        </a:lnTo>
                        <a:lnTo>
                          <a:pt x="894741" y="95249"/>
                        </a:lnTo>
                        <a:lnTo>
                          <a:pt x="893457" y="96583"/>
                        </a:lnTo>
                        <a:lnTo>
                          <a:pt x="786027" y="200320"/>
                        </a:lnTo>
                        <a:lnTo>
                          <a:pt x="783814" y="112446"/>
                        </a:lnTo>
                        <a:lnTo>
                          <a:pt x="782786" y="89089"/>
                        </a:lnTo>
                        <a:lnTo>
                          <a:pt x="787326" y="8429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A74B1640-6B8E-44FD-B071-50500C054F04}"/>
                  </a:ext>
                </a:extLst>
              </p:cNvPr>
              <p:cNvGrpSpPr/>
              <p:nvPr/>
            </p:nvGrpSpPr>
            <p:grpSpPr>
              <a:xfrm rot="3124461">
                <a:off x="4574783" y="1084981"/>
                <a:ext cx="537644" cy="1457736"/>
                <a:chOff x="5674519" y="1390651"/>
                <a:chExt cx="861274" cy="2781300"/>
              </a:xfrm>
            </p:grpSpPr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A0B5C22C-9F12-408B-B6ED-FDA803D595FE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D48686E9-8D05-447F-A8AC-F41C81EFDF5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3699389C-55D9-401E-BE6E-F8DFE8C9D5A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54C6C68D-108C-4851-9B20-450EB5FA1616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5DFB8CAE-D3E1-41D7-B85B-2C726C3A8545}"/>
                  </a:ext>
                </a:extLst>
              </p:cNvPr>
              <p:cNvGrpSpPr/>
              <p:nvPr/>
            </p:nvGrpSpPr>
            <p:grpSpPr>
              <a:xfrm rot="19454971" flipH="1">
                <a:off x="2568415" y="1199057"/>
                <a:ext cx="445903" cy="1238531"/>
                <a:chOff x="5674519" y="1390651"/>
                <a:chExt cx="861274" cy="2781300"/>
              </a:xfrm>
            </p:grpSpPr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ED724F6A-0B62-4255-AE66-1772448DDF77}"/>
                    </a:ext>
                  </a:extLst>
                </p:cNvPr>
                <p:cNvGrpSpPr/>
                <p:nvPr/>
              </p:nvGrpSpPr>
              <p:grpSpPr>
                <a:xfrm>
                  <a:off x="5674519" y="1390651"/>
                  <a:ext cx="861273" cy="2779628"/>
                  <a:chOff x="5602287" y="1390651"/>
                  <a:chExt cx="933505" cy="2779628"/>
                </a:xfrm>
              </p:grpSpPr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907D9074-252B-4909-BB4E-B3C1C935BDD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679226" y="2313712"/>
                    <a:ext cx="2779628" cy="933505"/>
                  </a:xfrm>
                  <a:custGeom>
                    <a:avLst/>
                    <a:gdLst>
                      <a:gd name="connsiteX0" fmla="*/ 2779628 w 2779628"/>
                      <a:gd name="connsiteY0" fmla="*/ 922338 h 933505"/>
                      <a:gd name="connsiteX1" fmla="*/ 2757914 w 2779628"/>
                      <a:gd name="connsiteY1" fmla="*/ 933505 h 933505"/>
                      <a:gd name="connsiteX2" fmla="*/ 0 w 2779628"/>
                      <a:gd name="connsiteY2" fmla="*/ 933505 h 933505"/>
                      <a:gd name="connsiteX3" fmla="*/ 27809 w 2779628"/>
                      <a:gd name="connsiteY3" fmla="*/ 802363 h 933505"/>
                      <a:gd name="connsiteX4" fmla="*/ 624728 w 2779628"/>
                      <a:gd name="connsiteY4" fmla="*/ 93223 h 933505"/>
                      <a:gd name="connsiteX5" fmla="*/ 680633 w 2779628"/>
                      <a:gd name="connsiteY5" fmla="*/ 72919 h 933505"/>
                      <a:gd name="connsiteX6" fmla="*/ 1007201 w 2779628"/>
                      <a:gd name="connsiteY6" fmla="*/ 0 h 933505"/>
                      <a:gd name="connsiteX7" fmla="*/ 995514 w 2779628"/>
                      <a:gd name="connsiteY7" fmla="*/ 42173 h 933505"/>
                      <a:gd name="connsiteX8" fmla="*/ 1107213 w 2779628"/>
                      <a:gd name="connsiteY8" fmla="*/ 33337 h 933505"/>
                      <a:gd name="connsiteX9" fmla="*/ 1095951 w 2779628"/>
                      <a:gd name="connsiteY9" fmla="*/ 72518 h 933505"/>
                      <a:gd name="connsiteX10" fmla="*/ 1220676 w 2779628"/>
                      <a:gd name="connsiteY10" fmla="*/ 61912 h 933505"/>
                      <a:gd name="connsiteX11" fmla="*/ 1204358 w 2779628"/>
                      <a:gd name="connsiteY11" fmla="*/ 116866 h 933505"/>
                      <a:gd name="connsiteX12" fmla="*/ 1344501 w 2779628"/>
                      <a:gd name="connsiteY12" fmla="*/ 119062 h 933505"/>
                      <a:gd name="connsiteX13" fmla="*/ 1330574 w 2779628"/>
                      <a:gd name="connsiteY13" fmla="*/ 162868 h 933505"/>
                      <a:gd name="connsiteX14" fmla="*/ 1428672 w 2779628"/>
                      <a:gd name="connsiteY14" fmla="*/ 157162 h 933505"/>
                      <a:gd name="connsiteX15" fmla="*/ 1412059 w 2779628"/>
                      <a:gd name="connsiteY15" fmla="*/ 206956 h 933505"/>
                      <a:gd name="connsiteX16" fmla="*/ 1557259 w 2779628"/>
                      <a:gd name="connsiteY16" fmla="*/ 200025 h 933505"/>
                      <a:gd name="connsiteX17" fmla="*/ 1533633 w 2779628"/>
                      <a:gd name="connsiteY17" fmla="*/ 266902 h 933505"/>
                      <a:gd name="connsiteX18" fmla="*/ 1618802 w 2779628"/>
                      <a:gd name="connsiteY18" fmla="*/ 263128 h 933505"/>
                      <a:gd name="connsiteX19" fmla="*/ 1603532 w 2779628"/>
                      <a:gd name="connsiteY19" fmla="*/ 304079 h 933505"/>
                      <a:gd name="connsiteX20" fmla="*/ 1755695 w 2779628"/>
                      <a:gd name="connsiteY20" fmla="*/ 311945 h 933505"/>
                      <a:gd name="connsiteX21" fmla="*/ 1734242 w 2779628"/>
                      <a:gd name="connsiteY21" fmla="*/ 364629 h 933505"/>
                      <a:gd name="connsiteX22" fmla="*/ 1806457 w 2779628"/>
                      <a:gd name="connsiteY22" fmla="*/ 359574 h 933505"/>
                      <a:gd name="connsiteX23" fmla="*/ 1790440 w 2779628"/>
                      <a:gd name="connsiteY23" fmla="*/ 395862 h 933505"/>
                      <a:gd name="connsiteX24" fmla="*/ 1906468 w 2779628"/>
                      <a:gd name="connsiteY24" fmla="*/ 388149 h 933505"/>
                      <a:gd name="connsiteX25" fmla="*/ 1875739 w 2779628"/>
                      <a:gd name="connsiteY25" fmla="*/ 454261 h 933505"/>
                      <a:gd name="connsiteX26" fmla="*/ 1970763 w 2779628"/>
                      <a:gd name="connsiteY26" fmla="*/ 451649 h 933505"/>
                      <a:gd name="connsiteX27" fmla="*/ 1948079 w 2779628"/>
                      <a:gd name="connsiteY27" fmla="*/ 494699 h 933505"/>
                      <a:gd name="connsiteX28" fmla="*/ 2098570 w 2779628"/>
                      <a:gd name="connsiteY28" fmla="*/ 524674 h 933505"/>
                      <a:gd name="connsiteX29" fmla="*/ 2079242 w 2779628"/>
                      <a:gd name="connsiteY29" fmla="*/ 567549 h 933505"/>
                      <a:gd name="connsiteX30" fmla="*/ 2202256 w 2779628"/>
                      <a:gd name="connsiteY30" fmla="*/ 576262 h 933505"/>
                      <a:gd name="connsiteX31" fmla="*/ 2178370 w 2779628"/>
                      <a:gd name="connsiteY31" fmla="*/ 622605 h 933505"/>
                      <a:gd name="connsiteX32" fmla="*/ 2344667 w 2779628"/>
                      <a:gd name="connsiteY32" fmla="*/ 631032 h 933505"/>
                      <a:gd name="connsiteX33" fmla="*/ 2317559 w 2779628"/>
                      <a:gd name="connsiteY33" fmla="*/ 696341 h 933505"/>
                      <a:gd name="connsiteX34" fmla="*/ 2436732 w 2779628"/>
                      <a:gd name="connsiteY34" fmla="*/ 707232 h 933505"/>
                      <a:gd name="connsiteX35" fmla="*/ 2414555 w 2779628"/>
                      <a:gd name="connsiteY35" fmla="*/ 746374 h 933505"/>
                      <a:gd name="connsiteX36" fmla="*/ 2546625 w 2779628"/>
                      <a:gd name="connsiteY36" fmla="*/ 747713 h 933505"/>
                      <a:gd name="connsiteX37" fmla="*/ 2512174 w 2779628"/>
                      <a:gd name="connsiteY37" fmla="*/ 796728 h 933505"/>
                      <a:gd name="connsiteX38" fmla="*/ 2658573 w 2779628"/>
                      <a:gd name="connsiteY38" fmla="*/ 795338 h 933505"/>
                      <a:gd name="connsiteX39" fmla="*/ 2628161 w 2779628"/>
                      <a:gd name="connsiteY39" fmla="*/ 852351 h 933505"/>
                      <a:gd name="connsiteX40" fmla="*/ 2708987 w 2779628"/>
                      <a:gd name="connsiteY40" fmla="*/ 852487 h 933505"/>
                      <a:gd name="connsiteX41" fmla="*/ 2690740 w 2779628"/>
                      <a:gd name="connsiteY41" fmla="*/ 881266 h 933505"/>
                      <a:gd name="connsiteX42" fmla="*/ 2779628 w 2779628"/>
                      <a:gd name="connsiteY42" fmla="*/ 922338 h 93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779628" h="933505">
                        <a:moveTo>
                          <a:pt x="2779628" y="922338"/>
                        </a:moveTo>
                        <a:lnTo>
                          <a:pt x="2757914" y="933505"/>
                        </a:lnTo>
                        <a:lnTo>
                          <a:pt x="0" y="933505"/>
                        </a:lnTo>
                        <a:lnTo>
                          <a:pt x="27809" y="802363"/>
                        </a:lnTo>
                        <a:cubicBezTo>
                          <a:pt x="115369" y="482266"/>
                          <a:pt x="331836" y="198949"/>
                          <a:pt x="624728" y="93223"/>
                        </a:cubicBezTo>
                        <a:lnTo>
                          <a:pt x="680633" y="72919"/>
                        </a:lnTo>
                        <a:cubicBezTo>
                          <a:pt x="781007" y="25965"/>
                          <a:pt x="891362" y="0"/>
                          <a:pt x="1007201" y="0"/>
                        </a:cubicBezTo>
                        <a:lnTo>
                          <a:pt x="995514" y="42173"/>
                        </a:lnTo>
                        <a:lnTo>
                          <a:pt x="1107213" y="33337"/>
                        </a:lnTo>
                        <a:lnTo>
                          <a:pt x="1095951" y="72518"/>
                        </a:lnTo>
                        <a:lnTo>
                          <a:pt x="1220676" y="61912"/>
                        </a:lnTo>
                        <a:lnTo>
                          <a:pt x="1204358" y="116866"/>
                        </a:lnTo>
                        <a:lnTo>
                          <a:pt x="1344501" y="119062"/>
                        </a:lnTo>
                        <a:lnTo>
                          <a:pt x="1330574" y="162868"/>
                        </a:lnTo>
                        <a:lnTo>
                          <a:pt x="1428672" y="157162"/>
                        </a:lnTo>
                        <a:lnTo>
                          <a:pt x="1412059" y="206956"/>
                        </a:lnTo>
                        <a:lnTo>
                          <a:pt x="1557259" y="200025"/>
                        </a:lnTo>
                        <a:lnTo>
                          <a:pt x="1533633" y="266902"/>
                        </a:lnTo>
                        <a:lnTo>
                          <a:pt x="1618802" y="263128"/>
                        </a:lnTo>
                        <a:lnTo>
                          <a:pt x="1603532" y="304079"/>
                        </a:lnTo>
                        <a:lnTo>
                          <a:pt x="1755695" y="311945"/>
                        </a:lnTo>
                        <a:lnTo>
                          <a:pt x="1734242" y="364629"/>
                        </a:lnTo>
                        <a:lnTo>
                          <a:pt x="1806457" y="359574"/>
                        </a:lnTo>
                        <a:lnTo>
                          <a:pt x="1790440" y="395862"/>
                        </a:lnTo>
                        <a:lnTo>
                          <a:pt x="1906468" y="388149"/>
                        </a:lnTo>
                        <a:lnTo>
                          <a:pt x="1875739" y="454261"/>
                        </a:lnTo>
                        <a:lnTo>
                          <a:pt x="1970763" y="451649"/>
                        </a:lnTo>
                        <a:lnTo>
                          <a:pt x="1948079" y="494699"/>
                        </a:lnTo>
                        <a:lnTo>
                          <a:pt x="2098570" y="524674"/>
                        </a:lnTo>
                        <a:lnTo>
                          <a:pt x="2079242" y="567549"/>
                        </a:lnTo>
                        <a:lnTo>
                          <a:pt x="2202256" y="576262"/>
                        </a:lnTo>
                        <a:lnTo>
                          <a:pt x="2178370" y="622605"/>
                        </a:lnTo>
                        <a:lnTo>
                          <a:pt x="2344667" y="631032"/>
                        </a:lnTo>
                        <a:lnTo>
                          <a:pt x="2317559" y="696341"/>
                        </a:lnTo>
                        <a:lnTo>
                          <a:pt x="2436732" y="707232"/>
                        </a:lnTo>
                        <a:lnTo>
                          <a:pt x="2414555" y="746374"/>
                        </a:lnTo>
                        <a:lnTo>
                          <a:pt x="2546625" y="747713"/>
                        </a:lnTo>
                        <a:lnTo>
                          <a:pt x="2512174" y="796728"/>
                        </a:lnTo>
                        <a:lnTo>
                          <a:pt x="2658573" y="795338"/>
                        </a:lnTo>
                        <a:lnTo>
                          <a:pt x="2628161" y="852351"/>
                        </a:lnTo>
                        <a:lnTo>
                          <a:pt x="2708987" y="852487"/>
                        </a:lnTo>
                        <a:lnTo>
                          <a:pt x="2690740" y="881266"/>
                        </a:lnTo>
                        <a:lnTo>
                          <a:pt x="2779628" y="922338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70000">
                        <a:srgbClr val="006600"/>
                      </a:gs>
                      <a:gs pos="0">
                        <a:srgbClr val="00CC00"/>
                      </a:gs>
                    </a:gsLst>
                    <a:lin ang="81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E7CEED5-169E-4D68-A09F-C6E2375DD2B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69386" y="2462923"/>
                    <a:ext cx="2349384" cy="780950"/>
                  </a:xfrm>
                  <a:custGeom>
                    <a:avLst/>
                    <a:gdLst>
                      <a:gd name="connsiteX0" fmla="*/ 2349384 w 2349384"/>
                      <a:gd name="connsiteY0" fmla="*/ 694019 h 780950"/>
                      <a:gd name="connsiteX1" fmla="*/ 2348051 w 2349384"/>
                      <a:gd name="connsiteY1" fmla="*/ 695297 h 780950"/>
                      <a:gd name="connsiteX2" fmla="*/ 2277252 w 2349384"/>
                      <a:gd name="connsiteY2" fmla="*/ 768214 h 780950"/>
                      <a:gd name="connsiteX3" fmla="*/ 2304775 w 2349384"/>
                      <a:gd name="connsiteY3" fmla="*/ 769419 h 780950"/>
                      <a:gd name="connsiteX4" fmla="*/ 2328428 w 2349384"/>
                      <a:gd name="connsiteY4" fmla="*/ 772609 h 780950"/>
                      <a:gd name="connsiteX5" fmla="*/ 2304775 w 2349384"/>
                      <a:gd name="connsiteY5" fmla="*/ 775798 h 780950"/>
                      <a:gd name="connsiteX6" fmla="*/ 2276550 w 2349384"/>
                      <a:gd name="connsiteY6" fmla="*/ 777033 h 780950"/>
                      <a:gd name="connsiteX7" fmla="*/ 2280353 w 2349384"/>
                      <a:gd name="connsiteY7" fmla="*/ 780950 h 780950"/>
                      <a:gd name="connsiteX8" fmla="*/ 2262895 w 2349384"/>
                      <a:gd name="connsiteY8" fmla="*/ 780950 h 780950"/>
                      <a:gd name="connsiteX9" fmla="*/ 2259531 w 2349384"/>
                      <a:gd name="connsiteY9" fmla="*/ 777779 h 780950"/>
                      <a:gd name="connsiteX10" fmla="*/ 2236938 w 2349384"/>
                      <a:gd name="connsiteY10" fmla="*/ 778768 h 780950"/>
                      <a:gd name="connsiteX11" fmla="*/ 2149828 w 2349384"/>
                      <a:gd name="connsiteY11" fmla="*/ 780950 h 780950"/>
                      <a:gd name="connsiteX12" fmla="*/ 177432 w 2349384"/>
                      <a:gd name="connsiteY12" fmla="*/ 780950 h 780950"/>
                      <a:gd name="connsiteX13" fmla="*/ 114804 w 2349384"/>
                      <a:gd name="connsiteY13" fmla="*/ 779469 h 780950"/>
                      <a:gd name="connsiteX14" fmla="*/ 0 w 2349384"/>
                      <a:gd name="connsiteY14" fmla="*/ 772609 h 780950"/>
                      <a:gd name="connsiteX15" fmla="*/ 198829 w 2349384"/>
                      <a:gd name="connsiteY15" fmla="*/ 763761 h 780950"/>
                      <a:gd name="connsiteX16" fmla="*/ 234830 w 2349384"/>
                      <a:gd name="connsiteY16" fmla="*/ 763168 h 780950"/>
                      <a:gd name="connsiteX17" fmla="*/ 251645 w 2349384"/>
                      <a:gd name="connsiteY17" fmla="*/ 730402 h 780950"/>
                      <a:gd name="connsiteX18" fmla="*/ 420034 w 2349384"/>
                      <a:gd name="connsiteY18" fmla="*/ 473690 h 780950"/>
                      <a:gd name="connsiteX19" fmla="*/ 830257 w 2349384"/>
                      <a:gd name="connsiteY19" fmla="*/ 61076 h 780950"/>
                      <a:gd name="connsiteX20" fmla="*/ 925063 w 2349384"/>
                      <a:gd name="connsiteY20" fmla="*/ 0 h 780950"/>
                      <a:gd name="connsiteX21" fmla="*/ 923609 w 2349384"/>
                      <a:gd name="connsiteY21" fmla="*/ 1188 h 780950"/>
                      <a:gd name="connsiteX22" fmla="*/ 457323 w 2349384"/>
                      <a:gd name="connsiteY22" fmla="*/ 501591 h 780950"/>
                      <a:gd name="connsiteX23" fmla="*/ 354188 w 2349384"/>
                      <a:gd name="connsiteY23" fmla="*/ 645392 h 780950"/>
                      <a:gd name="connsiteX24" fmla="*/ 279030 w 2349384"/>
                      <a:gd name="connsiteY24" fmla="*/ 762440 h 780950"/>
                      <a:gd name="connsiteX25" fmla="*/ 340990 w 2349384"/>
                      <a:gd name="connsiteY25" fmla="*/ 761418 h 780950"/>
                      <a:gd name="connsiteX26" fmla="*/ 711049 w 2349384"/>
                      <a:gd name="connsiteY26" fmla="*/ 758027 h 780950"/>
                      <a:gd name="connsiteX27" fmla="*/ 766559 w 2349384"/>
                      <a:gd name="connsiteY27" fmla="*/ 757793 h 780950"/>
                      <a:gd name="connsiteX28" fmla="*/ 837593 w 2349384"/>
                      <a:gd name="connsiteY28" fmla="*/ 659425 h 780950"/>
                      <a:gd name="connsiteX29" fmla="*/ 1226614 w 2349384"/>
                      <a:gd name="connsiteY29" fmla="*/ 230946 h 780950"/>
                      <a:gd name="connsiteX30" fmla="*/ 1310914 w 2349384"/>
                      <a:gd name="connsiteY30" fmla="*/ 162010 h 780950"/>
                      <a:gd name="connsiteX31" fmla="*/ 1309580 w 2349384"/>
                      <a:gd name="connsiteY31" fmla="*/ 163287 h 780950"/>
                      <a:gd name="connsiteX32" fmla="*/ 862258 w 2349384"/>
                      <a:gd name="connsiteY32" fmla="*/ 677880 h 780950"/>
                      <a:gd name="connsiteX33" fmla="*/ 804009 w 2349384"/>
                      <a:gd name="connsiteY33" fmla="*/ 757635 h 780950"/>
                      <a:gd name="connsiteX34" fmla="*/ 929584 w 2349384"/>
                      <a:gd name="connsiteY34" fmla="*/ 757105 h 780950"/>
                      <a:gd name="connsiteX35" fmla="*/ 1164214 w 2349384"/>
                      <a:gd name="connsiteY35" fmla="*/ 756784 h 780950"/>
                      <a:gd name="connsiteX36" fmla="*/ 1284912 w 2349384"/>
                      <a:gd name="connsiteY36" fmla="*/ 756949 h 780950"/>
                      <a:gd name="connsiteX37" fmla="*/ 1358358 w 2349384"/>
                      <a:gd name="connsiteY37" fmla="*/ 672409 h 780950"/>
                      <a:gd name="connsiteX38" fmla="*/ 1551600 w 2349384"/>
                      <a:gd name="connsiteY38" fmla="*/ 480147 h 780950"/>
                      <a:gd name="connsiteX39" fmla="*/ 1635899 w 2349384"/>
                      <a:gd name="connsiteY39" fmla="*/ 411210 h 780950"/>
                      <a:gd name="connsiteX40" fmla="*/ 1634565 w 2349384"/>
                      <a:gd name="connsiteY40" fmla="*/ 412488 h 780950"/>
                      <a:gd name="connsiteX41" fmla="*/ 1408045 w 2349384"/>
                      <a:gd name="connsiteY41" fmla="*/ 654785 h 780950"/>
                      <a:gd name="connsiteX42" fmla="*/ 1322211 w 2349384"/>
                      <a:gd name="connsiteY42" fmla="*/ 757000 h 780950"/>
                      <a:gd name="connsiteX43" fmla="*/ 1398844 w 2349384"/>
                      <a:gd name="connsiteY43" fmla="*/ 757105 h 780950"/>
                      <a:gd name="connsiteX44" fmla="*/ 1617379 w 2349384"/>
                      <a:gd name="connsiteY44" fmla="*/ 758027 h 780950"/>
                      <a:gd name="connsiteX45" fmla="*/ 1684748 w 2349384"/>
                      <a:gd name="connsiteY45" fmla="*/ 758524 h 780950"/>
                      <a:gd name="connsiteX46" fmla="*/ 1769463 w 2349384"/>
                      <a:gd name="connsiteY46" fmla="*/ 669909 h 780950"/>
                      <a:gd name="connsiteX47" fmla="*/ 1865034 w 2349384"/>
                      <a:gd name="connsiteY47" fmla="*/ 579816 h 780950"/>
                      <a:gd name="connsiteX48" fmla="*/ 1949333 w 2349384"/>
                      <a:gd name="connsiteY48" fmla="*/ 510879 h 780950"/>
                      <a:gd name="connsiteX49" fmla="*/ 1948000 w 2349384"/>
                      <a:gd name="connsiteY49" fmla="*/ 512157 h 780950"/>
                      <a:gd name="connsiteX50" fmla="*/ 1721479 w 2349384"/>
                      <a:gd name="connsiteY50" fmla="*/ 754454 h 780950"/>
                      <a:gd name="connsiteX51" fmla="*/ 1717855 w 2349384"/>
                      <a:gd name="connsiteY51" fmla="*/ 758769 h 780950"/>
                      <a:gd name="connsiteX52" fmla="*/ 1815137 w 2349384"/>
                      <a:gd name="connsiteY52" fmla="*/ 759486 h 780950"/>
                      <a:gd name="connsiteX53" fmla="*/ 1926532 w 2349384"/>
                      <a:gd name="connsiteY53" fmla="*/ 760735 h 780950"/>
                      <a:gd name="connsiteX54" fmla="*/ 1940914 w 2349384"/>
                      <a:gd name="connsiteY54" fmla="*/ 745692 h 780950"/>
                      <a:gd name="connsiteX55" fmla="*/ 2036485 w 2349384"/>
                      <a:gd name="connsiteY55" fmla="*/ 655599 h 780950"/>
                      <a:gd name="connsiteX56" fmla="*/ 2120784 w 2349384"/>
                      <a:gd name="connsiteY56" fmla="*/ 586662 h 780950"/>
                      <a:gd name="connsiteX57" fmla="*/ 2119451 w 2349384"/>
                      <a:gd name="connsiteY57" fmla="*/ 587940 h 780950"/>
                      <a:gd name="connsiteX58" fmla="*/ 2006031 w 2349384"/>
                      <a:gd name="connsiteY58" fmla="*/ 704754 h 780950"/>
                      <a:gd name="connsiteX59" fmla="*/ 1955283 w 2349384"/>
                      <a:gd name="connsiteY59" fmla="*/ 761058 h 780950"/>
                      <a:gd name="connsiteX60" fmla="*/ 1987438 w 2349384"/>
                      <a:gd name="connsiteY60" fmla="*/ 761418 h 780950"/>
                      <a:gd name="connsiteX61" fmla="*/ 2128802 w 2349384"/>
                      <a:gd name="connsiteY61" fmla="*/ 763748 h 780950"/>
                      <a:gd name="connsiteX62" fmla="*/ 2169836 w 2349384"/>
                      <a:gd name="connsiteY62" fmla="*/ 725067 h 780950"/>
                      <a:gd name="connsiteX63" fmla="*/ 2254135 w 2349384"/>
                      <a:gd name="connsiteY63" fmla="*/ 656129 h 780950"/>
                      <a:gd name="connsiteX64" fmla="*/ 2252801 w 2349384"/>
                      <a:gd name="connsiteY64" fmla="*/ 657406 h 780950"/>
                      <a:gd name="connsiteX65" fmla="*/ 2149064 w 2349384"/>
                      <a:gd name="connsiteY65" fmla="*/ 764248 h 780950"/>
                      <a:gd name="connsiteX66" fmla="*/ 2236938 w 2349384"/>
                      <a:gd name="connsiteY66" fmla="*/ 766449 h 780950"/>
                      <a:gd name="connsiteX67" fmla="*/ 2260295 w 2349384"/>
                      <a:gd name="connsiteY67" fmla="*/ 767471 h 780950"/>
                      <a:gd name="connsiteX68" fmla="*/ 2265085 w 2349384"/>
                      <a:gd name="connsiteY68" fmla="*/ 762956 h 780950"/>
                      <a:gd name="connsiteX69" fmla="*/ 2349384 w 2349384"/>
                      <a:gd name="connsiteY69" fmla="*/ 694019 h 780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</a:cxnLst>
                    <a:rect l="l" t="t" r="r" b="b"/>
                    <a:pathLst>
                      <a:path w="2349384" h="780950">
                        <a:moveTo>
                          <a:pt x="2349384" y="694019"/>
                        </a:moveTo>
                        <a:lnTo>
                          <a:pt x="2348051" y="695297"/>
                        </a:lnTo>
                        <a:lnTo>
                          <a:pt x="2277252" y="768214"/>
                        </a:lnTo>
                        <a:lnTo>
                          <a:pt x="2304775" y="769419"/>
                        </a:lnTo>
                        <a:cubicBezTo>
                          <a:pt x="2320284" y="770450"/>
                          <a:pt x="2328428" y="771516"/>
                          <a:pt x="2328428" y="772609"/>
                        </a:cubicBezTo>
                        <a:cubicBezTo>
                          <a:pt x="2328428" y="773701"/>
                          <a:pt x="2320284" y="774768"/>
                          <a:pt x="2304775" y="775798"/>
                        </a:cubicBezTo>
                        <a:lnTo>
                          <a:pt x="2276550" y="777033"/>
                        </a:lnTo>
                        <a:lnTo>
                          <a:pt x="2280353" y="780950"/>
                        </a:lnTo>
                        <a:lnTo>
                          <a:pt x="2262895" y="780950"/>
                        </a:lnTo>
                        <a:lnTo>
                          <a:pt x="2259531" y="777779"/>
                        </a:lnTo>
                        <a:lnTo>
                          <a:pt x="2236938" y="778768"/>
                        </a:lnTo>
                        <a:lnTo>
                          <a:pt x="2149828" y="780950"/>
                        </a:lnTo>
                        <a:lnTo>
                          <a:pt x="177432" y="780950"/>
                        </a:lnTo>
                        <a:lnTo>
                          <a:pt x="114804" y="779469"/>
                        </a:lnTo>
                        <a:cubicBezTo>
                          <a:pt x="41231" y="777394"/>
                          <a:pt x="0" y="775067"/>
                          <a:pt x="0" y="772609"/>
                        </a:cubicBezTo>
                        <a:cubicBezTo>
                          <a:pt x="0" y="769331"/>
                          <a:pt x="73299" y="766287"/>
                          <a:pt x="198829" y="763761"/>
                        </a:cubicBezTo>
                        <a:lnTo>
                          <a:pt x="234830" y="763168"/>
                        </a:lnTo>
                        <a:lnTo>
                          <a:pt x="251645" y="730402"/>
                        </a:lnTo>
                        <a:cubicBezTo>
                          <a:pt x="299332" y="645186"/>
                          <a:pt x="355654" y="558789"/>
                          <a:pt x="420034" y="473690"/>
                        </a:cubicBezTo>
                        <a:cubicBezTo>
                          <a:pt x="548793" y="303490"/>
                          <a:pt x="691495" y="162651"/>
                          <a:pt x="830257" y="61076"/>
                        </a:cubicBezTo>
                        <a:lnTo>
                          <a:pt x="925063" y="0"/>
                        </a:lnTo>
                        <a:lnTo>
                          <a:pt x="923609" y="1188"/>
                        </a:lnTo>
                        <a:cubicBezTo>
                          <a:pt x="760281" y="141377"/>
                          <a:pt x="600646" y="312138"/>
                          <a:pt x="457323" y="501591"/>
                        </a:cubicBezTo>
                        <a:cubicBezTo>
                          <a:pt x="421492" y="548954"/>
                          <a:pt x="387072" y="596968"/>
                          <a:pt x="354188" y="645392"/>
                        </a:cubicBezTo>
                        <a:lnTo>
                          <a:pt x="279030" y="762440"/>
                        </a:lnTo>
                        <a:lnTo>
                          <a:pt x="340990" y="761418"/>
                        </a:lnTo>
                        <a:cubicBezTo>
                          <a:pt x="446331" y="759987"/>
                          <a:pt x="571764" y="758828"/>
                          <a:pt x="711049" y="758027"/>
                        </a:cubicBezTo>
                        <a:lnTo>
                          <a:pt x="766559" y="757793"/>
                        </a:lnTo>
                        <a:lnTo>
                          <a:pt x="837593" y="659425"/>
                        </a:lnTo>
                        <a:cubicBezTo>
                          <a:pt x="966352" y="489225"/>
                          <a:pt x="1101239" y="342537"/>
                          <a:pt x="1226614" y="230946"/>
                        </a:cubicBezTo>
                        <a:lnTo>
                          <a:pt x="1310914" y="162010"/>
                        </a:lnTo>
                        <a:lnTo>
                          <a:pt x="1309580" y="163287"/>
                        </a:lnTo>
                        <a:cubicBezTo>
                          <a:pt x="1158634" y="312741"/>
                          <a:pt x="1005581" y="488428"/>
                          <a:pt x="862258" y="677880"/>
                        </a:cubicBezTo>
                        <a:lnTo>
                          <a:pt x="804009" y="757635"/>
                        </a:lnTo>
                        <a:lnTo>
                          <a:pt x="929584" y="757105"/>
                        </a:lnTo>
                        <a:cubicBezTo>
                          <a:pt x="1005372" y="756894"/>
                          <a:pt x="1083842" y="756784"/>
                          <a:pt x="1164214" y="756784"/>
                        </a:cubicBezTo>
                        <a:lnTo>
                          <a:pt x="1284912" y="756949"/>
                        </a:lnTo>
                        <a:lnTo>
                          <a:pt x="1358358" y="672409"/>
                        </a:lnTo>
                        <a:cubicBezTo>
                          <a:pt x="1423846" y="600512"/>
                          <a:pt x="1488912" y="535942"/>
                          <a:pt x="1551600" y="480147"/>
                        </a:cubicBezTo>
                        <a:lnTo>
                          <a:pt x="1635899" y="411210"/>
                        </a:lnTo>
                        <a:lnTo>
                          <a:pt x="1634565" y="412488"/>
                        </a:lnTo>
                        <a:cubicBezTo>
                          <a:pt x="1559091" y="487214"/>
                          <a:pt x="1483092" y="568500"/>
                          <a:pt x="1408045" y="654785"/>
                        </a:cubicBezTo>
                        <a:lnTo>
                          <a:pt x="1322211" y="757000"/>
                        </a:lnTo>
                        <a:lnTo>
                          <a:pt x="1398844" y="757105"/>
                        </a:lnTo>
                        <a:cubicBezTo>
                          <a:pt x="1474631" y="757316"/>
                          <a:pt x="1547736" y="757627"/>
                          <a:pt x="1617379" y="758027"/>
                        </a:cubicBezTo>
                        <a:lnTo>
                          <a:pt x="1684748" y="758524"/>
                        </a:lnTo>
                        <a:lnTo>
                          <a:pt x="1769463" y="669909"/>
                        </a:lnTo>
                        <a:cubicBezTo>
                          <a:pt x="1801751" y="637805"/>
                          <a:pt x="1833690" y="607714"/>
                          <a:pt x="1865034" y="579816"/>
                        </a:cubicBezTo>
                        <a:lnTo>
                          <a:pt x="1949333" y="510879"/>
                        </a:lnTo>
                        <a:lnTo>
                          <a:pt x="1948000" y="512157"/>
                        </a:lnTo>
                        <a:cubicBezTo>
                          <a:pt x="1872526" y="586884"/>
                          <a:pt x="1796526" y="668169"/>
                          <a:pt x="1721479" y="754454"/>
                        </a:cubicBezTo>
                        <a:lnTo>
                          <a:pt x="1717855" y="758769"/>
                        </a:lnTo>
                        <a:lnTo>
                          <a:pt x="1815137" y="759486"/>
                        </a:lnTo>
                        <a:lnTo>
                          <a:pt x="1926532" y="760735"/>
                        </a:lnTo>
                        <a:lnTo>
                          <a:pt x="1940914" y="745692"/>
                        </a:lnTo>
                        <a:cubicBezTo>
                          <a:pt x="1973202" y="713588"/>
                          <a:pt x="2005141" y="683496"/>
                          <a:pt x="2036485" y="655599"/>
                        </a:cubicBezTo>
                        <a:lnTo>
                          <a:pt x="2120784" y="586662"/>
                        </a:lnTo>
                        <a:lnTo>
                          <a:pt x="2119451" y="587940"/>
                        </a:lnTo>
                        <a:cubicBezTo>
                          <a:pt x="2081714" y="625303"/>
                          <a:pt x="2043845" y="664306"/>
                          <a:pt x="2006031" y="704754"/>
                        </a:cubicBezTo>
                        <a:lnTo>
                          <a:pt x="1955283" y="761058"/>
                        </a:lnTo>
                        <a:lnTo>
                          <a:pt x="1987438" y="761418"/>
                        </a:lnTo>
                        <a:lnTo>
                          <a:pt x="2128802" y="763748"/>
                        </a:lnTo>
                        <a:lnTo>
                          <a:pt x="2169836" y="725067"/>
                        </a:lnTo>
                        <a:lnTo>
                          <a:pt x="2254135" y="656129"/>
                        </a:lnTo>
                        <a:lnTo>
                          <a:pt x="2252801" y="657406"/>
                        </a:lnTo>
                        <a:lnTo>
                          <a:pt x="2149064" y="764248"/>
                        </a:lnTo>
                        <a:lnTo>
                          <a:pt x="2236938" y="766449"/>
                        </a:lnTo>
                        <a:lnTo>
                          <a:pt x="2260295" y="767471"/>
                        </a:lnTo>
                        <a:lnTo>
                          <a:pt x="2265085" y="762956"/>
                        </a:lnTo>
                        <a:lnTo>
                          <a:pt x="2349384" y="69401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22874344-C91D-4407-8285-8930510B6499}"/>
                    </a:ext>
                  </a:extLst>
                </p:cNvPr>
                <p:cNvSpPr/>
                <p:nvPr/>
              </p:nvSpPr>
              <p:spPr>
                <a:xfrm rot="16200000" flipV="1">
                  <a:off x="5038499" y="2674657"/>
                  <a:ext cx="2759586" cy="235002"/>
                </a:xfrm>
                <a:custGeom>
                  <a:avLst/>
                  <a:gdLst>
                    <a:gd name="connsiteX0" fmla="*/ 2759586 w 2759586"/>
                    <a:gd name="connsiteY0" fmla="*/ 0 h 922283"/>
                    <a:gd name="connsiteX1" fmla="*/ 2700702 w 2759586"/>
                    <a:gd name="connsiteY1" fmla="*/ 30282 h 922283"/>
                    <a:gd name="connsiteX2" fmla="*/ 2710659 w 2759586"/>
                    <a:gd name="connsiteY2" fmla="*/ 45986 h 922283"/>
                    <a:gd name="connsiteX3" fmla="*/ 2638459 w 2759586"/>
                    <a:gd name="connsiteY3" fmla="*/ 62291 h 922283"/>
                    <a:gd name="connsiteX4" fmla="*/ 2660245 w 2759586"/>
                    <a:gd name="connsiteY4" fmla="*/ 103133 h 922283"/>
                    <a:gd name="connsiteX5" fmla="*/ 2571953 w 2759586"/>
                    <a:gd name="connsiteY5" fmla="*/ 96492 h 922283"/>
                    <a:gd name="connsiteX6" fmla="*/ 2526562 w 2759586"/>
                    <a:gd name="connsiteY6" fmla="*/ 119835 h 922283"/>
                    <a:gd name="connsiteX7" fmla="*/ 2548297 w 2759586"/>
                    <a:gd name="connsiteY7" fmla="*/ 150758 h 922283"/>
                    <a:gd name="connsiteX8" fmla="*/ 2426967 w 2759586"/>
                    <a:gd name="connsiteY8" fmla="*/ 171053 h 922283"/>
                    <a:gd name="connsiteX9" fmla="*/ 2438404 w 2759586"/>
                    <a:gd name="connsiteY9" fmla="*/ 191239 h 922283"/>
                    <a:gd name="connsiteX10" fmla="*/ 2330762 w 2759586"/>
                    <a:gd name="connsiteY10" fmla="*/ 220527 h 922283"/>
                    <a:gd name="connsiteX11" fmla="*/ 2346339 w 2759586"/>
                    <a:gd name="connsiteY11" fmla="*/ 267439 h 922283"/>
                    <a:gd name="connsiteX12" fmla="*/ 2182115 w 2759586"/>
                    <a:gd name="connsiteY12" fmla="*/ 303700 h 922283"/>
                    <a:gd name="connsiteX13" fmla="*/ 2203928 w 2759586"/>
                    <a:gd name="connsiteY13" fmla="*/ 346021 h 922283"/>
                    <a:gd name="connsiteX14" fmla="*/ 2083782 w 2759586"/>
                    <a:gd name="connsiteY14" fmla="*/ 358720 h 922283"/>
                    <a:gd name="connsiteX15" fmla="*/ 2100242 w 2759586"/>
                    <a:gd name="connsiteY15" fmla="*/ 395233 h 922283"/>
                    <a:gd name="connsiteX16" fmla="*/ 1953212 w 2759586"/>
                    <a:gd name="connsiteY16" fmla="*/ 431778 h 922283"/>
                    <a:gd name="connsiteX17" fmla="*/ 1972435 w 2759586"/>
                    <a:gd name="connsiteY17" fmla="*/ 468258 h 922283"/>
                    <a:gd name="connsiteX18" fmla="*/ 1880564 w 2759586"/>
                    <a:gd name="connsiteY18" fmla="*/ 472430 h 922283"/>
                    <a:gd name="connsiteX19" fmla="*/ 1908140 w 2759586"/>
                    <a:gd name="connsiteY19" fmla="*/ 531758 h 922283"/>
                    <a:gd name="connsiteX20" fmla="*/ 1792112 w 2759586"/>
                    <a:gd name="connsiteY20" fmla="*/ 524045 h 922283"/>
                    <a:gd name="connsiteX21" fmla="*/ 1808129 w 2759586"/>
                    <a:gd name="connsiteY21" fmla="*/ 560333 h 922283"/>
                    <a:gd name="connsiteX22" fmla="*/ 1735915 w 2759586"/>
                    <a:gd name="connsiteY22" fmla="*/ 555278 h 922283"/>
                    <a:gd name="connsiteX23" fmla="*/ 1757367 w 2759586"/>
                    <a:gd name="connsiteY23" fmla="*/ 607962 h 922283"/>
                    <a:gd name="connsiteX24" fmla="*/ 1603174 w 2759586"/>
                    <a:gd name="connsiteY24" fmla="*/ 625861 h 922283"/>
                    <a:gd name="connsiteX25" fmla="*/ 1620474 w 2759586"/>
                    <a:gd name="connsiteY25" fmla="*/ 672255 h 922283"/>
                    <a:gd name="connsiteX26" fmla="*/ 1620474 w 2759586"/>
                    <a:gd name="connsiteY26" fmla="*/ 672256 h 922283"/>
                    <a:gd name="connsiteX27" fmla="*/ 1538878 w 2759586"/>
                    <a:gd name="connsiteY27" fmla="*/ 665495 h 922283"/>
                    <a:gd name="connsiteX28" fmla="*/ 1558931 w 2759586"/>
                    <a:gd name="connsiteY28" fmla="*/ 722258 h 922283"/>
                    <a:gd name="connsiteX29" fmla="*/ 1416069 w 2759586"/>
                    <a:gd name="connsiteY29" fmla="*/ 722333 h 922283"/>
                    <a:gd name="connsiteX30" fmla="*/ 1430344 w 2759586"/>
                    <a:gd name="connsiteY30" fmla="*/ 765121 h 922283"/>
                    <a:gd name="connsiteX31" fmla="*/ 1344564 w 2759586"/>
                    <a:gd name="connsiteY31" fmla="*/ 761142 h 922283"/>
                    <a:gd name="connsiteX32" fmla="*/ 1346173 w 2759586"/>
                    <a:gd name="connsiteY32" fmla="*/ 803221 h 922283"/>
                    <a:gd name="connsiteX33" fmla="*/ 1209062 w 2759586"/>
                    <a:gd name="connsiteY33" fmla="*/ 815626 h 922283"/>
                    <a:gd name="connsiteX34" fmla="*/ 1222348 w 2759586"/>
                    <a:gd name="connsiteY34" fmla="*/ 860371 h 922283"/>
                    <a:gd name="connsiteX35" fmla="*/ 1003642 w 2759586"/>
                    <a:gd name="connsiteY35" fmla="*/ 881161 h 922283"/>
                    <a:gd name="connsiteX36" fmla="*/ 1008873 w 2759586"/>
                    <a:gd name="connsiteY36" fmla="*/ 922283 h 922283"/>
                    <a:gd name="connsiteX37" fmla="*/ 839790 w 2759586"/>
                    <a:gd name="connsiteY37" fmla="*/ 903432 h 922283"/>
                    <a:gd name="connsiteX38" fmla="*/ 775540 w 2759586"/>
                    <a:gd name="connsiteY38" fmla="*/ 895452 h 922283"/>
                    <a:gd name="connsiteX39" fmla="*/ 0 w 2759586"/>
                    <a:gd name="connsiteY39" fmla="*/ 7883 h 922283"/>
                    <a:gd name="connsiteX40" fmla="*/ 1672 w 2759586"/>
                    <a:gd name="connsiteY40" fmla="*/ 0 h 922283"/>
                    <a:gd name="connsiteX41" fmla="*/ 2759586 w 2759586"/>
                    <a:gd name="connsiteY41" fmla="*/ 0 h 922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759586" h="922283">
                      <a:moveTo>
                        <a:pt x="2759586" y="0"/>
                      </a:moveTo>
                      <a:lnTo>
                        <a:pt x="2700702" y="30282"/>
                      </a:lnTo>
                      <a:lnTo>
                        <a:pt x="2710659" y="45986"/>
                      </a:lnTo>
                      <a:lnTo>
                        <a:pt x="2638459" y="62291"/>
                      </a:lnTo>
                      <a:lnTo>
                        <a:pt x="2660245" y="103133"/>
                      </a:lnTo>
                      <a:lnTo>
                        <a:pt x="2571953" y="96492"/>
                      </a:lnTo>
                      <a:lnTo>
                        <a:pt x="2526562" y="119835"/>
                      </a:lnTo>
                      <a:lnTo>
                        <a:pt x="2548297" y="150758"/>
                      </a:lnTo>
                      <a:lnTo>
                        <a:pt x="2426967" y="171053"/>
                      </a:lnTo>
                      <a:lnTo>
                        <a:pt x="2438404" y="191239"/>
                      </a:lnTo>
                      <a:lnTo>
                        <a:pt x="2330762" y="220527"/>
                      </a:lnTo>
                      <a:lnTo>
                        <a:pt x="2346339" y="267439"/>
                      </a:lnTo>
                      <a:lnTo>
                        <a:pt x="2182115" y="303700"/>
                      </a:lnTo>
                      <a:lnTo>
                        <a:pt x="2203928" y="346021"/>
                      </a:lnTo>
                      <a:lnTo>
                        <a:pt x="2083782" y="358720"/>
                      </a:lnTo>
                      <a:lnTo>
                        <a:pt x="2100242" y="395233"/>
                      </a:lnTo>
                      <a:lnTo>
                        <a:pt x="1953212" y="431778"/>
                      </a:lnTo>
                      <a:lnTo>
                        <a:pt x="1972435" y="468258"/>
                      </a:lnTo>
                      <a:lnTo>
                        <a:pt x="1880564" y="472430"/>
                      </a:lnTo>
                      <a:lnTo>
                        <a:pt x="1908140" y="531758"/>
                      </a:lnTo>
                      <a:lnTo>
                        <a:pt x="1792112" y="524045"/>
                      </a:lnTo>
                      <a:lnTo>
                        <a:pt x="1808129" y="560333"/>
                      </a:lnTo>
                      <a:lnTo>
                        <a:pt x="1735915" y="555278"/>
                      </a:lnTo>
                      <a:lnTo>
                        <a:pt x="1757367" y="607962"/>
                      </a:lnTo>
                      <a:lnTo>
                        <a:pt x="1603174" y="625861"/>
                      </a:lnTo>
                      <a:lnTo>
                        <a:pt x="1620474" y="672255"/>
                      </a:lnTo>
                      <a:lnTo>
                        <a:pt x="1620474" y="672256"/>
                      </a:lnTo>
                      <a:lnTo>
                        <a:pt x="1538878" y="665495"/>
                      </a:lnTo>
                      <a:lnTo>
                        <a:pt x="1558931" y="722258"/>
                      </a:lnTo>
                      <a:cubicBezTo>
                        <a:pt x="1538463" y="731731"/>
                        <a:pt x="1437500" y="715189"/>
                        <a:pt x="1416069" y="722333"/>
                      </a:cubicBezTo>
                      <a:lnTo>
                        <a:pt x="1430344" y="765121"/>
                      </a:lnTo>
                      <a:cubicBezTo>
                        <a:pt x="1401384" y="765121"/>
                        <a:pt x="1372768" y="763773"/>
                        <a:pt x="1344564" y="761142"/>
                      </a:cubicBezTo>
                      <a:cubicBezTo>
                        <a:pt x="1345100" y="775168"/>
                        <a:pt x="1345637" y="789195"/>
                        <a:pt x="1346173" y="803221"/>
                      </a:cubicBezTo>
                      <a:cubicBezTo>
                        <a:pt x="1323589" y="812302"/>
                        <a:pt x="1229699" y="806101"/>
                        <a:pt x="1209062" y="815626"/>
                      </a:cubicBezTo>
                      <a:lnTo>
                        <a:pt x="1222348" y="860371"/>
                      </a:lnTo>
                      <a:cubicBezTo>
                        <a:pt x="1188111" y="871294"/>
                        <a:pt x="1041068" y="877508"/>
                        <a:pt x="1003642" y="881161"/>
                      </a:cubicBezTo>
                      <a:lnTo>
                        <a:pt x="1008873" y="922283"/>
                      </a:lnTo>
                      <a:cubicBezTo>
                        <a:pt x="950954" y="922283"/>
                        <a:pt x="894405" y="915792"/>
                        <a:pt x="839790" y="903432"/>
                      </a:cubicBezTo>
                      <a:lnTo>
                        <a:pt x="775540" y="895452"/>
                      </a:lnTo>
                      <a:cubicBezTo>
                        <a:pt x="386673" y="849764"/>
                        <a:pt x="59531" y="469822"/>
                        <a:pt x="0" y="7883"/>
                      </a:cubicBezTo>
                      <a:lnTo>
                        <a:pt x="1672" y="0"/>
                      </a:lnTo>
                      <a:lnTo>
                        <a:pt x="2759586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70AD47">
                        <a:lumMod val="60000"/>
                        <a:lumOff val="40000"/>
                      </a:srgbClr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F8BB9E29-2813-4971-B2DF-C7D958D49005}"/>
                  </a:ext>
                </a:extLst>
              </p:cNvPr>
              <p:cNvGrpSpPr/>
              <p:nvPr/>
            </p:nvGrpSpPr>
            <p:grpSpPr>
              <a:xfrm>
                <a:off x="3117236" y="603084"/>
                <a:ext cx="1117300" cy="1674516"/>
                <a:chOff x="3944937" y="1390650"/>
                <a:chExt cx="1855788" cy="2781300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5AC6436A-8943-4540-B65A-9E4554449C96}"/>
                    </a:ext>
                  </a:extLst>
                </p:cNvPr>
                <p:cNvSpPr/>
                <p:nvPr/>
              </p:nvSpPr>
              <p:spPr>
                <a:xfrm rot="16200000">
                  <a:off x="3482181" y="1853406"/>
                  <a:ext cx="2781300" cy="1855788"/>
                </a:xfrm>
                <a:custGeom>
                  <a:avLst/>
                  <a:gdLst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637144 w 2781300"/>
                    <a:gd name="connsiteY87" fmla="*/ 321068 h 1855788"/>
                    <a:gd name="connsiteX88" fmla="*/ 1757367 w 2781300"/>
                    <a:gd name="connsiteY88" fmla="*/ 311945 h 1855788"/>
                    <a:gd name="connsiteX89" fmla="*/ 1735914 w 2781300"/>
                    <a:gd name="connsiteY89" fmla="*/ 364629 h 1855788"/>
                    <a:gd name="connsiteX90" fmla="*/ 1808129 w 2781300"/>
                    <a:gd name="connsiteY90" fmla="*/ 359574 h 1855788"/>
                    <a:gd name="connsiteX91" fmla="*/ 1792112 w 2781300"/>
                    <a:gd name="connsiteY91" fmla="*/ 395862 h 1855788"/>
                    <a:gd name="connsiteX92" fmla="*/ 1908140 w 2781300"/>
                    <a:gd name="connsiteY92" fmla="*/ 388149 h 1855788"/>
                    <a:gd name="connsiteX93" fmla="*/ 1877411 w 2781300"/>
                    <a:gd name="connsiteY93" fmla="*/ 454261 h 1855788"/>
                    <a:gd name="connsiteX94" fmla="*/ 1882194 w 2781300"/>
                    <a:gd name="connsiteY94" fmla="*/ 456941 h 1855788"/>
                    <a:gd name="connsiteX95" fmla="*/ 1972435 w 2781300"/>
                    <a:gd name="connsiteY95" fmla="*/ 451649 h 1855788"/>
                    <a:gd name="connsiteX96" fmla="*/ 1949751 w 2781300"/>
                    <a:gd name="connsiteY96" fmla="*/ 494699 h 1855788"/>
                    <a:gd name="connsiteX97" fmla="*/ 2014323 w 2781300"/>
                    <a:gd name="connsiteY97" fmla="*/ 530563 h 1855788"/>
                    <a:gd name="connsiteX98" fmla="*/ 2100242 w 2781300"/>
                    <a:gd name="connsiteY98" fmla="*/ 524674 h 1855788"/>
                    <a:gd name="connsiteX99" fmla="*/ 2080914 w 2781300"/>
                    <a:gd name="connsiteY99" fmla="*/ 567549 h 1855788"/>
                    <a:gd name="connsiteX100" fmla="*/ 2107058 w 2781300"/>
                    <a:gd name="connsiteY100" fmla="*/ 582069 h 1855788"/>
                    <a:gd name="connsiteX101" fmla="*/ 2203928 w 2781300"/>
                    <a:gd name="connsiteY101" fmla="*/ 576262 h 1855788"/>
                    <a:gd name="connsiteX102" fmla="*/ 2180042 w 2781300"/>
                    <a:gd name="connsiteY102" fmla="*/ 622605 h 1855788"/>
                    <a:gd name="connsiteX103" fmla="*/ 2218414 w 2781300"/>
                    <a:gd name="connsiteY103" fmla="*/ 643918 h 1855788"/>
                    <a:gd name="connsiteX104" fmla="*/ 2254837 w 2781300"/>
                    <a:gd name="connsiteY104" fmla="*/ 636822 h 1855788"/>
                    <a:gd name="connsiteX105" fmla="*/ 2346339 w 2781300"/>
                    <a:gd name="connsiteY105" fmla="*/ 631032 h 1855788"/>
                    <a:gd name="connsiteX106" fmla="*/ 2319231 w 2781300"/>
                    <a:gd name="connsiteY106" fmla="*/ 696341 h 1855788"/>
                    <a:gd name="connsiteX107" fmla="*/ 2348431 w 2781300"/>
                    <a:gd name="connsiteY107" fmla="*/ 711403 h 1855788"/>
                    <a:gd name="connsiteX108" fmla="*/ 2438404 w 2781300"/>
                    <a:gd name="connsiteY108" fmla="*/ 707232 h 1855788"/>
                    <a:gd name="connsiteX109" fmla="*/ 2416227 w 2781300"/>
                    <a:gd name="connsiteY109" fmla="*/ 746374 h 1855788"/>
                    <a:gd name="connsiteX110" fmla="*/ 2435226 w 2781300"/>
                    <a:gd name="connsiteY110" fmla="*/ 756174 h 1855788"/>
                    <a:gd name="connsiteX111" fmla="*/ 2548297 w 2781300"/>
                    <a:gd name="connsiteY111" fmla="*/ 747713 h 1855788"/>
                    <a:gd name="connsiteX112" fmla="*/ 2513846 w 2781300"/>
                    <a:gd name="connsiteY112" fmla="*/ 796728 h 1855788"/>
                    <a:gd name="connsiteX113" fmla="*/ 2531059 w 2781300"/>
                    <a:gd name="connsiteY113" fmla="*/ 805607 h 1855788"/>
                    <a:gd name="connsiteX114" fmla="*/ 2534192 w 2781300"/>
                    <a:gd name="connsiteY114" fmla="*/ 804820 h 1855788"/>
                    <a:gd name="connsiteX115" fmla="*/ 2660245 w 2781300"/>
                    <a:gd name="connsiteY115" fmla="*/ 795338 h 1855788"/>
                    <a:gd name="connsiteX116" fmla="*/ 2629833 w 2781300"/>
                    <a:gd name="connsiteY116" fmla="*/ 852351 h 1855788"/>
                    <a:gd name="connsiteX117" fmla="*/ 2639870 w 2781300"/>
                    <a:gd name="connsiteY117" fmla="*/ 856988 h 1855788"/>
                    <a:gd name="connsiteX118" fmla="*/ 2710659 w 2781300"/>
                    <a:gd name="connsiteY118" fmla="*/ 852487 h 1855788"/>
                    <a:gd name="connsiteX119" fmla="*/ 2692412 w 2781300"/>
                    <a:gd name="connsiteY119" fmla="*/ 881266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014323 w 2781300"/>
                    <a:gd name="connsiteY96" fmla="*/ 530563 h 1855788"/>
                    <a:gd name="connsiteX97" fmla="*/ 2100242 w 2781300"/>
                    <a:gd name="connsiteY97" fmla="*/ 524674 h 1855788"/>
                    <a:gd name="connsiteX98" fmla="*/ 2080914 w 2781300"/>
                    <a:gd name="connsiteY98" fmla="*/ 567549 h 1855788"/>
                    <a:gd name="connsiteX99" fmla="*/ 2107058 w 2781300"/>
                    <a:gd name="connsiteY99" fmla="*/ 582069 h 1855788"/>
                    <a:gd name="connsiteX100" fmla="*/ 2203928 w 2781300"/>
                    <a:gd name="connsiteY100" fmla="*/ 576262 h 1855788"/>
                    <a:gd name="connsiteX101" fmla="*/ 2180042 w 2781300"/>
                    <a:gd name="connsiteY101" fmla="*/ 622605 h 1855788"/>
                    <a:gd name="connsiteX102" fmla="*/ 2218414 w 2781300"/>
                    <a:gd name="connsiteY102" fmla="*/ 643918 h 1855788"/>
                    <a:gd name="connsiteX103" fmla="*/ 2254837 w 2781300"/>
                    <a:gd name="connsiteY103" fmla="*/ 636822 h 1855788"/>
                    <a:gd name="connsiteX104" fmla="*/ 2346339 w 2781300"/>
                    <a:gd name="connsiteY104" fmla="*/ 631032 h 1855788"/>
                    <a:gd name="connsiteX105" fmla="*/ 2319231 w 2781300"/>
                    <a:gd name="connsiteY105" fmla="*/ 696341 h 1855788"/>
                    <a:gd name="connsiteX106" fmla="*/ 2348431 w 2781300"/>
                    <a:gd name="connsiteY106" fmla="*/ 711403 h 1855788"/>
                    <a:gd name="connsiteX107" fmla="*/ 2438404 w 2781300"/>
                    <a:gd name="connsiteY107" fmla="*/ 707232 h 1855788"/>
                    <a:gd name="connsiteX108" fmla="*/ 2416227 w 2781300"/>
                    <a:gd name="connsiteY108" fmla="*/ 746374 h 1855788"/>
                    <a:gd name="connsiteX109" fmla="*/ 2435226 w 2781300"/>
                    <a:gd name="connsiteY109" fmla="*/ 756174 h 1855788"/>
                    <a:gd name="connsiteX110" fmla="*/ 2548297 w 2781300"/>
                    <a:gd name="connsiteY110" fmla="*/ 747713 h 1855788"/>
                    <a:gd name="connsiteX111" fmla="*/ 2513846 w 2781300"/>
                    <a:gd name="connsiteY111" fmla="*/ 796728 h 1855788"/>
                    <a:gd name="connsiteX112" fmla="*/ 2531059 w 2781300"/>
                    <a:gd name="connsiteY112" fmla="*/ 805607 h 1855788"/>
                    <a:gd name="connsiteX113" fmla="*/ 2534192 w 2781300"/>
                    <a:gd name="connsiteY113" fmla="*/ 804820 h 1855788"/>
                    <a:gd name="connsiteX114" fmla="*/ 2660245 w 2781300"/>
                    <a:gd name="connsiteY114" fmla="*/ 795338 h 1855788"/>
                    <a:gd name="connsiteX115" fmla="*/ 2629833 w 2781300"/>
                    <a:gd name="connsiteY115" fmla="*/ 852351 h 1855788"/>
                    <a:gd name="connsiteX116" fmla="*/ 2639870 w 2781300"/>
                    <a:gd name="connsiteY116" fmla="*/ 856988 h 1855788"/>
                    <a:gd name="connsiteX117" fmla="*/ 2710659 w 2781300"/>
                    <a:gd name="connsiteY117" fmla="*/ 852487 h 1855788"/>
                    <a:gd name="connsiteX118" fmla="*/ 2692412 w 2781300"/>
                    <a:gd name="connsiteY118" fmla="*/ 881266 h 1855788"/>
                    <a:gd name="connsiteX119" fmla="*/ 2781300 w 2781300"/>
                    <a:gd name="connsiteY11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107058 w 2781300"/>
                    <a:gd name="connsiteY98" fmla="*/ 582069 h 1855788"/>
                    <a:gd name="connsiteX99" fmla="*/ 2203928 w 2781300"/>
                    <a:gd name="connsiteY99" fmla="*/ 576262 h 1855788"/>
                    <a:gd name="connsiteX100" fmla="*/ 2180042 w 2781300"/>
                    <a:gd name="connsiteY100" fmla="*/ 622605 h 1855788"/>
                    <a:gd name="connsiteX101" fmla="*/ 2218414 w 2781300"/>
                    <a:gd name="connsiteY101" fmla="*/ 643918 h 1855788"/>
                    <a:gd name="connsiteX102" fmla="*/ 2254837 w 2781300"/>
                    <a:gd name="connsiteY102" fmla="*/ 636822 h 1855788"/>
                    <a:gd name="connsiteX103" fmla="*/ 2346339 w 2781300"/>
                    <a:gd name="connsiteY103" fmla="*/ 631032 h 1855788"/>
                    <a:gd name="connsiteX104" fmla="*/ 2319231 w 2781300"/>
                    <a:gd name="connsiteY104" fmla="*/ 696341 h 1855788"/>
                    <a:gd name="connsiteX105" fmla="*/ 2348431 w 2781300"/>
                    <a:gd name="connsiteY105" fmla="*/ 711403 h 1855788"/>
                    <a:gd name="connsiteX106" fmla="*/ 2438404 w 2781300"/>
                    <a:gd name="connsiteY106" fmla="*/ 707232 h 1855788"/>
                    <a:gd name="connsiteX107" fmla="*/ 2416227 w 2781300"/>
                    <a:gd name="connsiteY107" fmla="*/ 746374 h 1855788"/>
                    <a:gd name="connsiteX108" fmla="*/ 2435226 w 2781300"/>
                    <a:gd name="connsiteY108" fmla="*/ 756174 h 1855788"/>
                    <a:gd name="connsiteX109" fmla="*/ 2548297 w 2781300"/>
                    <a:gd name="connsiteY109" fmla="*/ 747713 h 1855788"/>
                    <a:gd name="connsiteX110" fmla="*/ 2513846 w 2781300"/>
                    <a:gd name="connsiteY110" fmla="*/ 796728 h 1855788"/>
                    <a:gd name="connsiteX111" fmla="*/ 2531059 w 2781300"/>
                    <a:gd name="connsiteY111" fmla="*/ 805607 h 1855788"/>
                    <a:gd name="connsiteX112" fmla="*/ 2534192 w 2781300"/>
                    <a:gd name="connsiteY112" fmla="*/ 804820 h 1855788"/>
                    <a:gd name="connsiteX113" fmla="*/ 2660245 w 2781300"/>
                    <a:gd name="connsiteY113" fmla="*/ 795338 h 1855788"/>
                    <a:gd name="connsiteX114" fmla="*/ 2629833 w 2781300"/>
                    <a:gd name="connsiteY114" fmla="*/ 852351 h 1855788"/>
                    <a:gd name="connsiteX115" fmla="*/ 2639870 w 2781300"/>
                    <a:gd name="connsiteY115" fmla="*/ 856988 h 1855788"/>
                    <a:gd name="connsiteX116" fmla="*/ 2710659 w 2781300"/>
                    <a:gd name="connsiteY116" fmla="*/ 852487 h 1855788"/>
                    <a:gd name="connsiteX117" fmla="*/ 2692412 w 2781300"/>
                    <a:gd name="connsiteY117" fmla="*/ 881266 h 1855788"/>
                    <a:gd name="connsiteX118" fmla="*/ 2781300 w 2781300"/>
                    <a:gd name="connsiteY11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18414 w 2781300"/>
                    <a:gd name="connsiteY100" fmla="*/ 643918 h 1855788"/>
                    <a:gd name="connsiteX101" fmla="*/ 2254837 w 2781300"/>
                    <a:gd name="connsiteY101" fmla="*/ 636822 h 1855788"/>
                    <a:gd name="connsiteX102" fmla="*/ 2346339 w 2781300"/>
                    <a:gd name="connsiteY102" fmla="*/ 631032 h 1855788"/>
                    <a:gd name="connsiteX103" fmla="*/ 2319231 w 2781300"/>
                    <a:gd name="connsiteY103" fmla="*/ 696341 h 1855788"/>
                    <a:gd name="connsiteX104" fmla="*/ 2348431 w 2781300"/>
                    <a:gd name="connsiteY104" fmla="*/ 711403 h 1855788"/>
                    <a:gd name="connsiteX105" fmla="*/ 2438404 w 2781300"/>
                    <a:gd name="connsiteY105" fmla="*/ 707232 h 1855788"/>
                    <a:gd name="connsiteX106" fmla="*/ 2416227 w 2781300"/>
                    <a:gd name="connsiteY106" fmla="*/ 746374 h 1855788"/>
                    <a:gd name="connsiteX107" fmla="*/ 2435226 w 2781300"/>
                    <a:gd name="connsiteY107" fmla="*/ 756174 h 1855788"/>
                    <a:gd name="connsiteX108" fmla="*/ 2548297 w 2781300"/>
                    <a:gd name="connsiteY108" fmla="*/ 747713 h 1855788"/>
                    <a:gd name="connsiteX109" fmla="*/ 2513846 w 2781300"/>
                    <a:gd name="connsiteY109" fmla="*/ 796728 h 1855788"/>
                    <a:gd name="connsiteX110" fmla="*/ 2531059 w 2781300"/>
                    <a:gd name="connsiteY110" fmla="*/ 805607 h 1855788"/>
                    <a:gd name="connsiteX111" fmla="*/ 2534192 w 2781300"/>
                    <a:gd name="connsiteY111" fmla="*/ 804820 h 1855788"/>
                    <a:gd name="connsiteX112" fmla="*/ 2660245 w 2781300"/>
                    <a:gd name="connsiteY112" fmla="*/ 795338 h 1855788"/>
                    <a:gd name="connsiteX113" fmla="*/ 2629833 w 2781300"/>
                    <a:gd name="connsiteY113" fmla="*/ 852351 h 1855788"/>
                    <a:gd name="connsiteX114" fmla="*/ 2639870 w 2781300"/>
                    <a:gd name="connsiteY114" fmla="*/ 856988 h 1855788"/>
                    <a:gd name="connsiteX115" fmla="*/ 2710659 w 2781300"/>
                    <a:gd name="connsiteY115" fmla="*/ 852487 h 1855788"/>
                    <a:gd name="connsiteX116" fmla="*/ 2692412 w 2781300"/>
                    <a:gd name="connsiteY116" fmla="*/ 881266 h 1855788"/>
                    <a:gd name="connsiteX117" fmla="*/ 2781300 w 2781300"/>
                    <a:gd name="connsiteY11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254837 w 2781300"/>
                    <a:gd name="connsiteY100" fmla="*/ 636822 h 1855788"/>
                    <a:gd name="connsiteX101" fmla="*/ 2346339 w 2781300"/>
                    <a:gd name="connsiteY101" fmla="*/ 631032 h 1855788"/>
                    <a:gd name="connsiteX102" fmla="*/ 2319231 w 2781300"/>
                    <a:gd name="connsiteY102" fmla="*/ 696341 h 1855788"/>
                    <a:gd name="connsiteX103" fmla="*/ 2348431 w 2781300"/>
                    <a:gd name="connsiteY103" fmla="*/ 711403 h 1855788"/>
                    <a:gd name="connsiteX104" fmla="*/ 2438404 w 2781300"/>
                    <a:gd name="connsiteY104" fmla="*/ 707232 h 1855788"/>
                    <a:gd name="connsiteX105" fmla="*/ 2416227 w 2781300"/>
                    <a:gd name="connsiteY105" fmla="*/ 746374 h 1855788"/>
                    <a:gd name="connsiteX106" fmla="*/ 2435226 w 2781300"/>
                    <a:gd name="connsiteY106" fmla="*/ 756174 h 1855788"/>
                    <a:gd name="connsiteX107" fmla="*/ 2548297 w 2781300"/>
                    <a:gd name="connsiteY107" fmla="*/ 747713 h 1855788"/>
                    <a:gd name="connsiteX108" fmla="*/ 2513846 w 2781300"/>
                    <a:gd name="connsiteY108" fmla="*/ 796728 h 1855788"/>
                    <a:gd name="connsiteX109" fmla="*/ 2531059 w 2781300"/>
                    <a:gd name="connsiteY109" fmla="*/ 805607 h 1855788"/>
                    <a:gd name="connsiteX110" fmla="*/ 2534192 w 2781300"/>
                    <a:gd name="connsiteY110" fmla="*/ 804820 h 1855788"/>
                    <a:gd name="connsiteX111" fmla="*/ 2660245 w 2781300"/>
                    <a:gd name="connsiteY111" fmla="*/ 795338 h 1855788"/>
                    <a:gd name="connsiteX112" fmla="*/ 2629833 w 2781300"/>
                    <a:gd name="connsiteY112" fmla="*/ 852351 h 1855788"/>
                    <a:gd name="connsiteX113" fmla="*/ 2639870 w 2781300"/>
                    <a:gd name="connsiteY113" fmla="*/ 856988 h 1855788"/>
                    <a:gd name="connsiteX114" fmla="*/ 2710659 w 2781300"/>
                    <a:gd name="connsiteY114" fmla="*/ 852487 h 1855788"/>
                    <a:gd name="connsiteX115" fmla="*/ 2692412 w 2781300"/>
                    <a:gd name="connsiteY115" fmla="*/ 881266 h 1855788"/>
                    <a:gd name="connsiteX116" fmla="*/ 2781300 w 2781300"/>
                    <a:gd name="connsiteY11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257020 w 2781300"/>
                    <a:gd name="connsiteY16" fmla="*/ 1195293 h 1855788"/>
                    <a:gd name="connsiteX17" fmla="*/ 2182115 w 2781300"/>
                    <a:gd name="connsiteY17" fmla="*/ 1237205 h 1855788"/>
                    <a:gd name="connsiteX18" fmla="*/ 2203928 w 2781300"/>
                    <a:gd name="connsiteY18" fmla="*/ 1279526 h 1855788"/>
                    <a:gd name="connsiteX19" fmla="*/ 2115908 w 2781300"/>
                    <a:gd name="connsiteY19" fmla="*/ 1274250 h 1855788"/>
                    <a:gd name="connsiteX20" fmla="*/ 2083782 w 2781300"/>
                    <a:gd name="connsiteY20" fmla="*/ 1292225 h 1855788"/>
                    <a:gd name="connsiteX21" fmla="*/ 2100242 w 2781300"/>
                    <a:gd name="connsiteY21" fmla="*/ 1328738 h 1855788"/>
                    <a:gd name="connsiteX22" fmla="*/ 2027443 w 2781300"/>
                    <a:gd name="connsiteY22" fmla="*/ 1323749 h 1855788"/>
                    <a:gd name="connsiteX23" fmla="*/ 1953212 w 2781300"/>
                    <a:gd name="connsiteY23" fmla="*/ 1365283 h 1855788"/>
                    <a:gd name="connsiteX24" fmla="*/ 1972435 w 2781300"/>
                    <a:gd name="connsiteY24" fmla="*/ 1401763 h 1855788"/>
                    <a:gd name="connsiteX25" fmla="*/ 1896025 w 2781300"/>
                    <a:gd name="connsiteY25" fmla="*/ 1397283 h 1855788"/>
                    <a:gd name="connsiteX26" fmla="*/ 1880564 w 2781300"/>
                    <a:gd name="connsiteY26" fmla="*/ 1405935 h 1855788"/>
                    <a:gd name="connsiteX27" fmla="*/ 1908140 w 2781300"/>
                    <a:gd name="connsiteY27" fmla="*/ 1465263 h 1855788"/>
                    <a:gd name="connsiteX28" fmla="*/ 1792112 w 2781300"/>
                    <a:gd name="connsiteY28" fmla="*/ 1457550 h 1855788"/>
                    <a:gd name="connsiteX29" fmla="*/ 1808129 w 2781300"/>
                    <a:gd name="connsiteY29" fmla="*/ 1493838 h 1855788"/>
                    <a:gd name="connsiteX30" fmla="*/ 1735915 w 2781300"/>
                    <a:gd name="connsiteY30" fmla="*/ 1488783 h 1855788"/>
                    <a:gd name="connsiteX31" fmla="*/ 1757367 w 2781300"/>
                    <a:gd name="connsiteY31" fmla="*/ 1541467 h 1855788"/>
                    <a:gd name="connsiteX32" fmla="*/ 1652019 w 2781300"/>
                    <a:gd name="connsiteY32" fmla="*/ 1533474 h 1855788"/>
                    <a:gd name="connsiteX33" fmla="*/ 1603174 w 2781300"/>
                    <a:gd name="connsiteY33" fmla="*/ 1559366 h 1855788"/>
                    <a:gd name="connsiteX34" fmla="*/ 1620474 w 2781300"/>
                    <a:gd name="connsiteY34" fmla="*/ 1605760 h 1855788"/>
                    <a:gd name="connsiteX35" fmla="*/ 1620474 w 2781300"/>
                    <a:gd name="connsiteY35" fmla="*/ 1605761 h 1855788"/>
                    <a:gd name="connsiteX36" fmla="*/ 1538878 w 2781300"/>
                    <a:gd name="connsiteY36" fmla="*/ 1599000 h 1855788"/>
                    <a:gd name="connsiteX37" fmla="*/ 1558931 w 2781300"/>
                    <a:gd name="connsiteY37" fmla="*/ 1655763 h 1855788"/>
                    <a:gd name="connsiteX38" fmla="*/ 1473151 w 2781300"/>
                    <a:gd name="connsiteY38" fmla="*/ 1652005 h 1855788"/>
                    <a:gd name="connsiteX39" fmla="*/ 1434815 w 2781300"/>
                    <a:gd name="connsiteY39" fmla="*/ 1646929 h 1855788"/>
                    <a:gd name="connsiteX40" fmla="*/ 1416069 w 2781300"/>
                    <a:gd name="connsiteY40" fmla="*/ 1655838 h 1855788"/>
                    <a:gd name="connsiteX41" fmla="*/ 1430344 w 2781300"/>
                    <a:gd name="connsiteY41" fmla="*/ 1698626 h 1855788"/>
                    <a:gd name="connsiteX42" fmla="*/ 1344564 w 2781300"/>
                    <a:gd name="connsiteY42" fmla="*/ 1694647 h 1855788"/>
                    <a:gd name="connsiteX43" fmla="*/ 1336720 w 2781300"/>
                    <a:gd name="connsiteY43" fmla="*/ 1693547 h 1855788"/>
                    <a:gd name="connsiteX44" fmla="*/ 1333007 w 2781300"/>
                    <a:gd name="connsiteY44" fmla="*/ 1695312 h 1855788"/>
                    <a:gd name="connsiteX45" fmla="*/ 1346173 w 2781300"/>
                    <a:gd name="connsiteY45" fmla="*/ 1736726 h 1855788"/>
                    <a:gd name="connsiteX46" fmla="*/ 1260393 w 2781300"/>
                    <a:gd name="connsiteY46" fmla="*/ 1732550 h 1855788"/>
                    <a:gd name="connsiteX47" fmla="*/ 1252800 w 2781300"/>
                    <a:gd name="connsiteY47" fmla="*/ 1731433 h 1855788"/>
                    <a:gd name="connsiteX48" fmla="*/ 1209062 w 2781300"/>
                    <a:gd name="connsiteY48" fmla="*/ 1749131 h 1855788"/>
                    <a:gd name="connsiteX49" fmla="*/ 1222348 w 2781300"/>
                    <a:gd name="connsiteY49" fmla="*/ 1793876 h 1855788"/>
                    <a:gd name="connsiteX50" fmla="*/ 1136568 w 2781300"/>
                    <a:gd name="connsiteY50" fmla="*/ 1789405 h 1855788"/>
                    <a:gd name="connsiteX51" fmla="*/ 1107314 w 2781300"/>
                    <a:gd name="connsiteY51" fmla="*/ 1784797 h 1855788"/>
                    <a:gd name="connsiteX52" fmla="*/ 1098822 w 2781300"/>
                    <a:gd name="connsiteY52" fmla="*/ 1787442 h 1855788"/>
                    <a:gd name="connsiteX53" fmla="*/ 1108885 w 2781300"/>
                    <a:gd name="connsiteY53" fmla="*/ 1822451 h 1855788"/>
                    <a:gd name="connsiteX54" fmla="*/ 1023105 w 2781300"/>
                    <a:gd name="connsiteY54" fmla="*/ 1817833 h 1855788"/>
                    <a:gd name="connsiteX55" fmla="*/ 1003642 w 2781300"/>
                    <a:gd name="connsiteY55" fmla="*/ 1814666 h 1855788"/>
                    <a:gd name="connsiteX56" fmla="*/ 997790 w 2781300"/>
                    <a:gd name="connsiteY56" fmla="*/ 1815797 h 1855788"/>
                    <a:gd name="connsiteX57" fmla="*/ 1008873 w 2781300"/>
                    <a:gd name="connsiteY57" fmla="*/ 1855788 h 1855788"/>
                    <a:gd name="connsiteX58" fmla="*/ 839790 w 2781300"/>
                    <a:gd name="connsiteY58" fmla="*/ 1836937 h 1855788"/>
                    <a:gd name="connsiteX59" fmla="*/ 821133 w 2781300"/>
                    <a:gd name="connsiteY59" fmla="*/ 1831631 h 1855788"/>
                    <a:gd name="connsiteX60" fmla="*/ 775540 w 2781300"/>
                    <a:gd name="connsiteY60" fmla="*/ 1828957 h 1855788"/>
                    <a:gd name="connsiteX61" fmla="*/ 0 w 2781300"/>
                    <a:gd name="connsiteY61" fmla="*/ 941388 h 1855788"/>
                    <a:gd name="connsiteX62" fmla="*/ 626400 w 2781300"/>
                    <a:gd name="connsiteY62" fmla="*/ 93223 h 1855788"/>
                    <a:gd name="connsiteX63" fmla="*/ 667074 w 2781300"/>
                    <a:gd name="connsiteY63" fmla="*/ 81034 h 1855788"/>
                    <a:gd name="connsiteX64" fmla="*/ 682305 w 2781300"/>
                    <a:gd name="connsiteY64" fmla="*/ 72919 h 1855788"/>
                    <a:gd name="connsiteX65" fmla="*/ 1008873 w 2781300"/>
                    <a:gd name="connsiteY65" fmla="*/ 0 h 1855788"/>
                    <a:gd name="connsiteX66" fmla="*/ 997186 w 2781300"/>
                    <a:gd name="connsiteY66" fmla="*/ 42173 h 1855788"/>
                    <a:gd name="connsiteX67" fmla="*/ 1023105 w 2781300"/>
                    <a:gd name="connsiteY67" fmla="*/ 37956 h 1855788"/>
                    <a:gd name="connsiteX68" fmla="*/ 1108885 w 2781300"/>
                    <a:gd name="connsiteY68" fmla="*/ 33337 h 1855788"/>
                    <a:gd name="connsiteX69" fmla="*/ 1097623 w 2781300"/>
                    <a:gd name="connsiteY69" fmla="*/ 72518 h 1855788"/>
                    <a:gd name="connsiteX70" fmla="*/ 1136568 w 2781300"/>
                    <a:gd name="connsiteY70" fmla="*/ 66383 h 1855788"/>
                    <a:gd name="connsiteX71" fmla="*/ 1222348 w 2781300"/>
                    <a:gd name="connsiteY71" fmla="*/ 61912 h 1855788"/>
                    <a:gd name="connsiteX72" fmla="*/ 1206030 w 2781300"/>
                    <a:gd name="connsiteY72" fmla="*/ 116866 h 1855788"/>
                    <a:gd name="connsiteX73" fmla="*/ 1232453 w 2781300"/>
                    <a:gd name="connsiteY73" fmla="*/ 127349 h 1855788"/>
                    <a:gd name="connsiteX74" fmla="*/ 1260393 w 2781300"/>
                    <a:gd name="connsiteY74" fmla="*/ 123238 h 1855788"/>
                    <a:gd name="connsiteX75" fmla="*/ 1346173 w 2781300"/>
                    <a:gd name="connsiteY75" fmla="*/ 119062 h 1855788"/>
                    <a:gd name="connsiteX76" fmla="*/ 1332246 w 2781300"/>
                    <a:gd name="connsiteY76" fmla="*/ 162868 h 1855788"/>
                    <a:gd name="connsiteX77" fmla="*/ 1344564 w 2781300"/>
                    <a:gd name="connsiteY77" fmla="*/ 161141 h 1855788"/>
                    <a:gd name="connsiteX78" fmla="*/ 1430344 w 2781300"/>
                    <a:gd name="connsiteY78" fmla="*/ 157162 h 1855788"/>
                    <a:gd name="connsiteX79" fmla="*/ 1413731 w 2781300"/>
                    <a:gd name="connsiteY79" fmla="*/ 206956 h 1855788"/>
                    <a:gd name="connsiteX80" fmla="*/ 1421485 w 2781300"/>
                    <a:gd name="connsiteY80" fmla="*/ 210624 h 1855788"/>
                    <a:gd name="connsiteX81" fmla="*/ 1473151 w 2781300"/>
                    <a:gd name="connsiteY81" fmla="*/ 203783 h 1855788"/>
                    <a:gd name="connsiteX82" fmla="*/ 1558931 w 2781300"/>
                    <a:gd name="connsiteY82" fmla="*/ 200025 h 1855788"/>
                    <a:gd name="connsiteX83" fmla="*/ 1535305 w 2781300"/>
                    <a:gd name="connsiteY83" fmla="*/ 266902 h 1855788"/>
                    <a:gd name="connsiteX84" fmla="*/ 1540646 w 2781300"/>
                    <a:gd name="connsiteY84" fmla="*/ 269743 h 1855788"/>
                    <a:gd name="connsiteX85" fmla="*/ 1620474 w 2781300"/>
                    <a:gd name="connsiteY85" fmla="*/ 263128 h 1855788"/>
                    <a:gd name="connsiteX86" fmla="*/ 1605204 w 2781300"/>
                    <a:gd name="connsiteY86" fmla="*/ 304079 h 1855788"/>
                    <a:gd name="connsiteX87" fmla="*/ 1757367 w 2781300"/>
                    <a:gd name="connsiteY87" fmla="*/ 311945 h 1855788"/>
                    <a:gd name="connsiteX88" fmla="*/ 1735914 w 2781300"/>
                    <a:gd name="connsiteY88" fmla="*/ 364629 h 1855788"/>
                    <a:gd name="connsiteX89" fmla="*/ 1808129 w 2781300"/>
                    <a:gd name="connsiteY89" fmla="*/ 359574 h 1855788"/>
                    <a:gd name="connsiteX90" fmla="*/ 1792112 w 2781300"/>
                    <a:gd name="connsiteY90" fmla="*/ 395862 h 1855788"/>
                    <a:gd name="connsiteX91" fmla="*/ 1908140 w 2781300"/>
                    <a:gd name="connsiteY91" fmla="*/ 388149 h 1855788"/>
                    <a:gd name="connsiteX92" fmla="*/ 1877411 w 2781300"/>
                    <a:gd name="connsiteY92" fmla="*/ 454261 h 1855788"/>
                    <a:gd name="connsiteX93" fmla="*/ 1882194 w 2781300"/>
                    <a:gd name="connsiteY93" fmla="*/ 456941 h 1855788"/>
                    <a:gd name="connsiteX94" fmla="*/ 1972435 w 2781300"/>
                    <a:gd name="connsiteY94" fmla="*/ 451649 h 1855788"/>
                    <a:gd name="connsiteX95" fmla="*/ 1949751 w 2781300"/>
                    <a:gd name="connsiteY95" fmla="*/ 494699 h 1855788"/>
                    <a:gd name="connsiteX96" fmla="*/ 2100242 w 2781300"/>
                    <a:gd name="connsiteY96" fmla="*/ 524674 h 1855788"/>
                    <a:gd name="connsiteX97" fmla="*/ 2080914 w 2781300"/>
                    <a:gd name="connsiteY97" fmla="*/ 567549 h 1855788"/>
                    <a:gd name="connsiteX98" fmla="*/ 2203928 w 2781300"/>
                    <a:gd name="connsiteY98" fmla="*/ 576262 h 1855788"/>
                    <a:gd name="connsiteX99" fmla="*/ 2180042 w 2781300"/>
                    <a:gd name="connsiteY99" fmla="*/ 622605 h 1855788"/>
                    <a:gd name="connsiteX100" fmla="*/ 2346339 w 2781300"/>
                    <a:gd name="connsiteY100" fmla="*/ 631032 h 1855788"/>
                    <a:gd name="connsiteX101" fmla="*/ 2319231 w 2781300"/>
                    <a:gd name="connsiteY101" fmla="*/ 696341 h 1855788"/>
                    <a:gd name="connsiteX102" fmla="*/ 2348431 w 2781300"/>
                    <a:gd name="connsiteY102" fmla="*/ 711403 h 1855788"/>
                    <a:gd name="connsiteX103" fmla="*/ 2438404 w 2781300"/>
                    <a:gd name="connsiteY103" fmla="*/ 707232 h 1855788"/>
                    <a:gd name="connsiteX104" fmla="*/ 2416227 w 2781300"/>
                    <a:gd name="connsiteY104" fmla="*/ 746374 h 1855788"/>
                    <a:gd name="connsiteX105" fmla="*/ 2435226 w 2781300"/>
                    <a:gd name="connsiteY105" fmla="*/ 756174 h 1855788"/>
                    <a:gd name="connsiteX106" fmla="*/ 2548297 w 2781300"/>
                    <a:gd name="connsiteY106" fmla="*/ 747713 h 1855788"/>
                    <a:gd name="connsiteX107" fmla="*/ 2513846 w 2781300"/>
                    <a:gd name="connsiteY107" fmla="*/ 796728 h 1855788"/>
                    <a:gd name="connsiteX108" fmla="*/ 2531059 w 2781300"/>
                    <a:gd name="connsiteY108" fmla="*/ 805607 h 1855788"/>
                    <a:gd name="connsiteX109" fmla="*/ 2534192 w 2781300"/>
                    <a:gd name="connsiteY109" fmla="*/ 804820 h 1855788"/>
                    <a:gd name="connsiteX110" fmla="*/ 2660245 w 2781300"/>
                    <a:gd name="connsiteY110" fmla="*/ 795338 h 1855788"/>
                    <a:gd name="connsiteX111" fmla="*/ 2629833 w 2781300"/>
                    <a:gd name="connsiteY111" fmla="*/ 852351 h 1855788"/>
                    <a:gd name="connsiteX112" fmla="*/ 2639870 w 2781300"/>
                    <a:gd name="connsiteY112" fmla="*/ 856988 h 1855788"/>
                    <a:gd name="connsiteX113" fmla="*/ 2710659 w 2781300"/>
                    <a:gd name="connsiteY113" fmla="*/ 852487 h 1855788"/>
                    <a:gd name="connsiteX114" fmla="*/ 2692412 w 2781300"/>
                    <a:gd name="connsiteY114" fmla="*/ 881266 h 1855788"/>
                    <a:gd name="connsiteX115" fmla="*/ 2781300 w 2781300"/>
                    <a:gd name="connsiteY11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27601 w 2781300"/>
                    <a:gd name="connsiteY14" fmla="*/ 1155801 h 1855788"/>
                    <a:gd name="connsiteX15" fmla="*/ 2346339 w 2781300"/>
                    <a:gd name="connsiteY15" fmla="*/ 1200944 h 1855788"/>
                    <a:gd name="connsiteX16" fmla="*/ 2182115 w 2781300"/>
                    <a:gd name="connsiteY16" fmla="*/ 1237205 h 1855788"/>
                    <a:gd name="connsiteX17" fmla="*/ 2203928 w 2781300"/>
                    <a:gd name="connsiteY17" fmla="*/ 1279526 h 1855788"/>
                    <a:gd name="connsiteX18" fmla="*/ 2115908 w 2781300"/>
                    <a:gd name="connsiteY18" fmla="*/ 1274250 h 1855788"/>
                    <a:gd name="connsiteX19" fmla="*/ 2083782 w 2781300"/>
                    <a:gd name="connsiteY19" fmla="*/ 1292225 h 1855788"/>
                    <a:gd name="connsiteX20" fmla="*/ 2100242 w 2781300"/>
                    <a:gd name="connsiteY20" fmla="*/ 1328738 h 1855788"/>
                    <a:gd name="connsiteX21" fmla="*/ 2027443 w 2781300"/>
                    <a:gd name="connsiteY21" fmla="*/ 1323749 h 1855788"/>
                    <a:gd name="connsiteX22" fmla="*/ 1953212 w 2781300"/>
                    <a:gd name="connsiteY22" fmla="*/ 1365283 h 1855788"/>
                    <a:gd name="connsiteX23" fmla="*/ 1972435 w 2781300"/>
                    <a:gd name="connsiteY23" fmla="*/ 1401763 h 1855788"/>
                    <a:gd name="connsiteX24" fmla="*/ 1896025 w 2781300"/>
                    <a:gd name="connsiteY24" fmla="*/ 1397283 h 1855788"/>
                    <a:gd name="connsiteX25" fmla="*/ 1880564 w 2781300"/>
                    <a:gd name="connsiteY25" fmla="*/ 1405935 h 1855788"/>
                    <a:gd name="connsiteX26" fmla="*/ 1908140 w 2781300"/>
                    <a:gd name="connsiteY26" fmla="*/ 1465263 h 1855788"/>
                    <a:gd name="connsiteX27" fmla="*/ 1792112 w 2781300"/>
                    <a:gd name="connsiteY27" fmla="*/ 1457550 h 1855788"/>
                    <a:gd name="connsiteX28" fmla="*/ 1808129 w 2781300"/>
                    <a:gd name="connsiteY28" fmla="*/ 1493838 h 1855788"/>
                    <a:gd name="connsiteX29" fmla="*/ 1735915 w 2781300"/>
                    <a:gd name="connsiteY29" fmla="*/ 1488783 h 1855788"/>
                    <a:gd name="connsiteX30" fmla="*/ 1757367 w 2781300"/>
                    <a:gd name="connsiteY30" fmla="*/ 1541467 h 1855788"/>
                    <a:gd name="connsiteX31" fmla="*/ 1652019 w 2781300"/>
                    <a:gd name="connsiteY31" fmla="*/ 1533474 h 1855788"/>
                    <a:gd name="connsiteX32" fmla="*/ 1603174 w 2781300"/>
                    <a:gd name="connsiteY32" fmla="*/ 1559366 h 1855788"/>
                    <a:gd name="connsiteX33" fmla="*/ 1620474 w 2781300"/>
                    <a:gd name="connsiteY33" fmla="*/ 1605760 h 1855788"/>
                    <a:gd name="connsiteX34" fmla="*/ 1620474 w 2781300"/>
                    <a:gd name="connsiteY34" fmla="*/ 1605761 h 1855788"/>
                    <a:gd name="connsiteX35" fmla="*/ 1538878 w 2781300"/>
                    <a:gd name="connsiteY35" fmla="*/ 1599000 h 1855788"/>
                    <a:gd name="connsiteX36" fmla="*/ 1558931 w 2781300"/>
                    <a:gd name="connsiteY36" fmla="*/ 1655763 h 1855788"/>
                    <a:gd name="connsiteX37" fmla="*/ 1473151 w 2781300"/>
                    <a:gd name="connsiteY37" fmla="*/ 1652005 h 1855788"/>
                    <a:gd name="connsiteX38" fmla="*/ 1434815 w 2781300"/>
                    <a:gd name="connsiteY38" fmla="*/ 1646929 h 1855788"/>
                    <a:gd name="connsiteX39" fmla="*/ 1416069 w 2781300"/>
                    <a:gd name="connsiteY39" fmla="*/ 1655838 h 1855788"/>
                    <a:gd name="connsiteX40" fmla="*/ 1430344 w 2781300"/>
                    <a:gd name="connsiteY40" fmla="*/ 1698626 h 1855788"/>
                    <a:gd name="connsiteX41" fmla="*/ 1344564 w 2781300"/>
                    <a:gd name="connsiteY41" fmla="*/ 1694647 h 1855788"/>
                    <a:gd name="connsiteX42" fmla="*/ 1336720 w 2781300"/>
                    <a:gd name="connsiteY42" fmla="*/ 1693547 h 1855788"/>
                    <a:gd name="connsiteX43" fmla="*/ 1333007 w 2781300"/>
                    <a:gd name="connsiteY43" fmla="*/ 1695312 h 1855788"/>
                    <a:gd name="connsiteX44" fmla="*/ 1346173 w 2781300"/>
                    <a:gd name="connsiteY44" fmla="*/ 1736726 h 1855788"/>
                    <a:gd name="connsiteX45" fmla="*/ 1260393 w 2781300"/>
                    <a:gd name="connsiteY45" fmla="*/ 1732550 h 1855788"/>
                    <a:gd name="connsiteX46" fmla="*/ 1252800 w 2781300"/>
                    <a:gd name="connsiteY46" fmla="*/ 1731433 h 1855788"/>
                    <a:gd name="connsiteX47" fmla="*/ 1209062 w 2781300"/>
                    <a:gd name="connsiteY47" fmla="*/ 1749131 h 1855788"/>
                    <a:gd name="connsiteX48" fmla="*/ 1222348 w 2781300"/>
                    <a:gd name="connsiteY48" fmla="*/ 1793876 h 1855788"/>
                    <a:gd name="connsiteX49" fmla="*/ 1136568 w 2781300"/>
                    <a:gd name="connsiteY49" fmla="*/ 1789405 h 1855788"/>
                    <a:gd name="connsiteX50" fmla="*/ 1107314 w 2781300"/>
                    <a:gd name="connsiteY50" fmla="*/ 1784797 h 1855788"/>
                    <a:gd name="connsiteX51" fmla="*/ 1098822 w 2781300"/>
                    <a:gd name="connsiteY51" fmla="*/ 1787442 h 1855788"/>
                    <a:gd name="connsiteX52" fmla="*/ 1108885 w 2781300"/>
                    <a:gd name="connsiteY52" fmla="*/ 1822451 h 1855788"/>
                    <a:gd name="connsiteX53" fmla="*/ 1023105 w 2781300"/>
                    <a:gd name="connsiteY53" fmla="*/ 1817833 h 1855788"/>
                    <a:gd name="connsiteX54" fmla="*/ 1003642 w 2781300"/>
                    <a:gd name="connsiteY54" fmla="*/ 1814666 h 1855788"/>
                    <a:gd name="connsiteX55" fmla="*/ 997790 w 2781300"/>
                    <a:gd name="connsiteY55" fmla="*/ 1815797 h 1855788"/>
                    <a:gd name="connsiteX56" fmla="*/ 1008873 w 2781300"/>
                    <a:gd name="connsiteY56" fmla="*/ 1855788 h 1855788"/>
                    <a:gd name="connsiteX57" fmla="*/ 839790 w 2781300"/>
                    <a:gd name="connsiteY57" fmla="*/ 1836937 h 1855788"/>
                    <a:gd name="connsiteX58" fmla="*/ 821133 w 2781300"/>
                    <a:gd name="connsiteY58" fmla="*/ 1831631 h 1855788"/>
                    <a:gd name="connsiteX59" fmla="*/ 775540 w 2781300"/>
                    <a:gd name="connsiteY59" fmla="*/ 1828957 h 1855788"/>
                    <a:gd name="connsiteX60" fmla="*/ 0 w 2781300"/>
                    <a:gd name="connsiteY60" fmla="*/ 941388 h 1855788"/>
                    <a:gd name="connsiteX61" fmla="*/ 626400 w 2781300"/>
                    <a:gd name="connsiteY61" fmla="*/ 93223 h 1855788"/>
                    <a:gd name="connsiteX62" fmla="*/ 667074 w 2781300"/>
                    <a:gd name="connsiteY62" fmla="*/ 81034 h 1855788"/>
                    <a:gd name="connsiteX63" fmla="*/ 682305 w 2781300"/>
                    <a:gd name="connsiteY63" fmla="*/ 72919 h 1855788"/>
                    <a:gd name="connsiteX64" fmla="*/ 1008873 w 2781300"/>
                    <a:gd name="connsiteY64" fmla="*/ 0 h 1855788"/>
                    <a:gd name="connsiteX65" fmla="*/ 997186 w 2781300"/>
                    <a:gd name="connsiteY65" fmla="*/ 42173 h 1855788"/>
                    <a:gd name="connsiteX66" fmla="*/ 1023105 w 2781300"/>
                    <a:gd name="connsiteY66" fmla="*/ 37956 h 1855788"/>
                    <a:gd name="connsiteX67" fmla="*/ 1108885 w 2781300"/>
                    <a:gd name="connsiteY67" fmla="*/ 33337 h 1855788"/>
                    <a:gd name="connsiteX68" fmla="*/ 1097623 w 2781300"/>
                    <a:gd name="connsiteY68" fmla="*/ 72518 h 1855788"/>
                    <a:gd name="connsiteX69" fmla="*/ 1136568 w 2781300"/>
                    <a:gd name="connsiteY69" fmla="*/ 66383 h 1855788"/>
                    <a:gd name="connsiteX70" fmla="*/ 1222348 w 2781300"/>
                    <a:gd name="connsiteY70" fmla="*/ 61912 h 1855788"/>
                    <a:gd name="connsiteX71" fmla="*/ 1206030 w 2781300"/>
                    <a:gd name="connsiteY71" fmla="*/ 116866 h 1855788"/>
                    <a:gd name="connsiteX72" fmla="*/ 1232453 w 2781300"/>
                    <a:gd name="connsiteY72" fmla="*/ 127349 h 1855788"/>
                    <a:gd name="connsiteX73" fmla="*/ 1260393 w 2781300"/>
                    <a:gd name="connsiteY73" fmla="*/ 123238 h 1855788"/>
                    <a:gd name="connsiteX74" fmla="*/ 1346173 w 2781300"/>
                    <a:gd name="connsiteY74" fmla="*/ 119062 h 1855788"/>
                    <a:gd name="connsiteX75" fmla="*/ 1332246 w 2781300"/>
                    <a:gd name="connsiteY75" fmla="*/ 162868 h 1855788"/>
                    <a:gd name="connsiteX76" fmla="*/ 1344564 w 2781300"/>
                    <a:gd name="connsiteY76" fmla="*/ 161141 h 1855788"/>
                    <a:gd name="connsiteX77" fmla="*/ 1430344 w 2781300"/>
                    <a:gd name="connsiteY77" fmla="*/ 157162 h 1855788"/>
                    <a:gd name="connsiteX78" fmla="*/ 1413731 w 2781300"/>
                    <a:gd name="connsiteY78" fmla="*/ 206956 h 1855788"/>
                    <a:gd name="connsiteX79" fmla="*/ 1421485 w 2781300"/>
                    <a:gd name="connsiteY79" fmla="*/ 210624 h 1855788"/>
                    <a:gd name="connsiteX80" fmla="*/ 1473151 w 2781300"/>
                    <a:gd name="connsiteY80" fmla="*/ 203783 h 1855788"/>
                    <a:gd name="connsiteX81" fmla="*/ 1558931 w 2781300"/>
                    <a:gd name="connsiteY81" fmla="*/ 200025 h 1855788"/>
                    <a:gd name="connsiteX82" fmla="*/ 1535305 w 2781300"/>
                    <a:gd name="connsiteY82" fmla="*/ 266902 h 1855788"/>
                    <a:gd name="connsiteX83" fmla="*/ 1540646 w 2781300"/>
                    <a:gd name="connsiteY83" fmla="*/ 269743 h 1855788"/>
                    <a:gd name="connsiteX84" fmla="*/ 1620474 w 2781300"/>
                    <a:gd name="connsiteY84" fmla="*/ 263128 h 1855788"/>
                    <a:gd name="connsiteX85" fmla="*/ 1605204 w 2781300"/>
                    <a:gd name="connsiteY85" fmla="*/ 304079 h 1855788"/>
                    <a:gd name="connsiteX86" fmla="*/ 1757367 w 2781300"/>
                    <a:gd name="connsiteY86" fmla="*/ 311945 h 1855788"/>
                    <a:gd name="connsiteX87" fmla="*/ 1735914 w 2781300"/>
                    <a:gd name="connsiteY87" fmla="*/ 364629 h 1855788"/>
                    <a:gd name="connsiteX88" fmla="*/ 1808129 w 2781300"/>
                    <a:gd name="connsiteY88" fmla="*/ 359574 h 1855788"/>
                    <a:gd name="connsiteX89" fmla="*/ 1792112 w 2781300"/>
                    <a:gd name="connsiteY89" fmla="*/ 395862 h 1855788"/>
                    <a:gd name="connsiteX90" fmla="*/ 1908140 w 2781300"/>
                    <a:gd name="connsiteY90" fmla="*/ 388149 h 1855788"/>
                    <a:gd name="connsiteX91" fmla="*/ 1877411 w 2781300"/>
                    <a:gd name="connsiteY91" fmla="*/ 454261 h 1855788"/>
                    <a:gd name="connsiteX92" fmla="*/ 1882194 w 2781300"/>
                    <a:gd name="connsiteY92" fmla="*/ 456941 h 1855788"/>
                    <a:gd name="connsiteX93" fmla="*/ 1972435 w 2781300"/>
                    <a:gd name="connsiteY93" fmla="*/ 451649 h 1855788"/>
                    <a:gd name="connsiteX94" fmla="*/ 1949751 w 2781300"/>
                    <a:gd name="connsiteY94" fmla="*/ 494699 h 1855788"/>
                    <a:gd name="connsiteX95" fmla="*/ 2100242 w 2781300"/>
                    <a:gd name="connsiteY95" fmla="*/ 524674 h 1855788"/>
                    <a:gd name="connsiteX96" fmla="*/ 2080914 w 2781300"/>
                    <a:gd name="connsiteY96" fmla="*/ 567549 h 1855788"/>
                    <a:gd name="connsiteX97" fmla="*/ 2203928 w 2781300"/>
                    <a:gd name="connsiteY97" fmla="*/ 576262 h 1855788"/>
                    <a:gd name="connsiteX98" fmla="*/ 2180042 w 2781300"/>
                    <a:gd name="connsiteY98" fmla="*/ 622605 h 1855788"/>
                    <a:gd name="connsiteX99" fmla="*/ 2346339 w 2781300"/>
                    <a:gd name="connsiteY99" fmla="*/ 631032 h 1855788"/>
                    <a:gd name="connsiteX100" fmla="*/ 2319231 w 2781300"/>
                    <a:gd name="connsiteY100" fmla="*/ 696341 h 1855788"/>
                    <a:gd name="connsiteX101" fmla="*/ 2348431 w 2781300"/>
                    <a:gd name="connsiteY101" fmla="*/ 711403 h 1855788"/>
                    <a:gd name="connsiteX102" fmla="*/ 2438404 w 2781300"/>
                    <a:gd name="connsiteY102" fmla="*/ 707232 h 1855788"/>
                    <a:gd name="connsiteX103" fmla="*/ 2416227 w 2781300"/>
                    <a:gd name="connsiteY103" fmla="*/ 746374 h 1855788"/>
                    <a:gd name="connsiteX104" fmla="*/ 2435226 w 2781300"/>
                    <a:gd name="connsiteY104" fmla="*/ 756174 h 1855788"/>
                    <a:gd name="connsiteX105" fmla="*/ 2548297 w 2781300"/>
                    <a:gd name="connsiteY105" fmla="*/ 747713 h 1855788"/>
                    <a:gd name="connsiteX106" fmla="*/ 2513846 w 2781300"/>
                    <a:gd name="connsiteY106" fmla="*/ 796728 h 1855788"/>
                    <a:gd name="connsiteX107" fmla="*/ 2531059 w 2781300"/>
                    <a:gd name="connsiteY107" fmla="*/ 805607 h 1855788"/>
                    <a:gd name="connsiteX108" fmla="*/ 2534192 w 2781300"/>
                    <a:gd name="connsiteY108" fmla="*/ 804820 h 1855788"/>
                    <a:gd name="connsiteX109" fmla="*/ 2660245 w 2781300"/>
                    <a:gd name="connsiteY109" fmla="*/ 795338 h 1855788"/>
                    <a:gd name="connsiteX110" fmla="*/ 2629833 w 2781300"/>
                    <a:gd name="connsiteY110" fmla="*/ 852351 h 1855788"/>
                    <a:gd name="connsiteX111" fmla="*/ 2639870 w 2781300"/>
                    <a:gd name="connsiteY111" fmla="*/ 856988 h 1855788"/>
                    <a:gd name="connsiteX112" fmla="*/ 2710659 w 2781300"/>
                    <a:gd name="connsiteY112" fmla="*/ 852487 h 1855788"/>
                    <a:gd name="connsiteX113" fmla="*/ 2692412 w 2781300"/>
                    <a:gd name="connsiteY113" fmla="*/ 881266 h 1855788"/>
                    <a:gd name="connsiteX114" fmla="*/ 2781300 w 2781300"/>
                    <a:gd name="connsiteY11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91905 w 2781300"/>
                    <a:gd name="connsiteY12" fmla="*/ 1122589 h 1855788"/>
                    <a:gd name="connsiteX13" fmla="*/ 2330762 w 2781300"/>
                    <a:gd name="connsiteY13" fmla="*/ 1154032 h 1855788"/>
                    <a:gd name="connsiteX14" fmla="*/ 2346339 w 2781300"/>
                    <a:gd name="connsiteY14" fmla="*/ 1200944 h 1855788"/>
                    <a:gd name="connsiteX15" fmla="*/ 2182115 w 2781300"/>
                    <a:gd name="connsiteY15" fmla="*/ 1237205 h 1855788"/>
                    <a:gd name="connsiteX16" fmla="*/ 2203928 w 2781300"/>
                    <a:gd name="connsiteY16" fmla="*/ 1279526 h 1855788"/>
                    <a:gd name="connsiteX17" fmla="*/ 2115908 w 2781300"/>
                    <a:gd name="connsiteY17" fmla="*/ 1274250 h 1855788"/>
                    <a:gd name="connsiteX18" fmla="*/ 2083782 w 2781300"/>
                    <a:gd name="connsiteY18" fmla="*/ 1292225 h 1855788"/>
                    <a:gd name="connsiteX19" fmla="*/ 2100242 w 2781300"/>
                    <a:gd name="connsiteY19" fmla="*/ 1328738 h 1855788"/>
                    <a:gd name="connsiteX20" fmla="*/ 2027443 w 2781300"/>
                    <a:gd name="connsiteY20" fmla="*/ 1323749 h 1855788"/>
                    <a:gd name="connsiteX21" fmla="*/ 1953212 w 2781300"/>
                    <a:gd name="connsiteY21" fmla="*/ 1365283 h 1855788"/>
                    <a:gd name="connsiteX22" fmla="*/ 1972435 w 2781300"/>
                    <a:gd name="connsiteY22" fmla="*/ 1401763 h 1855788"/>
                    <a:gd name="connsiteX23" fmla="*/ 1896025 w 2781300"/>
                    <a:gd name="connsiteY23" fmla="*/ 1397283 h 1855788"/>
                    <a:gd name="connsiteX24" fmla="*/ 1880564 w 2781300"/>
                    <a:gd name="connsiteY24" fmla="*/ 1405935 h 1855788"/>
                    <a:gd name="connsiteX25" fmla="*/ 1908140 w 2781300"/>
                    <a:gd name="connsiteY25" fmla="*/ 1465263 h 1855788"/>
                    <a:gd name="connsiteX26" fmla="*/ 1792112 w 2781300"/>
                    <a:gd name="connsiteY26" fmla="*/ 1457550 h 1855788"/>
                    <a:gd name="connsiteX27" fmla="*/ 1808129 w 2781300"/>
                    <a:gd name="connsiteY27" fmla="*/ 1493838 h 1855788"/>
                    <a:gd name="connsiteX28" fmla="*/ 1735915 w 2781300"/>
                    <a:gd name="connsiteY28" fmla="*/ 1488783 h 1855788"/>
                    <a:gd name="connsiteX29" fmla="*/ 1757367 w 2781300"/>
                    <a:gd name="connsiteY29" fmla="*/ 1541467 h 1855788"/>
                    <a:gd name="connsiteX30" fmla="*/ 1652019 w 2781300"/>
                    <a:gd name="connsiteY30" fmla="*/ 1533474 h 1855788"/>
                    <a:gd name="connsiteX31" fmla="*/ 1603174 w 2781300"/>
                    <a:gd name="connsiteY31" fmla="*/ 1559366 h 1855788"/>
                    <a:gd name="connsiteX32" fmla="*/ 1620474 w 2781300"/>
                    <a:gd name="connsiteY32" fmla="*/ 1605760 h 1855788"/>
                    <a:gd name="connsiteX33" fmla="*/ 1620474 w 2781300"/>
                    <a:gd name="connsiteY33" fmla="*/ 1605761 h 1855788"/>
                    <a:gd name="connsiteX34" fmla="*/ 1538878 w 2781300"/>
                    <a:gd name="connsiteY34" fmla="*/ 1599000 h 1855788"/>
                    <a:gd name="connsiteX35" fmla="*/ 1558931 w 2781300"/>
                    <a:gd name="connsiteY35" fmla="*/ 1655763 h 1855788"/>
                    <a:gd name="connsiteX36" fmla="*/ 1473151 w 2781300"/>
                    <a:gd name="connsiteY36" fmla="*/ 1652005 h 1855788"/>
                    <a:gd name="connsiteX37" fmla="*/ 1434815 w 2781300"/>
                    <a:gd name="connsiteY37" fmla="*/ 1646929 h 1855788"/>
                    <a:gd name="connsiteX38" fmla="*/ 1416069 w 2781300"/>
                    <a:gd name="connsiteY38" fmla="*/ 1655838 h 1855788"/>
                    <a:gd name="connsiteX39" fmla="*/ 1430344 w 2781300"/>
                    <a:gd name="connsiteY39" fmla="*/ 1698626 h 1855788"/>
                    <a:gd name="connsiteX40" fmla="*/ 1344564 w 2781300"/>
                    <a:gd name="connsiteY40" fmla="*/ 1694647 h 1855788"/>
                    <a:gd name="connsiteX41" fmla="*/ 1336720 w 2781300"/>
                    <a:gd name="connsiteY41" fmla="*/ 1693547 h 1855788"/>
                    <a:gd name="connsiteX42" fmla="*/ 1333007 w 2781300"/>
                    <a:gd name="connsiteY42" fmla="*/ 1695312 h 1855788"/>
                    <a:gd name="connsiteX43" fmla="*/ 1346173 w 2781300"/>
                    <a:gd name="connsiteY43" fmla="*/ 1736726 h 1855788"/>
                    <a:gd name="connsiteX44" fmla="*/ 1260393 w 2781300"/>
                    <a:gd name="connsiteY44" fmla="*/ 1732550 h 1855788"/>
                    <a:gd name="connsiteX45" fmla="*/ 1252800 w 2781300"/>
                    <a:gd name="connsiteY45" fmla="*/ 1731433 h 1855788"/>
                    <a:gd name="connsiteX46" fmla="*/ 1209062 w 2781300"/>
                    <a:gd name="connsiteY46" fmla="*/ 1749131 h 1855788"/>
                    <a:gd name="connsiteX47" fmla="*/ 1222348 w 2781300"/>
                    <a:gd name="connsiteY47" fmla="*/ 1793876 h 1855788"/>
                    <a:gd name="connsiteX48" fmla="*/ 1136568 w 2781300"/>
                    <a:gd name="connsiteY48" fmla="*/ 1789405 h 1855788"/>
                    <a:gd name="connsiteX49" fmla="*/ 1107314 w 2781300"/>
                    <a:gd name="connsiteY49" fmla="*/ 1784797 h 1855788"/>
                    <a:gd name="connsiteX50" fmla="*/ 1098822 w 2781300"/>
                    <a:gd name="connsiteY50" fmla="*/ 1787442 h 1855788"/>
                    <a:gd name="connsiteX51" fmla="*/ 1108885 w 2781300"/>
                    <a:gd name="connsiteY51" fmla="*/ 1822451 h 1855788"/>
                    <a:gd name="connsiteX52" fmla="*/ 1023105 w 2781300"/>
                    <a:gd name="connsiteY52" fmla="*/ 1817833 h 1855788"/>
                    <a:gd name="connsiteX53" fmla="*/ 1003642 w 2781300"/>
                    <a:gd name="connsiteY53" fmla="*/ 1814666 h 1855788"/>
                    <a:gd name="connsiteX54" fmla="*/ 997790 w 2781300"/>
                    <a:gd name="connsiteY54" fmla="*/ 1815797 h 1855788"/>
                    <a:gd name="connsiteX55" fmla="*/ 1008873 w 2781300"/>
                    <a:gd name="connsiteY55" fmla="*/ 1855788 h 1855788"/>
                    <a:gd name="connsiteX56" fmla="*/ 839790 w 2781300"/>
                    <a:gd name="connsiteY56" fmla="*/ 1836937 h 1855788"/>
                    <a:gd name="connsiteX57" fmla="*/ 821133 w 2781300"/>
                    <a:gd name="connsiteY57" fmla="*/ 1831631 h 1855788"/>
                    <a:gd name="connsiteX58" fmla="*/ 775540 w 2781300"/>
                    <a:gd name="connsiteY58" fmla="*/ 1828957 h 1855788"/>
                    <a:gd name="connsiteX59" fmla="*/ 0 w 2781300"/>
                    <a:gd name="connsiteY59" fmla="*/ 941388 h 1855788"/>
                    <a:gd name="connsiteX60" fmla="*/ 626400 w 2781300"/>
                    <a:gd name="connsiteY60" fmla="*/ 93223 h 1855788"/>
                    <a:gd name="connsiteX61" fmla="*/ 667074 w 2781300"/>
                    <a:gd name="connsiteY61" fmla="*/ 81034 h 1855788"/>
                    <a:gd name="connsiteX62" fmla="*/ 682305 w 2781300"/>
                    <a:gd name="connsiteY62" fmla="*/ 72919 h 1855788"/>
                    <a:gd name="connsiteX63" fmla="*/ 1008873 w 2781300"/>
                    <a:gd name="connsiteY63" fmla="*/ 0 h 1855788"/>
                    <a:gd name="connsiteX64" fmla="*/ 997186 w 2781300"/>
                    <a:gd name="connsiteY64" fmla="*/ 42173 h 1855788"/>
                    <a:gd name="connsiteX65" fmla="*/ 1023105 w 2781300"/>
                    <a:gd name="connsiteY65" fmla="*/ 37956 h 1855788"/>
                    <a:gd name="connsiteX66" fmla="*/ 1108885 w 2781300"/>
                    <a:gd name="connsiteY66" fmla="*/ 33337 h 1855788"/>
                    <a:gd name="connsiteX67" fmla="*/ 1097623 w 2781300"/>
                    <a:gd name="connsiteY67" fmla="*/ 72518 h 1855788"/>
                    <a:gd name="connsiteX68" fmla="*/ 1136568 w 2781300"/>
                    <a:gd name="connsiteY68" fmla="*/ 66383 h 1855788"/>
                    <a:gd name="connsiteX69" fmla="*/ 1222348 w 2781300"/>
                    <a:gd name="connsiteY69" fmla="*/ 61912 h 1855788"/>
                    <a:gd name="connsiteX70" fmla="*/ 1206030 w 2781300"/>
                    <a:gd name="connsiteY70" fmla="*/ 116866 h 1855788"/>
                    <a:gd name="connsiteX71" fmla="*/ 1232453 w 2781300"/>
                    <a:gd name="connsiteY71" fmla="*/ 127349 h 1855788"/>
                    <a:gd name="connsiteX72" fmla="*/ 1260393 w 2781300"/>
                    <a:gd name="connsiteY72" fmla="*/ 123238 h 1855788"/>
                    <a:gd name="connsiteX73" fmla="*/ 1346173 w 2781300"/>
                    <a:gd name="connsiteY73" fmla="*/ 119062 h 1855788"/>
                    <a:gd name="connsiteX74" fmla="*/ 1332246 w 2781300"/>
                    <a:gd name="connsiteY74" fmla="*/ 162868 h 1855788"/>
                    <a:gd name="connsiteX75" fmla="*/ 1344564 w 2781300"/>
                    <a:gd name="connsiteY75" fmla="*/ 161141 h 1855788"/>
                    <a:gd name="connsiteX76" fmla="*/ 1430344 w 2781300"/>
                    <a:gd name="connsiteY76" fmla="*/ 157162 h 1855788"/>
                    <a:gd name="connsiteX77" fmla="*/ 1413731 w 2781300"/>
                    <a:gd name="connsiteY77" fmla="*/ 206956 h 1855788"/>
                    <a:gd name="connsiteX78" fmla="*/ 1421485 w 2781300"/>
                    <a:gd name="connsiteY78" fmla="*/ 210624 h 1855788"/>
                    <a:gd name="connsiteX79" fmla="*/ 1473151 w 2781300"/>
                    <a:gd name="connsiteY79" fmla="*/ 203783 h 1855788"/>
                    <a:gd name="connsiteX80" fmla="*/ 1558931 w 2781300"/>
                    <a:gd name="connsiteY80" fmla="*/ 200025 h 1855788"/>
                    <a:gd name="connsiteX81" fmla="*/ 1535305 w 2781300"/>
                    <a:gd name="connsiteY81" fmla="*/ 266902 h 1855788"/>
                    <a:gd name="connsiteX82" fmla="*/ 1540646 w 2781300"/>
                    <a:gd name="connsiteY82" fmla="*/ 269743 h 1855788"/>
                    <a:gd name="connsiteX83" fmla="*/ 1620474 w 2781300"/>
                    <a:gd name="connsiteY83" fmla="*/ 263128 h 1855788"/>
                    <a:gd name="connsiteX84" fmla="*/ 1605204 w 2781300"/>
                    <a:gd name="connsiteY84" fmla="*/ 304079 h 1855788"/>
                    <a:gd name="connsiteX85" fmla="*/ 1757367 w 2781300"/>
                    <a:gd name="connsiteY85" fmla="*/ 311945 h 1855788"/>
                    <a:gd name="connsiteX86" fmla="*/ 1735914 w 2781300"/>
                    <a:gd name="connsiteY86" fmla="*/ 364629 h 1855788"/>
                    <a:gd name="connsiteX87" fmla="*/ 1808129 w 2781300"/>
                    <a:gd name="connsiteY87" fmla="*/ 359574 h 1855788"/>
                    <a:gd name="connsiteX88" fmla="*/ 1792112 w 2781300"/>
                    <a:gd name="connsiteY88" fmla="*/ 395862 h 1855788"/>
                    <a:gd name="connsiteX89" fmla="*/ 1908140 w 2781300"/>
                    <a:gd name="connsiteY89" fmla="*/ 388149 h 1855788"/>
                    <a:gd name="connsiteX90" fmla="*/ 1877411 w 2781300"/>
                    <a:gd name="connsiteY90" fmla="*/ 454261 h 1855788"/>
                    <a:gd name="connsiteX91" fmla="*/ 1882194 w 2781300"/>
                    <a:gd name="connsiteY91" fmla="*/ 456941 h 1855788"/>
                    <a:gd name="connsiteX92" fmla="*/ 1972435 w 2781300"/>
                    <a:gd name="connsiteY92" fmla="*/ 451649 h 1855788"/>
                    <a:gd name="connsiteX93" fmla="*/ 1949751 w 2781300"/>
                    <a:gd name="connsiteY93" fmla="*/ 494699 h 1855788"/>
                    <a:gd name="connsiteX94" fmla="*/ 2100242 w 2781300"/>
                    <a:gd name="connsiteY94" fmla="*/ 524674 h 1855788"/>
                    <a:gd name="connsiteX95" fmla="*/ 2080914 w 2781300"/>
                    <a:gd name="connsiteY95" fmla="*/ 567549 h 1855788"/>
                    <a:gd name="connsiteX96" fmla="*/ 2203928 w 2781300"/>
                    <a:gd name="connsiteY96" fmla="*/ 576262 h 1855788"/>
                    <a:gd name="connsiteX97" fmla="*/ 2180042 w 2781300"/>
                    <a:gd name="connsiteY97" fmla="*/ 622605 h 1855788"/>
                    <a:gd name="connsiteX98" fmla="*/ 2346339 w 2781300"/>
                    <a:gd name="connsiteY98" fmla="*/ 631032 h 1855788"/>
                    <a:gd name="connsiteX99" fmla="*/ 2319231 w 2781300"/>
                    <a:gd name="connsiteY99" fmla="*/ 696341 h 1855788"/>
                    <a:gd name="connsiteX100" fmla="*/ 2348431 w 2781300"/>
                    <a:gd name="connsiteY100" fmla="*/ 711403 h 1855788"/>
                    <a:gd name="connsiteX101" fmla="*/ 2438404 w 2781300"/>
                    <a:gd name="connsiteY101" fmla="*/ 707232 h 1855788"/>
                    <a:gd name="connsiteX102" fmla="*/ 2416227 w 2781300"/>
                    <a:gd name="connsiteY102" fmla="*/ 746374 h 1855788"/>
                    <a:gd name="connsiteX103" fmla="*/ 2435226 w 2781300"/>
                    <a:gd name="connsiteY103" fmla="*/ 756174 h 1855788"/>
                    <a:gd name="connsiteX104" fmla="*/ 2548297 w 2781300"/>
                    <a:gd name="connsiteY104" fmla="*/ 747713 h 1855788"/>
                    <a:gd name="connsiteX105" fmla="*/ 2513846 w 2781300"/>
                    <a:gd name="connsiteY105" fmla="*/ 796728 h 1855788"/>
                    <a:gd name="connsiteX106" fmla="*/ 2531059 w 2781300"/>
                    <a:gd name="connsiteY106" fmla="*/ 805607 h 1855788"/>
                    <a:gd name="connsiteX107" fmla="*/ 2534192 w 2781300"/>
                    <a:gd name="connsiteY107" fmla="*/ 804820 h 1855788"/>
                    <a:gd name="connsiteX108" fmla="*/ 2660245 w 2781300"/>
                    <a:gd name="connsiteY108" fmla="*/ 795338 h 1855788"/>
                    <a:gd name="connsiteX109" fmla="*/ 2629833 w 2781300"/>
                    <a:gd name="connsiteY109" fmla="*/ 852351 h 1855788"/>
                    <a:gd name="connsiteX110" fmla="*/ 2639870 w 2781300"/>
                    <a:gd name="connsiteY110" fmla="*/ 856988 h 1855788"/>
                    <a:gd name="connsiteX111" fmla="*/ 2710659 w 2781300"/>
                    <a:gd name="connsiteY111" fmla="*/ 852487 h 1855788"/>
                    <a:gd name="connsiteX112" fmla="*/ 2692412 w 2781300"/>
                    <a:gd name="connsiteY112" fmla="*/ 881266 h 1855788"/>
                    <a:gd name="connsiteX113" fmla="*/ 2781300 w 2781300"/>
                    <a:gd name="connsiteY11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348431 w 2781300"/>
                    <a:gd name="connsiteY99" fmla="*/ 711403 h 1855788"/>
                    <a:gd name="connsiteX100" fmla="*/ 2438404 w 2781300"/>
                    <a:gd name="connsiteY100" fmla="*/ 707232 h 1855788"/>
                    <a:gd name="connsiteX101" fmla="*/ 2416227 w 2781300"/>
                    <a:gd name="connsiteY101" fmla="*/ 746374 h 1855788"/>
                    <a:gd name="connsiteX102" fmla="*/ 2435226 w 2781300"/>
                    <a:gd name="connsiteY102" fmla="*/ 756174 h 1855788"/>
                    <a:gd name="connsiteX103" fmla="*/ 2548297 w 2781300"/>
                    <a:gd name="connsiteY103" fmla="*/ 747713 h 1855788"/>
                    <a:gd name="connsiteX104" fmla="*/ 2513846 w 2781300"/>
                    <a:gd name="connsiteY104" fmla="*/ 796728 h 1855788"/>
                    <a:gd name="connsiteX105" fmla="*/ 2531059 w 2781300"/>
                    <a:gd name="connsiteY105" fmla="*/ 805607 h 1855788"/>
                    <a:gd name="connsiteX106" fmla="*/ 2534192 w 2781300"/>
                    <a:gd name="connsiteY106" fmla="*/ 804820 h 1855788"/>
                    <a:gd name="connsiteX107" fmla="*/ 2660245 w 2781300"/>
                    <a:gd name="connsiteY107" fmla="*/ 795338 h 1855788"/>
                    <a:gd name="connsiteX108" fmla="*/ 2629833 w 2781300"/>
                    <a:gd name="connsiteY108" fmla="*/ 852351 h 1855788"/>
                    <a:gd name="connsiteX109" fmla="*/ 2639870 w 2781300"/>
                    <a:gd name="connsiteY109" fmla="*/ 856988 h 1855788"/>
                    <a:gd name="connsiteX110" fmla="*/ 2710659 w 2781300"/>
                    <a:gd name="connsiteY110" fmla="*/ 852487 h 1855788"/>
                    <a:gd name="connsiteX111" fmla="*/ 2692412 w 2781300"/>
                    <a:gd name="connsiteY111" fmla="*/ 881266 h 1855788"/>
                    <a:gd name="connsiteX112" fmla="*/ 2781300 w 2781300"/>
                    <a:gd name="connsiteY11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435226 w 2781300"/>
                    <a:gd name="connsiteY101" fmla="*/ 756174 h 1855788"/>
                    <a:gd name="connsiteX102" fmla="*/ 2548297 w 2781300"/>
                    <a:gd name="connsiteY102" fmla="*/ 747713 h 1855788"/>
                    <a:gd name="connsiteX103" fmla="*/ 2513846 w 2781300"/>
                    <a:gd name="connsiteY103" fmla="*/ 796728 h 1855788"/>
                    <a:gd name="connsiteX104" fmla="*/ 2531059 w 2781300"/>
                    <a:gd name="connsiteY104" fmla="*/ 805607 h 1855788"/>
                    <a:gd name="connsiteX105" fmla="*/ 2534192 w 2781300"/>
                    <a:gd name="connsiteY105" fmla="*/ 804820 h 1855788"/>
                    <a:gd name="connsiteX106" fmla="*/ 2660245 w 2781300"/>
                    <a:gd name="connsiteY106" fmla="*/ 795338 h 1855788"/>
                    <a:gd name="connsiteX107" fmla="*/ 2629833 w 2781300"/>
                    <a:gd name="connsiteY107" fmla="*/ 852351 h 1855788"/>
                    <a:gd name="connsiteX108" fmla="*/ 2639870 w 2781300"/>
                    <a:gd name="connsiteY108" fmla="*/ 856988 h 1855788"/>
                    <a:gd name="connsiteX109" fmla="*/ 2710659 w 2781300"/>
                    <a:gd name="connsiteY109" fmla="*/ 852487 h 1855788"/>
                    <a:gd name="connsiteX110" fmla="*/ 2692412 w 2781300"/>
                    <a:gd name="connsiteY110" fmla="*/ 881266 h 1855788"/>
                    <a:gd name="connsiteX111" fmla="*/ 2781300 w 2781300"/>
                    <a:gd name="connsiteY11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534192 w 2781300"/>
                    <a:gd name="connsiteY104" fmla="*/ 804820 h 1855788"/>
                    <a:gd name="connsiteX105" fmla="*/ 2660245 w 2781300"/>
                    <a:gd name="connsiteY105" fmla="*/ 795338 h 1855788"/>
                    <a:gd name="connsiteX106" fmla="*/ 2629833 w 2781300"/>
                    <a:gd name="connsiteY106" fmla="*/ 852351 h 1855788"/>
                    <a:gd name="connsiteX107" fmla="*/ 2639870 w 2781300"/>
                    <a:gd name="connsiteY107" fmla="*/ 856988 h 1855788"/>
                    <a:gd name="connsiteX108" fmla="*/ 2710659 w 2781300"/>
                    <a:gd name="connsiteY108" fmla="*/ 852487 h 1855788"/>
                    <a:gd name="connsiteX109" fmla="*/ 2692412 w 2781300"/>
                    <a:gd name="connsiteY109" fmla="*/ 881266 h 1855788"/>
                    <a:gd name="connsiteX110" fmla="*/ 2781300 w 2781300"/>
                    <a:gd name="connsiteY11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531059 w 2781300"/>
                    <a:gd name="connsiteY103" fmla="*/ 805607 h 1855788"/>
                    <a:gd name="connsiteX104" fmla="*/ 2660245 w 2781300"/>
                    <a:gd name="connsiteY104" fmla="*/ 795338 h 1855788"/>
                    <a:gd name="connsiteX105" fmla="*/ 2629833 w 2781300"/>
                    <a:gd name="connsiteY105" fmla="*/ 852351 h 1855788"/>
                    <a:gd name="connsiteX106" fmla="*/ 2639870 w 2781300"/>
                    <a:gd name="connsiteY106" fmla="*/ 856988 h 1855788"/>
                    <a:gd name="connsiteX107" fmla="*/ 2710659 w 2781300"/>
                    <a:gd name="connsiteY107" fmla="*/ 852487 h 1855788"/>
                    <a:gd name="connsiteX108" fmla="*/ 2692412 w 2781300"/>
                    <a:gd name="connsiteY108" fmla="*/ 881266 h 1855788"/>
                    <a:gd name="connsiteX109" fmla="*/ 2781300 w 2781300"/>
                    <a:gd name="connsiteY10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639870 w 2781300"/>
                    <a:gd name="connsiteY105" fmla="*/ 856988 h 1855788"/>
                    <a:gd name="connsiteX106" fmla="*/ 2710659 w 2781300"/>
                    <a:gd name="connsiteY106" fmla="*/ 852487 h 1855788"/>
                    <a:gd name="connsiteX107" fmla="*/ 2692412 w 2781300"/>
                    <a:gd name="connsiteY107" fmla="*/ 881266 h 1855788"/>
                    <a:gd name="connsiteX108" fmla="*/ 2781300 w 2781300"/>
                    <a:gd name="connsiteY10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74621 w 2781300"/>
                    <a:gd name="connsiteY3" fmla="*/ 977199 h 1855788"/>
                    <a:gd name="connsiteX4" fmla="*/ 2638459 w 2781300"/>
                    <a:gd name="connsiteY4" fmla="*/ 995796 h 1855788"/>
                    <a:gd name="connsiteX5" fmla="*/ 2660245 w 2781300"/>
                    <a:gd name="connsiteY5" fmla="*/ 1036638 h 1855788"/>
                    <a:gd name="connsiteX6" fmla="*/ 2571953 w 2781300"/>
                    <a:gd name="connsiteY6" fmla="*/ 1029997 h 1855788"/>
                    <a:gd name="connsiteX7" fmla="*/ 2526562 w 2781300"/>
                    <a:gd name="connsiteY7" fmla="*/ 1053340 h 1855788"/>
                    <a:gd name="connsiteX8" fmla="*/ 2548297 w 2781300"/>
                    <a:gd name="connsiteY8" fmla="*/ 1084263 h 1855788"/>
                    <a:gd name="connsiteX9" fmla="*/ 2476829 w 2781300"/>
                    <a:gd name="connsiteY9" fmla="*/ 1078916 h 1855788"/>
                    <a:gd name="connsiteX10" fmla="*/ 2426967 w 2781300"/>
                    <a:gd name="connsiteY10" fmla="*/ 1104558 h 1855788"/>
                    <a:gd name="connsiteX11" fmla="*/ 2438404 w 2781300"/>
                    <a:gd name="connsiteY11" fmla="*/ 1124744 h 1855788"/>
                    <a:gd name="connsiteX12" fmla="*/ 2330762 w 2781300"/>
                    <a:gd name="connsiteY12" fmla="*/ 1154032 h 1855788"/>
                    <a:gd name="connsiteX13" fmla="*/ 2346339 w 2781300"/>
                    <a:gd name="connsiteY13" fmla="*/ 1200944 h 1855788"/>
                    <a:gd name="connsiteX14" fmla="*/ 2182115 w 2781300"/>
                    <a:gd name="connsiteY14" fmla="*/ 1237205 h 1855788"/>
                    <a:gd name="connsiteX15" fmla="*/ 2203928 w 2781300"/>
                    <a:gd name="connsiteY15" fmla="*/ 1279526 h 1855788"/>
                    <a:gd name="connsiteX16" fmla="*/ 2115908 w 2781300"/>
                    <a:gd name="connsiteY16" fmla="*/ 1274250 h 1855788"/>
                    <a:gd name="connsiteX17" fmla="*/ 2083782 w 2781300"/>
                    <a:gd name="connsiteY17" fmla="*/ 1292225 h 1855788"/>
                    <a:gd name="connsiteX18" fmla="*/ 2100242 w 2781300"/>
                    <a:gd name="connsiteY18" fmla="*/ 1328738 h 1855788"/>
                    <a:gd name="connsiteX19" fmla="*/ 2027443 w 2781300"/>
                    <a:gd name="connsiteY19" fmla="*/ 1323749 h 1855788"/>
                    <a:gd name="connsiteX20" fmla="*/ 1953212 w 2781300"/>
                    <a:gd name="connsiteY20" fmla="*/ 1365283 h 1855788"/>
                    <a:gd name="connsiteX21" fmla="*/ 1972435 w 2781300"/>
                    <a:gd name="connsiteY21" fmla="*/ 1401763 h 1855788"/>
                    <a:gd name="connsiteX22" fmla="*/ 1896025 w 2781300"/>
                    <a:gd name="connsiteY22" fmla="*/ 1397283 h 1855788"/>
                    <a:gd name="connsiteX23" fmla="*/ 1880564 w 2781300"/>
                    <a:gd name="connsiteY23" fmla="*/ 1405935 h 1855788"/>
                    <a:gd name="connsiteX24" fmla="*/ 1908140 w 2781300"/>
                    <a:gd name="connsiteY24" fmla="*/ 1465263 h 1855788"/>
                    <a:gd name="connsiteX25" fmla="*/ 1792112 w 2781300"/>
                    <a:gd name="connsiteY25" fmla="*/ 1457550 h 1855788"/>
                    <a:gd name="connsiteX26" fmla="*/ 1808129 w 2781300"/>
                    <a:gd name="connsiteY26" fmla="*/ 1493838 h 1855788"/>
                    <a:gd name="connsiteX27" fmla="*/ 1735915 w 2781300"/>
                    <a:gd name="connsiteY27" fmla="*/ 1488783 h 1855788"/>
                    <a:gd name="connsiteX28" fmla="*/ 1757367 w 2781300"/>
                    <a:gd name="connsiteY28" fmla="*/ 1541467 h 1855788"/>
                    <a:gd name="connsiteX29" fmla="*/ 1652019 w 2781300"/>
                    <a:gd name="connsiteY29" fmla="*/ 1533474 h 1855788"/>
                    <a:gd name="connsiteX30" fmla="*/ 1603174 w 2781300"/>
                    <a:gd name="connsiteY30" fmla="*/ 1559366 h 1855788"/>
                    <a:gd name="connsiteX31" fmla="*/ 1620474 w 2781300"/>
                    <a:gd name="connsiteY31" fmla="*/ 1605760 h 1855788"/>
                    <a:gd name="connsiteX32" fmla="*/ 1620474 w 2781300"/>
                    <a:gd name="connsiteY32" fmla="*/ 1605761 h 1855788"/>
                    <a:gd name="connsiteX33" fmla="*/ 1538878 w 2781300"/>
                    <a:gd name="connsiteY33" fmla="*/ 1599000 h 1855788"/>
                    <a:gd name="connsiteX34" fmla="*/ 1558931 w 2781300"/>
                    <a:gd name="connsiteY34" fmla="*/ 1655763 h 1855788"/>
                    <a:gd name="connsiteX35" fmla="*/ 1473151 w 2781300"/>
                    <a:gd name="connsiteY35" fmla="*/ 1652005 h 1855788"/>
                    <a:gd name="connsiteX36" fmla="*/ 1434815 w 2781300"/>
                    <a:gd name="connsiteY36" fmla="*/ 1646929 h 1855788"/>
                    <a:gd name="connsiteX37" fmla="*/ 1416069 w 2781300"/>
                    <a:gd name="connsiteY37" fmla="*/ 1655838 h 1855788"/>
                    <a:gd name="connsiteX38" fmla="*/ 1430344 w 2781300"/>
                    <a:gd name="connsiteY38" fmla="*/ 1698626 h 1855788"/>
                    <a:gd name="connsiteX39" fmla="*/ 1344564 w 2781300"/>
                    <a:gd name="connsiteY39" fmla="*/ 1694647 h 1855788"/>
                    <a:gd name="connsiteX40" fmla="*/ 1336720 w 2781300"/>
                    <a:gd name="connsiteY40" fmla="*/ 1693547 h 1855788"/>
                    <a:gd name="connsiteX41" fmla="*/ 1333007 w 2781300"/>
                    <a:gd name="connsiteY41" fmla="*/ 1695312 h 1855788"/>
                    <a:gd name="connsiteX42" fmla="*/ 1346173 w 2781300"/>
                    <a:gd name="connsiteY42" fmla="*/ 1736726 h 1855788"/>
                    <a:gd name="connsiteX43" fmla="*/ 1260393 w 2781300"/>
                    <a:gd name="connsiteY43" fmla="*/ 1732550 h 1855788"/>
                    <a:gd name="connsiteX44" fmla="*/ 1252800 w 2781300"/>
                    <a:gd name="connsiteY44" fmla="*/ 1731433 h 1855788"/>
                    <a:gd name="connsiteX45" fmla="*/ 1209062 w 2781300"/>
                    <a:gd name="connsiteY45" fmla="*/ 1749131 h 1855788"/>
                    <a:gd name="connsiteX46" fmla="*/ 1222348 w 2781300"/>
                    <a:gd name="connsiteY46" fmla="*/ 1793876 h 1855788"/>
                    <a:gd name="connsiteX47" fmla="*/ 1136568 w 2781300"/>
                    <a:gd name="connsiteY47" fmla="*/ 1789405 h 1855788"/>
                    <a:gd name="connsiteX48" fmla="*/ 1107314 w 2781300"/>
                    <a:gd name="connsiteY48" fmla="*/ 1784797 h 1855788"/>
                    <a:gd name="connsiteX49" fmla="*/ 1098822 w 2781300"/>
                    <a:gd name="connsiteY49" fmla="*/ 1787442 h 1855788"/>
                    <a:gd name="connsiteX50" fmla="*/ 1108885 w 2781300"/>
                    <a:gd name="connsiteY50" fmla="*/ 1822451 h 1855788"/>
                    <a:gd name="connsiteX51" fmla="*/ 1023105 w 2781300"/>
                    <a:gd name="connsiteY51" fmla="*/ 1817833 h 1855788"/>
                    <a:gd name="connsiteX52" fmla="*/ 1003642 w 2781300"/>
                    <a:gd name="connsiteY52" fmla="*/ 1814666 h 1855788"/>
                    <a:gd name="connsiteX53" fmla="*/ 997790 w 2781300"/>
                    <a:gd name="connsiteY53" fmla="*/ 1815797 h 1855788"/>
                    <a:gd name="connsiteX54" fmla="*/ 1008873 w 2781300"/>
                    <a:gd name="connsiteY54" fmla="*/ 1855788 h 1855788"/>
                    <a:gd name="connsiteX55" fmla="*/ 839790 w 2781300"/>
                    <a:gd name="connsiteY55" fmla="*/ 1836937 h 1855788"/>
                    <a:gd name="connsiteX56" fmla="*/ 821133 w 2781300"/>
                    <a:gd name="connsiteY56" fmla="*/ 1831631 h 1855788"/>
                    <a:gd name="connsiteX57" fmla="*/ 775540 w 2781300"/>
                    <a:gd name="connsiteY57" fmla="*/ 1828957 h 1855788"/>
                    <a:gd name="connsiteX58" fmla="*/ 0 w 2781300"/>
                    <a:gd name="connsiteY58" fmla="*/ 941388 h 1855788"/>
                    <a:gd name="connsiteX59" fmla="*/ 626400 w 2781300"/>
                    <a:gd name="connsiteY59" fmla="*/ 93223 h 1855788"/>
                    <a:gd name="connsiteX60" fmla="*/ 667074 w 2781300"/>
                    <a:gd name="connsiteY60" fmla="*/ 81034 h 1855788"/>
                    <a:gd name="connsiteX61" fmla="*/ 682305 w 2781300"/>
                    <a:gd name="connsiteY61" fmla="*/ 72919 h 1855788"/>
                    <a:gd name="connsiteX62" fmla="*/ 1008873 w 2781300"/>
                    <a:gd name="connsiteY62" fmla="*/ 0 h 1855788"/>
                    <a:gd name="connsiteX63" fmla="*/ 997186 w 2781300"/>
                    <a:gd name="connsiteY63" fmla="*/ 42173 h 1855788"/>
                    <a:gd name="connsiteX64" fmla="*/ 1023105 w 2781300"/>
                    <a:gd name="connsiteY64" fmla="*/ 37956 h 1855788"/>
                    <a:gd name="connsiteX65" fmla="*/ 1108885 w 2781300"/>
                    <a:gd name="connsiteY65" fmla="*/ 33337 h 1855788"/>
                    <a:gd name="connsiteX66" fmla="*/ 1097623 w 2781300"/>
                    <a:gd name="connsiteY66" fmla="*/ 72518 h 1855788"/>
                    <a:gd name="connsiteX67" fmla="*/ 1136568 w 2781300"/>
                    <a:gd name="connsiteY67" fmla="*/ 66383 h 1855788"/>
                    <a:gd name="connsiteX68" fmla="*/ 1222348 w 2781300"/>
                    <a:gd name="connsiteY68" fmla="*/ 61912 h 1855788"/>
                    <a:gd name="connsiteX69" fmla="*/ 1206030 w 2781300"/>
                    <a:gd name="connsiteY69" fmla="*/ 116866 h 1855788"/>
                    <a:gd name="connsiteX70" fmla="*/ 1232453 w 2781300"/>
                    <a:gd name="connsiteY70" fmla="*/ 127349 h 1855788"/>
                    <a:gd name="connsiteX71" fmla="*/ 1260393 w 2781300"/>
                    <a:gd name="connsiteY71" fmla="*/ 123238 h 1855788"/>
                    <a:gd name="connsiteX72" fmla="*/ 1346173 w 2781300"/>
                    <a:gd name="connsiteY72" fmla="*/ 119062 h 1855788"/>
                    <a:gd name="connsiteX73" fmla="*/ 1332246 w 2781300"/>
                    <a:gd name="connsiteY73" fmla="*/ 162868 h 1855788"/>
                    <a:gd name="connsiteX74" fmla="*/ 1344564 w 2781300"/>
                    <a:gd name="connsiteY74" fmla="*/ 161141 h 1855788"/>
                    <a:gd name="connsiteX75" fmla="*/ 1430344 w 2781300"/>
                    <a:gd name="connsiteY75" fmla="*/ 157162 h 1855788"/>
                    <a:gd name="connsiteX76" fmla="*/ 1413731 w 2781300"/>
                    <a:gd name="connsiteY76" fmla="*/ 206956 h 1855788"/>
                    <a:gd name="connsiteX77" fmla="*/ 1421485 w 2781300"/>
                    <a:gd name="connsiteY77" fmla="*/ 210624 h 1855788"/>
                    <a:gd name="connsiteX78" fmla="*/ 1473151 w 2781300"/>
                    <a:gd name="connsiteY78" fmla="*/ 203783 h 1855788"/>
                    <a:gd name="connsiteX79" fmla="*/ 1558931 w 2781300"/>
                    <a:gd name="connsiteY79" fmla="*/ 200025 h 1855788"/>
                    <a:gd name="connsiteX80" fmla="*/ 1535305 w 2781300"/>
                    <a:gd name="connsiteY80" fmla="*/ 266902 h 1855788"/>
                    <a:gd name="connsiteX81" fmla="*/ 1540646 w 2781300"/>
                    <a:gd name="connsiteY81" fmla="*/ 269743 h 1855788"/>
                    <a:gd name="connsiteX82" fmla="*/ 1620474 w 2781300"/>
                    <a:gd name="connsiteY82" fmla="*/ 263128 h 1855788"/>
                    <a:gd name="connsiteX83" fmla="*/ 1605204 w 2781300"/>
                    <a:gd name="connsiteY83" fmla="*/ 304079 h 1855788"/>
                    <a:gd name="connsiteX84" fmla="*/ 1757367 w 2781300"/>
                    <a:gd name="connsiteY84" fmla="*/ 311945 h 1855788"/>
                    <a:gd name="connsiteX85" fmla="*/ 1735914 w 2781300"/>
                    <a:gd name="connsiteY85" fmla="*/ 364629 h 1855788"/>
                    <a:gd name="connsiteX86" fmla="*/ 1808129 w 2781300"/>
                    <a:gd name="connsiteY86" fmla="*/ 359574 h 1855788"/>
                    <a:gd name="connsiteX87" fmla="*/ 1792112 w 2781300"/>
                    <a:gd name="connsiteY87" fmla="*/ 395862 h 1855788"/>
                    <a:gd name="connsiteX88" fmla="*/ 1908140 w 2781300"/>
                    <a:gd name="connsiteY88" fmla="*/ 388149 h 1855788"/>
                    <a:gd name="connsiteX89" fmla="*/ 1877411 w 2781300"/>
                    <a:gd name="connsiteY89" fmla="*/ 454261 h 1855788"/>
                    <a:gd name="connsiteX90" fmla="*/ 1882194 w 2781300"/>
                    <a:gd name="connsiteY90" fmla="*/ 456941 h 1855788"/>
                    <a:gd name="connsiteX91" fmla="*/ 1972435 w 2781300"/>
                    <a:gd name="connsiteY91" fmla="*/ 451649 h 1855788"/>
                    <a:gd name="connsiteX92" fmla="*/ 1949751 w 2781300"/>
                    <a:gd name="connsiteY92" fmla="*/ 494699 h 1855788"/>
                    <a:gd name="connsiteX93" fmla="*/ 2100242 w 2781300"/>
                    <a:gd name="connsiteY93" fmla="*/ 524674 h 1855788"/>
                    <a:gd name="connsiteX94" fmla="*/ 2080914 w 2781300"/>
                    <a:gd name="connsiteY94" fmla="*/ 567549 h 1855788"/>
                    <a:gd name="connsiteX95" fmla="*/ 2203928 w 2781300"/>
                    <a:gd name="connsiteY95" fmla="*/ 576262 h 1855788"/>
                    <a:gd name="connsiteX96" fmla="*/ 2180042 w 2781300"/>
                    <a:gd name="connsiteY96" fmla="*/ 622605 h 1855788"/>
                    <a:gd name="connsiteX97" fmla="*/ 2346339 w 2781300"/>
                    <a:gd name="connsiteY97" fmla="*/ 631032 h 1855788"/>
                    <a:gd name="connsiteX98" fmla="*/ 2319231 w 2781300"/>
                    <a:gd name="connsiteY98" fmla="*/ 696341 h 1855788"/>
                    <a:gd name="connsiteX99" fmla="*/ 2438404 w 2781300"/>
                    <a:gd name="connsiteY99" fmla="*/ 707232 h 1855788"/>
                    <a:gd name="connsiteX100" fmla="*/ 2416227 w 2781300"/>
                    <a:gd name="connsiteY100" fmla="*/ 746374 h 1855788"/>
                    <a:gd name="connsiteX101" fmla="*/ 2548297 w 2781300"/>
                    <a:gd name="connsiteY101" fmla="*/ 747713 h 1855788"/>
                    <a:gd name="connsiteX102" fmla="*/ 2513846 w 2781300"/>
                    <a:gd name="connsiteY102" fmla="*/ 796728 h 1855788"/>
                    <a:gd name="connsiteX103" fmla="*/ 2660245 w 2781300"/>
                    <a:gd name="connsiteY103" fmla="*/ 795338 h 1855788"/>
                    <a:gd name="connsiteX104" fmla="*/ 2629833 w 2781300"/>
                    <a:gd name="connsiteY104" fmla="*/ 852351 h 1855788"/>
                    <a:gd name="connsiteX105" fmla="*/ 2710659 w 2781300"/>
                    <a:gd name="connsiteY105" fmla="*/ 852487 h 1855788"/>
                    <a:gd name="connsiteX106" fmla="*/ 2692412 w 2781300"/>
                    <a:gd name="connsiteY106" fmla="*/ 881266 h 1855788"/>
                    <a:gd name="connsiteX107" fmla="*/ 2781300 w 2781300"/>
                    <a:gd name="connsiteY10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76829 w 2781300"/>
                    <a:gd name="connsiteY8" fmla="*/ 1078916 h 1855788"/>
                    <a:gd name="connsiteX9" fmla="*/ 2426967 w 2781300"/>
                    <a:gd name="connsiteY9" fmla="*/ 1104558 h 1855788"/>
                    <a:gd name="connsiteX10" fmla="*/ 2438404 w 2781300"/>
                    <a:gd name="connsiteY10" fmla="*/ 1124744 h 1855788"/>
                    <a:gd name="connsiteX11" fmla="*/ 2330762 w 2781300"/>
                    <a:gd name="connsiteY11" fmla="*/ 1154032 h 1855788"/>
                    <a:gd name="connsiteX12" fmla="*/ 2346339 w 2781300"/>
                    <a:gd name="connsiteY12" fmla="*/ 1200944 h 1855788"/>
                    <a:gd name="connsiteX13" fmla="*/ 2182115 w 2781300"/>
                    <a:gd name="connsiteY13" fmla="*/ 1237205 h 1855788"/>
                    <a:gd name="connsiteX14" fmla="*/ 2203928 w 2781300"/>
                    <a:gd name="connsiteY14" fmla="*/ 1279526 h 1855788"/>
                    <a:gd name="connsiteX15" fmla="*/ 2115908 w 2781300"/>
                    <a:gd name="connsiteY15" fmla="*/ 1274250 h 1855788"/>
                    <a:gd name="connsiteX16" fmla="*/ 2083782 w 2781300"/>
                    <a:gd name="connsiteY16" fmla="*/ 1292225 h 1855788"/>
                    <a:gd name="connsiteX17" fmla="*/ 2100242 w 2781300"/>
                    <a:gd name="connsiteY17" fmla="*/ 1328738 h 1855788"/>
                    <a:gd name="connsiteX18" fmla="*/ 2027443 w 2781300"/>
                    <a:gd name="connsiteY18" fmla="*/ 1323749 h 1855788"/>
                    <a:gd name="connsiteX19" fmla="*/ 1953212 w 2781300"/>
                    <a:gd name="connsiteY19" fmla="*/ 1365283 h 1855788"/>
                    <a:gd name="connsiteX20" fmla="*/ 1972435 w 2781300"/>
                    <a:gd name="connsiteY20" fmla="*/ 1401763 h 1855788"/>
                    <a:gd name="connsiteX21" fmla="*/ 1896025 w 2781300"/>
                    <a:gd name="connsiteY21" fmla="*/ 1397283 h 1855788"/>
                    <a:gd name="connsiteX22" fmla="*/ 1880564 w 2781300"/>
                    <a:gd name="connsiteY22" fmla="*/ 1405935 h 1855788"/>
                    <a:gd name="connsiteX23" fmla="*/ 1908140 w 2781300"/>
                    <a:gd name="connsiteY23" fmla="*/ 1465263 h 1855788"/>
                    <a:gd name="connsiteX24" fmla="*/ 1792112 w 2781300"/>
                    <a:gd name="connsiteY24" fmla="*/ 1457550 h 1855788"/>
                    <a:gd name="connsiteX25" fmla="*/ 1808129 w 2781300"/>
                    <a:gd name="connsiteY25" fmla="*/ 1493838 h 1855788"/>
                    <a:gd name="connsiteX26" fmla="*/ 1735915 w 2781300"/>
                    <a:gd name="connsiteY26" fmla="*/ 1488783 h 1855788"/>
                    <a:gd name="connsiteX27" fmla="*/ 1757367 w 2781300"/>
                    <a:gd name="connsiteY27" fmla="*/ 1541467 h 1855788"/>
                    <a:gd name="connsiteX28" fmla="*/ 1652019 w 2781300"/>
                    <a:gd name="connsiteY28" fmla="*/ 1533474 h 1855788"/>
                    <a:gd name="connsiteX29" fmla="*/ 1603174 w 2781300"/>
                    <a:gd name="connsiteY29" fmla="*/ 1559366 h 1855788"/>
                    <a:gd name="connsiteX30" fmla="*/ 1620474 w 2781300"/>
                    <a:gd name="connsiteY30" fmla="*/ 1605760 h 1855788"/>
                    <a:gd name="connsiteX31" fmla="*/ 1620474 w 2781300"/>
                    <a:gd name="connsiteY31" fmla="*/ 1605761 h 1855788"/>
                    <a:gd name="connsiteX32" fmla="*/ 1538878 w 2781300"/>
                    <a:gd name="connsiteY32" fmla="*/ 1599000 h 1855788"/>
                    <a:gd name="connsiteX33" fmla="*/ 1558931 w 2781300"/>
                    <a:gd name="connsiteY33" fmla="*/ 1655763 h 1855788"/>
                    <a:gd name="connsiteX34" fmla="*/ 1473151 w 2781300"/>
                    <a:gd name="connsiteY34" fmla="*/ 1652005 h 1855788"/>
                    <a:gd name="connsiteX35" fmla="*/ 1434815 w 2781300"/>
                    <a:gd name="connsiteY35" fmla="*/ 1646929 h 1855788"/>
                    <a:gd name="connsiteX36" fmla="*/ 1416069 w 2781300"/>
                    <a:gd name="connsiteY36" fmla="*/ 1655838 h 1855788"/>
                    <a:gd name="connsiteX37" fmla="*/ 1430344 w 2781300"/>
                    <a:gd name="connsiteY37" fmla="*/ 1698626 h 1855788"/>
                    <a:gd name="connsiteX38" fmla="*/ 1344564 w 2781300"/>
                    <a:gd name="connsiteY38" fmla="*/ 1694647 h 1855788"/>
                    <a:gd name="connsiteX39" fmla="*/ 1336720 w 2781300"/>
                    <a:gd name="connsiteY39" fmla="*/ 1693547 h 1855788"/>
                    <a:gd name="connsiteX40" fmla="*/ 1333007 w 2781300"/>
                    <a:gd name="connsiteY40" fmla="*/ 1695312 h 1855788"/>
                    <a:gd name="connsiteX41" fmla="*/ 1346173 w 2781300"/>
                    <a:gd name="connsiteY41" fmla="*/ 1736726 h 1855788"/>
                    <a:gd name="connsiteX42" fmla="*/ 1260393 w 2781300"/>
                    <a:gd name="connsiteY42" fmla="*/ 1732550 h 1855788"/>
                    <a:gd name="connsiteX43" fmla="*/ 1252800 w 2781300"/>
                    <a:gd name="connsiteY43" fmla="*/ 1731433 h 1855788"/>
                    <a:gd name="connsiteX44" fmla="*/ 1209062 w 2781300"/>
                    <a:gd name="connsiteY44" fmla="*/ 1749131 h 1855788"/>
                    <a:gd name="connsiteX45" fmla="*/ 1222348 w 2781300"/>
                    <a:gd name="connsiteY45" fmla="*/ 1793876 h 1855788"/>
                    <a:gd name="connsiteX46" fmla="*/ 1136568 w 2781300"/>
                    <a:gd name="connsiteY46" fmla="*/ 1789405 h 1855788"/>
                    <a:gd name="connsiteX47" fmla="*/ 1107314 w 2781300"/>
                    <a:gd name="connsiteY47" fmla="*/ 1784797 h 1855788"/>
                    <a:gd name="connsiteX48" fmla="*/ 1098822 w 2781300"/>
                    <a:gd name="connsiteY48" fmla="*/ 1787442 h 1855788"/>
                    <a:gd name="connsiteX49" fmla="*/ 1108885 w 2781300"/>
                    <a:gd name="connsiteY49" fmla="*/ 1822451 h 1855788"/>
                    <a:gd name="connsiteX50" fmla="*/ 1023105 w 2781300"/>
                    <a:gd name="connsiteY50" fmla="*/ 1817833 h 1855788"/>
                    <a:gd name="connsiteX51" fmla="*/ 1003642 w 2781300"/>
                    <a:gd name="connsiteY51" fmla="*/ 1814666 h 1855788"/>
                    <a:gd name="connsiteX52" fmla="*/ 997790 w 2781300"/>
                    <a:gd name="connsiteY52" fmla="*/ 1815797 h 1855788"/>
                    <a:gd name="connsiteX53" fmla="*/ 1008873 w 2781300"/>
                    <a:gd name="connsiteY53" fmla="*/ 1855788 h 1855788"/>
                    <a:gd name="connsiteX54" fmla="*/ 839790 w 2781300"/>
                    <a:gd name="connsiteY54" fmla="*/ 1836937 h 1855788"/>
                    <a:gd name="connsiteX55" fmla="*/ 821133 w 2781300"/>
                    <a:gd name="connsiteY55" fmla="*/ 1831631 h 1855788"/>
                    <a:gd name="connsiteX56" fmla="*/ 775540 w 2781300"/>
                    <a:gd name="connsiteY56" fmla="*/ 1828957 h 1855788"/>
                    <a:gd name="connsiteX57" fmla="*/ 0 w 2781300"/>
                    <a:gd name="connsiteY57" fmla="*/ 941388 h 1855788"/>
                    <a:gd name="connsiteX58" fmla="*/ 626400 w 2781300"/>
                    <a:gd name="connsiteY58" fmla="*/ 93223 h 1855788"/>
                    <a:gd name="connsiteX59" fmla="*/ 667074 w 2781300"/>
                    <a:gd name="connsiteY59" fmla="*/ 81034 h 1855788"/>
                    <a:gd name="connsiteX60" fmla="*/ 682305 w 2781300"/>
                    <a:gd name="connsiteY60" fmla="*/ 72919 h 1855788"/>
                    <a:gd name="connsiteX61" fmla="*/ 1008873 w 2781300"/>
                    <a:gd name="connsiteY61" fmla="*/ 0 h 1855788"/>
                    <a:gd name="connsiteX62" fmla="*/ 997186 w 2781300"/>
                    <a:gd name="connsiteY62" fmla="*/ 42173 h 1855788"/>
                    <a:gd name="connsiteX63" fmla="*/ 1023105 w 2781300"/>
                    <a:gd name="connsiteY63" fmla="*/ 37956 h 1855788"/>
                    <a:gd name="connsiteX64" fmla="*/ 1108885 w 2781300"/>
                    <a:gd name="connsiteY64" fmla="*/ 33337 h 1855788"/>
                    <a:gd name="connsiteX65" fmla="*/ 1097623 w 2781300"/>
                    <a:gd name="connsiteY65" fmla="*/ 72518 h 1855788"/>
                    <a:gd name="connsiteX66" fmla="*/ 1136568 w 2781300"/>
                    <a:gd name="connsiteY66" fmla="*/ 66383 h 1855788"/>
                    <a:gd name="connsiteX67" fmla="*/ 1222348 w 2781300"/>
                    <a:gd name="connsiteY67" fmla="*/ 61912 h 1855788"/>
                    <a:gd name="connsiteX68" fmla="*/ 1206030 w 2781300"/>
                    <a:gd name="connsiteY68" fmla="*/ 116866 h 1855788"/>
                    <a:gd name="connsiteX69" fmla="*/ 1232453 w 2781300"/>
                    <a:gd name="connsiteY69" fmla="*/ 127349 h 1855788"/>
                    <a:gd name="connsiteX70" fmla="*/ 1260393 w 2781300"/>
                    <a:gd name="connsiteY70" fmla="*/ 123238 h 1855788"/>
                    <a:gd name="connsiteX71" fmla="*/ 1346173 w 2781300"/>
                    <a:gd name="connsiteY71" fmla="*/ 119062 h 1855788"/>
                    <a:gd name="connsiteX72" fmla="*/ 1332246 w 2781300"/>
                    <a:gd name="connsiteY72" fmla="*/ 162868 h 1855788"/>
                    <a:gd name="connsiteX73" fmla="*/ 1344564 w 2781300"/>
                    <a:gd name="connsiteY73" fmla="*/ 161141 h 1855788"/>
                    <a:gd name="connsiteX74" fmla="*/ 1430344 w 2781300"/>
                    <a:gd name="connsiteY74" fmla="*/ 157162 h 1855788"/>
                    <a:gd name="connsiteX75" fmla="*/ 1413731 w 2781300"/>
                    <a:gd name="connsiteY75" fmla="*/ 206956 h 1855788"/>
                    <a:gd name="connsiteX76" fmla="*/ 1421485 w 2781300"/>
                    <a:gd name="connsiteY76" fmla="*/ 210624 h 1855788"/>
                    <a:gd name="connsiteX77" fmla="*/ 1473151 w 2781300"/>
                    <a:gd name="connsiteY77" fmla="*/ 203783 h 1855788"/>
                    <a:gd name="connsiteX78" fmla="*/ 1558931 w 2781300"/>
                    <a:gd name="connsiteY78" fmla="*/ 200025 h 1855788"/>
                    <a:gd name="connsiteX79" fmla="*/ 1535305 w 2781300"/>
                    <a:gd name="connsiteY79" fmla="*/ 266902 h 1855788"/>
                    <a:gd name="connsiteX80" fmla="*/ 1540646 w 2781300"/>
                    <a:gd name="connsiteY80" fmla="*/ 269743 h 1855788"/>
                    <a:gd name="connsiteX81" fmla="*/ 1620474 w 2781300"/>
                    <a:gd name="connsiteY81" fmla="*/ 263128 h 1855788"/>
                    <a:gd name="connsiteX82" fmla="*/ 1605204 w 2781300"/>
                    <a:gd name="connsiteY82" fmla="*/ 304079 h 1855788"/>
                    <a:gd name="connsiteX83" fmla="*/ 1757367 w 2781300"/>
                    <a:gd name="connsiteY83" fmla="*/ 311945 h 1855788"/>
                    <a:gd name="connsiteX84" fmla="*/ 1735914 w 2781300"/>
                    <a:gd name="connsiteY84" fmla="*/ 364629 h 1855788"/>
                    <a:gd name="connsiteX85" fmla="*/ 1808129 w 2781300"/>
                    <a:gd name="connsiteY85" fmla="*/ 359574 h 1855788"/>
                    <a:gd name="connsiteX86" fmla="*/ 1792112 w 2781300"/>
                    <a:gd name="connsiteY86" fmla="*/ 395862 h 1855788"/>
                    <a:gd name="connsiteX87" fmla="*/ 1908140 w 2781300"/>
                    <a:gd name="connsiteY87" fmla="*/ 388149 h 1855788"/>
                    <a:gd name="connsiteX88" fmla="*/ 1877411 w 2781300"/>
                    <a:gd name="connsiteY88" fmla="*/ 454261 h 1855788"/>
                    <a:gd name="connsiteX89" fmla="*/ 1882194 w 2781300"/>
                    <a:gd name="connsiteY89" fmla="*/ 456941 h 1855788"/>
                    <a:gd name="connsiteX90" fmla="*/ 1972435 w 2781300"/>
                    <a:gd name="connsiteY90" fmla="*/ 451649 h 1855788"/>
                    <a:gd name="connsiteX91" fmla="*/ 1949751 w 2781300"/>
                    <a:gd name="connsiteY91" fmla="*/ 494699 h 1855788"/>
                    <a:gd name="connsiteX92" fmla="*/ 2100242 w 2781300"/>
                    <a:gd name="connsiteY92" fmla="*/ 524674 h 1855788"/>
                    <a:gd name="connsiteX93" fmla="*/ 2080914 w 2781300"/>
                    <a:gd name="connsiteY93" fmla="*/ 567549 h 1855788"/>
                    <a:gd name="connsiteX94" fmla="*/ 2203928 w 2781300"/>
                    <a:gd name="connsiteY94" fmla="*/ 576262 h 1855788"/>
                    <a:gd name="connsiteX95" fmla="*/ 2180042 w 2781300"/>
                    <a:gd name="connsiteY95" fmla="*/ 622605 h 1855788"/>
                    <a:gd name="connsiteX96" fmla="*/ 2346339 w 2781300"/>
                    <a:gd name="connsiteY96" fmla="*/ 631032 h 1855788"/>
                    <a:gd name="connsiteX97" fmla="*/ 2319231 w 2781300"/>
                    <a:gd name="connsiteY97" fmla="*/ 696341 h 1855788"/>
                    <a:gd name="connsiteX98" fmla="*/ 2438404 w 2781300"/>
                    <a:gd name="connsiteY98" fmla="*/ 707232 h 1855788"/>
                    <a:gd name="connsiteX99" fmla="*/ 2416227 w 2781300"/>
                    <a:gd name="connsiteY99" fmla="*/ 746374 h 1855788"/>
                    <a:gd name="connsiteX100" fmla="*/ 2548297 w 2781300"/>
                    <a:gd name="connsiteY100" fmla="*/ 747713 h 1855788"/>
                    <a:gd name="connsiteX101" fmla="*/ 2513846 w 2781300"/>
                    <a:gd name="connsiteY101" fmla="*/ 796728 h 1855788"/>
                    <a:gd name="connsiteX102" fmla="*/ 2660245 w 2781300"/>
                    <a:gd name="connsiteY102" fmla="*/ 795338 h 1855788"/>
                    <a:gd name="connsiteX103" fmla="*/ 2629833 w 2781300"/>
                    <a:gd name="connsiteY103" fmla="*/ 852351 h 1855788"/>
                    <a:gd name="connsiteX104" fmla="*/ 2710659 w 2781300"/>
                    <a:gd name="connsiteY104" fmla="*/ 852487 h 1855788"/>
                    <a:gd name="connsiteX105" fmla="*/ 2692412 w 2781300"/>
                    <a:gd name="connsiteY105" fmla="*/ 881266 h 1855788"/>
                    <a:gd name="connsiteX106" fmla="*/ 2781300 w 2781300"/>
                    <a:gd name="connsiteY10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2027443 w 2781300"/>
                    <a:gd name="connsiteY17" fmla="*/ 1323749 h 1855788"/>
                    <a:gd name="connsiteX18" fmla="*/ 1953212 w 2781300"/>
                    <a:gd name="connsiteY18" fmla="*/ 1365283 h 1855788"/>
                    <a:gd name="connsiteX19" fmla="*/ 1972435 w 2781300"/>
                    <a:gd name="connsiteY19" fmla="*/ 1401763 h 1855788"/>
                    <a:gd name="connsiteX20" fmla="*/ 1896025 w 2781300"/>
                    <a:gd name="connsiteY20" fmla="*/ 1397283 h 1855788"/>
                    <a:gd name="connsiteX21" fmla="*/ 1880564 w 2781300"/>
                    <a:gd name="connsiteY21" fmla="*/ 1405935 h 1855788"/>
                    <a:gd name="connsiteX22" fmla="*/ 1908140 w 2781300"/>
                    <a:gd name="connsiteY22" fmla="*/ 1465263 h 1855788"/>
                    <a:gd name="connsiteX23" fmla="*/ 1792112 w 2781300"/>
                    <a:gd name="connsiteY23" fmla="*/ 1457550 h 1855788"/>
                    <a:gd name="connsiteX24" fmla="*/ 1808129 w 2781300"/>
                    <a:gd name="connsiteY24" fmla="*/ 1493838 h 1855788"/>
                    <a:gd name="connsiteX25" fmla="*/ 1735915 w 2781300"/>
                    <a:gd name="connsiteY25" fmla="*/ 1488783 h 1855788"/>
                    <a:gd name="connsiteX26" fmla="*/ 1757367 w 2781300"/>
                    <a:gd name="connsiteY26" fmla="*/ 1541467 h 1855788"/>
                    <a:gd name="connsiteX27" fmla="*/ 1652019 w 2781300"/>
                    <a:gd name="connsiteY27" fmla="*/ 1533474 h 1855788"/>
                    <a:gd name="connsiteX28" fmla="*/ 1603174 w 2781300"/>
                    <a:gd name="connsiteY28" fmla="*/ 1559366 h 1855788"/>
                    <a:gd name="connsiteX29" fmla="*/ 1620474 w 2781300"/>
                    <a:gd name="connsiteY29" fmla="*/ 1605760 h 1855788"/>
                    <a:gd name="connsiteX30" fmla="*/ 1620474 w 2781300"/>
                    <a:gd name="connsiteY30" fmla="*/ 1605761 h 1855788"/>
                    <a:gd name="connsiteX31" fmla="*/ 1538878 w 2781300"/>
                    <a:gd name="connsiteY31" fmla="*/ 1599000 h 1855788"/>
                    <a:gd name="connsiteX32" fmla="*/ 1558931 w 2781300"/>
                    <a:gd name="connsiteY32" fmla="*/ 1655763 h 1855788"/>
                    <a:gd name="connsiteX33" fmla="*/ 1473151 w 2781300"/>
                    <a:gd name="connsiteY33" fmla="*/ 1652005 h 1855788"/>
                    <a:gd name="connsiteX34" fmla="*/ 1434815 w 2781300"/>
                    <a:gd name="connsiteY34" fmla="*/ 1646929 h 1855788"/>
                    <a:gd name="connsiteX35" fmla="*/ 1416069 w 2781300"/>
                    <a:gd name="connsiteY35" fmla="*/ 1655838 h 1855788"/>
                    <a:gd name="connsiteX36" fmla="*/ 1430344 w 2781300"/>
                    <a:gd name="connsiteY36" fmla="*/ 1698626 h 1855788"/>
                    <a:gd name="connsiteX37" fmla="*/ 1344564 w 2781300"/>
                    <a:gd name="connsiteY37" fmla="*/ 1694647 h 1855788"/>
                    <a:gd name="connsiteX38" fmla="*/ 1336720 w 2781300"/>
                    <a:gd name="connsiteY38" fmla="*/ 1693547 h 1855788"/>
                    <a:gd name="connsiteX39" fmla="*/ 1333007 w 2781300"/>
                    <a:gd name="connsiteY39" fmla="*/ 1695312 h 1855788"/>
                    <a:gd name="connsiteX40" fmla="*/ 1346173 w 2781300"/>
                    <a:gd name="connsiteY40" fmla="*/ 1736726 h 1855788"/>
                    <a:gd name="connsiteX41" fmla="*/ 1260393 w 2781300"/>
                    <a:gd name="connsiteY41" fmla="*/ 1732550 h 1855788"/>
                    <a:gd name="connsiteX42" fmla="*/ 1252800 w 2781300"/>
                    <a:gd name="connsiteY42" fmla="*/ 1731433 h 1855788"/>
                    <a:gd name="connsiteX43" fmla="*/ 1209062 w 2781300"/>
                    <a:gd name="connsiteY43" fmla="*/ 1749131 h 1855788"/>
                    <a:gd name="connsiteX44" fmla="*/ 1222348 w 2781300"/>
                    <a:gd name="connsiteY44" fmla="*/ 1793876 h 1855788"/>
                    <a:gd name="connsiteX45" fmla="*/ 1136568 w 2781300"/>
                    <a:gd name="connsiteY45" fmla="*/ 1789405 h 1855788"/>
                    <a:gd name="connsiteX46" fmla="*/ 1107314 w 2781300"/>
                    <a:gd name="connsiteY46" fmla="*/ 1784797 h 1855788"/>
                    <a:gd name="connsiteX47" fmla="*/ 1098822 w 2781300"/>
                    <a:gd name="connsiteY47" fmla="*/ 1787442 h 1855788"/>
                    <a:gd name="connsiteX48" fmla="*/ 1108885 w 2781300"/>
                    <a:gd name="connsiteY48" fmla="*/ 1822451 h 1855788"/>
                    <a:gd name="connsiteX49" fmla="*/ 1023105 w 2781300"/>
                    <a:gd name="connsiteY49" fmla="*/ 1817833 h 1855788"/>
                    <a:gd name="connsiteX50" fmla="*/ 1003642 w 2781300"/>
                    <a:gd name="connsiteY50" fmla="*/ 1814666 h 1855788"/>
                    <a:gd name="connsiteX51" fmla="*/ 997790 w 2781300"/>
                    <a:gd name="connsiteY51" fmla="*/ 1815797 h 1855788"/>
                    <a:gd name="connsiteX52" fmla="*/ 1008873 w 2781300"/>
                    <a:gd name="connsiteY52" fmla="*/ 1855788 h 1855788"/>
                    <a:gd name="connsiteX53" fmla="*/ 839790 w 2781300"/>
                    <a:gd name="connsiteY53" fmla="*/ 1836937 h 1855788"/>
                    <a:gd name="connsiteX54" fmla="*/ 821133 w 2781300"/>
                    <a:gd name="connsiteY54" fmla="*/ 1831631 h 1855788"/>
                    <a:gd name="connsiteX55" fmla="*/ 775540 w 2781300"/>
                    <a:gd name="connsiteY55" fmla="*/ 1828957 h 1855788"/>
                    <a:gd name="connsiteX56" fmla="*/ 0 w 2781300"/>
                    <a:gd name="connsiteY56" fmla="*/ 941388 h 1855788"/>
                    <a:gd name="connsiteX57" fmla="*/ 626400 w 2781300"/>
                    <a:gd name="connsiteY57" fmla="*/ 93223 h 1855788"/>
                    <a:gd name="connsiteX58" fmla="*/ 667074 w 2781300"/>
                    <a:gd name="connsiteY58" fmla="*/ 81034 h 1855788"/>
                    <a:gd name="connsiteX59" fmla="*/ 682305 w 2781300"/>
                    <a:gd name="connsiteY59" fmla="*/ 72919 h 1855788"/>
                    <a:gd name="connsiteX60" fmla="*/ 1008873 w 2781300"/>
                    <a:gd name="connsiteY60" fmla="*/ 0 h 1855788"/>
                    <a:gd name="connsiteX61" fmla="*/ 997186 w 2781300"/>
                    <a:gd name="connsiteY61" fmla="*/ 42173 h 1855788"/>
                    <a:gd name="connsiteX62" fmla="*/ 1023105 w 2781300"/>
                    <a:gd name="connsiteY62" fmla="*/ 37956 h 1855788"/>
                    <a:gd name="connsiteX63" fmla="*/ 1108885 w 2781300"/>
                    <a:gd name="connsiteY63" fmla="*/ 33337 h 1855788"/>
                    <a:gd name="connsiteX64" fmla="*/ 1097623 w 2781300"/>
                    <a:gd name="connsiteY64" fmla="*/ 72518 h 1855788"/>
                    <a:gd name="connsiteX65" fmla="*/ 1136568 w 2781300"/>
                    <a:gd name="connsiteY65" fmla="*/ 66383 h 1855788"/>
                    <a:gd name="connsiteX66" fmla="*/ 1222348 w 2781300"/>
                    <a:gd name="connsiteY66" fmla="*/ 61912 h 1855788"/>
                    <a:gd name="connsiteX67" fmla="*/ 1206030 w 2781300"/>
                    <a:gd name="connsiteY67" fmla="*/ 116866 h 1855788"/>
                    <a:gd name="connsiteX68" fmla="*/ 1232453 w 2781300"/>
                    <a:gd name="connsiteY68" fmla="*/ 127349 h 1855788"/>
                    <a:gd name="connsiteX69" fmla="*/ 1260393 w 2781300"/>
                    <a:gd name="connsiteY69" fmla="*/ 123238 h 1855788"/>
                    <a:gd name="connsiteX70" fmla="*/ 1346173 w 2781300"/>
                    <a:gd name="connsiteY70" fmla="*/ 119062 h 1855788"/>
                    <a:gd name="connsiteX71" fmla="*/ 1332246 w 2781300"/>
                    <a:gd name="connsiteY71" fmla="*/ 162868 h 1855788"/>
                    <a:gd name="connsiteX72" fmla="*/ 1344564 w 2781300"/>
                    <a:gd name="connsiteY72" fmla="*/ 161141 h 1855788"/>
                    <a:gd name="connsiteX73" fmla="*/ 1430344 w 2781300"/>
                    <a:gd name="connsiteY73" fmla="*/ 157162 h 1855788"/>
                    <a:gd name="connsiteX74" fmla="*/ 1413731 w 2781300"/>
                    <a:gd name="connsiteY74" fmla="*/ 206956 h 1855788"/>
                    <a:gd name="connsiteX75" fmla="*/ 1421485 w 2781300"/>
                    <a:gd name="connsiteY75" fmla="*/ 210624 h 1855788"/>
                    <a:gd name="connsiteX76" fmla="*/ 1473151 w 2781300"/>
                    <a:gd name="connsiteY76" fmla="*/ 203783 h 1855788"/>
                    <a:gd name="connsiteX77" fmla="*/ 1558931 w 2781300"/>
                    <a:gd name="connsiteY77" fmla="*/ 200025 h 1855788"/>
                    <a:gd name="connsiteX78" fmla="*/ 1535305 w 2781300"/>
                    <a:gd name="connsiteY78" fmla="*/ 266902 h 1855788"/>
                    <a:gd name="connsiteX79" fmla="*/ 1540646 w 2781300"/>
                    <a:gd name="connsiteY79" fmla="*/ 269743 h 1855788"/>
                    <a:gd name="connsiteX80" fmla="*/ 1620474 w 2781300"/>
                    <a:gd name="connsiteY80" fmla="*/ 263128 h 1855788"/>
                    <a:gd name="connsiteX81" fmla="*/ 1605204 w 2781300"/>
                    <a:gd name="connsiteY81" fmla="*/ 304079 h 1855788"/>
                    <a:gd name="connsiteX82" fmla="*/ 1757367 w 2781300"/>
                    <a:gd name="connsiteY82" fmla="*/ 311945 h 1855788"/>
                    <a:gd name="connsiteX83" fmla="*/ 1735914 w 2781300"/>
                    <a:gd name="connsiteY83" fmla="*/ 364629 h 1855788"/>
                    <a:gd name="connsiteX84" fmla="*/ 1808129 w 2781300"/>
                    <a:gd name="connsiteY84" fmla="*/ 359574 h 1855788"/>
                    <a:gd name="connsiteX85" fmla="*/ 1792112 w 2781300"/>
                    <a:gd name="connsiteY85" fmla="*/ 395862 h 1855788"/>
                    <a:gd name="connsiteX86" fmla="*/ 1908140 w 2781300"/>
                    <a:gd name="connsiteY86" fmla="*/ 388149 h 1855788"/>
                    <a:gd name="connsiteX87" fmla="*/ 1877411 w 2781300"/>
                    <a:gd name="connsiteY87" fmla="*/ 454261 h 1855788"/>
                    <a:gd name="connsiteX88" fmla="*/ 1882194 w 2781300"/>
                    <a:gd name="connsiteY88" fmla="*/ 456941 h 1855788"/>
                    <a:gd name="connsiteX89" fmla="*/ 1972435 w 2781300"/>
                    <a:gd name="connsiteY89" fmla="*/ 451649 h 1855788"/>
                    <a:gd name="connsiteX90" fmla="*/ 1949751 w 2781300"/>
                    <a:gd name="connsiteY90" fmla="*/ 494699 h 1855788"/>
                    <a:gd name="connsiteX91" fmla="*/ 2100242 w 2781300"/>
                    <a:gd name="connsiteY91" fmla="*/ 524674 h 1855788"/>
                    <a:gd name="connsiteX92" fmla="*/ 2080914 w 2781300"/>
                    <a:gd name="connsiteY92" fmla="*/ 567549 h 1855788"/>
                    <a:gd name="connsiteX93" fmla="*/ 2203928 w 2781300"/>
                    <a:gd name="connsiteY93" fmla="*/ 576262 h 1855788"/>
                    <a:gd name="connsiteX94" fmla="*/ 2180042 w 2781300"/>
                    <a:gd name="connsiteY94" fmla="*/ 622605 h 1855788"/>
                    <a:gd name="connsiteX95" fmla="*/ 2346339 w 2781300"/>
                    <a:gd name="connsiteY95" fmla="*/ 631032 h 1855788"/>
                    <a:gd name="connsiteX96" fmla="*/ 2319231 w 2781300"/>
                    <a:gd name="connsiteY96" fmla="*/ 696341 h 1855788"/>
                    <a:gd name="connsiteX97" fmla="*/ 2438404 w 2781300"/>
                    <a:gd name="connsiteY97" fmla="*/ 707232 h 1855788"/>
                    <a:gd name="connsiteX98" fmla="*/ 2416227 w 2781300"/>
                    <a:gd name="connsiteY98" fmla="*/ 746374 h 1855788"/>
                    <a:gd name="connsiteX99" fmla="*/ 2548297 w 2781300"/>
                    <a:gd name="connsiteY99" fmla="*/ 747713 h 1855788"/>
                    <a:gd name="connsiteX100" fmla="*/ 2513846 w 2781300"/>
                    <a:gd name="connsiteY100" fmla="*/ 796728 h 1855788"/>
                    <a:gd name="connsiteX101" fmla="*/ 2660245 w 2781300"/>
                    <a:gd name="connsiteY101" fmla="*/ 795338 h 1855788"/>
                    <a:gd name="connsiteX102" fmla="*/ 2629833 w 2781300"/>
                    <a:gd name="connsiteY102" fmla="*/ 852351 h 1855788"/>
                    <a:gd name="connsiteX103" fmla="*/ 2710659 w 2781300"/>
                    <a:gd name="connsiteY103" fmla="*/ 852487 h 1855788"/>
                    <a:gd name="connsiteX104" fmla="*/ 2692412 w 2781300"/>
                    <a:gd name="connsiteY104" fmla="*/ 881266 h 1855788"/>
                    <a:gd name="connsiteX105" fmla="*/ 2781300 w 2781300"/>
                    <a:gd name="connsiteY10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115908 w 2781300"/>
                    <a:gd name="connsiteY14" fmla="*/ 1274250 h 1855788"/>
                    <a:gd name="connsiteX15" fmla="*/ 2083782 w 2781300"/>
                    <a:gd name="connsiteY15" fmla="*/ 1292225 h 1855788"/>
                    <a:gd name="connsiteX16" fmla="*/ 2100242 w 2781300"/>
                    <a:gd name="connsiteY16" fmla="*/ 1328738 h 1855788"/>
                    <a:gd name="connsiteX17" fmla="*/ 1953212 w 2781300"/>
                    <a:gd name="connsiteY17" fmla="*/ 1365283 h 1855788"/>
                    <a:gd name="connsiteX18" fmla="*/ 1972435 w 2781300"/>
                    <a:gd name="connsiteY18" fmla="*/ 1401763 h 1855788"/>
                    <a:gd name="connsiteX19" fmla="*/ 1896025 w 2781300"/>
                    <a:gd name="connsiteY19" fmla="*/ 1397283 h 1855788"/>
                    <a:gd name="connsiteX20" fmla="*/ 1880564 w 2781300"/>
                    <a:gd name="connsiteY20" fmla="*/ 1405935 h 1855788"/>
                    <a:gd name="connsiteX21" fmla="*/ 1908140 w 2781300"/>
                    <a:gd name="connsiteY21" fmla="*/ 1465263 h 1855788"/>
                    <a:gd name="connsiteX22" fmla="*/ 1792112 w 2781300"/>
                    <a:gd name="connsiteY22" fmla="*/ 1457550 h 1855788"/>
                    <a:gd name="connsiteX23" fmla="*/ 1808129 w 2781300"/>
                    <a:gd name="connsiteY23" fmla="*/ 1493838 h 1855788"/>
                    <a:gd name="connsiteX24" fmla="*/ 1735915 w 2781300"/>
                    <a:gd name="connsiteY24" fmla="*/ 1488783 h 1855788"/>
                    <a:gd name="connsiteX25" fmla="*/ 1757367 w 2781300"/>
                    <a:gd name="connsiteY25" fmla="*/ 1541467 h 1855788"/>
                    <a:gd name="connsiteX26" fmla="*/ 1652019 w 2781300"/>
                    <a:gd name="connsiteY26" fmla="*/ 1533474 h 1855788"/>
                    <a:gd name="connsiteX27" fmla="*/ 1603174 w 2781300"/>
                    <a:gd name="connsiteY27" fmla="*/ 1559366 h 1855788"/>
                    <a:gd name="connsiteX28" fmla="*/ 1620474 w 2781300"/>
                    <a:gd name="connsiteY28" fmla="*/ 1605760 h 1855788"/>
                    <a:gd name="connsiteX29" fmla="*/ 1620474 w 2781300"/>
                    <a:gd name="connsiteY29" fmla="*/ 1605761 h 1855788"/>
                    <a:gd name="connsiteX30" fmla="*/ 1538878 w 2781300"/>
                    <a:gd name="connsiteY30" fmla="*/ 1599000 h 1855788"/>
                    <a:gd name="connsiteX31" fmla="*/ 1558931 w 2781300"/>
                    <a:gd name="connsiteY31" fmla="*/ 1655763 h 1855788"/>
                    <a:gd name="connsiteX32" fmla="*/ 1473151 w 2781300"/>
                    <a:gd name="connsiteY32" fmla="*/ 1652005 h 1855788"/>
                    <a:gd name="connsiteX33" fmla="*/ 1434815 w 2781300"/>
                    <a:gd name="connsiteY33" fmla="*/ 1646929 h 1855788"/>
                    <a:gd name="connsiteX34" fmla="*/ 1416069 w 2781300"/>
                    <a:gd name="connsiteY34" fmla="*/ 1655838 h 1855788"/>
                    <a:gd name="connsiteX35" fmla="*/ 1430344 w 2781300"/>
                    <a:gd name="connsiteY35" fmla="*/ 1698626 h 1855788"/>
                    <a:gd name="connsiteX36" fmla="*/ 1344564 w 2781300"/>
                    <a:gd name="connsiteY36" fmla="*/ 1694647 h 1855788"/>
                    <a:gd name="connsiteX37" fmla="*/ 1336720 w 2781300"/>
                    <a:gd name="connsiteY37" fmla="*/ 1693547 h 1855788"/>
                    <a:gd name="connsiteX38" fmla="*/ 1333007 w 2781300"/>
                    <a:gd name="connsiteY38" fmla="*/ 1695312 h 1855788"/>
                    <a:gd name="connsiteX39" fmla="*/ 1346173 w 2781300"/>
                    <a:gd name="connsiteY39" fmla="*/ 1736726 h 1855788"/>
                    <a:gd name="connsiteX40" fmla="*/ 1260393 w 2781300"/>
                    <a:gd name="connsiteY40" fmla="*/ 1732550 h 1855788"/>
                    <a:gd name="connsiteX41" fmla="*/ 1252800 w 2781300"/>
                    <a:gd name="connsiteY41" fmla="*/ 1731433 h 1855788"/>
                    <a:gd name="connsiteX42" fmla="*/ 1209062 w 2781300"/>
                    <a:gd name="connsiteY42" fmla="*/ 1749131 h 1855788"/>
                    <a:gd name="connsiteX43" fmla="*/ 1222348 w 2781300"/>
                    <a:gd name="connsiteY43" fmla="*/ 1793876 h 1855788"/>
                    <a:gd name="connsiteX44" fmla="*/ 1136568 w 2781300"/>
                    <a:gd name="connsiteY44" fmla="*/ 1789405 h 1855788"/>
                    <a:gd name="connsiteX45" fmla="*/ 1107314 w 2781300"/>
                    <a:gd name="connsiteY45" fmla="*/ 1784797 h 1855788"/>
                    <a:gd name="connsiteX46" fmla="*/ 1098822 w 2781300"/>
                    <a:gd name="connsiteY46" fmla="*/ 1787442 h 1855788"/>
                    <a:gd name="connsiteX47" fmla="*/ 1108885 w 2781300"/>
                    <a:gd name="connsiteY47" fmla="*/ 1822451 h 1855788"/>
                    <a:gd name="connsiteX48" fmla="*/ 1023105 w 2781300"/>
                    <a:gd name="connsiteY48" fmla="*/ 1817833 h 1855788"/>
                    <a:gd name="connsiteX49" fmla="*/ 1003642 w 2781300"/>
                    <a:gd name="connsiteY49" fmla="*/ 1814666 h 1855788"/>
                    <a:gd name="connsiteX50" fmla="*/ 997790 w 2781300"/>
                    <a:gd name="connsiteY50" fmla="*/ 1815797 h 1855788"/>
                    <a:gd name="connsiteX51" fmla="*/ 1008873 w 2781300"/>
                    <a:gd name="connsiteY51" fmla="*/ 1855788 h 1855788"/>
                    <a:gd name="connsiteX52" fmla="*/ 839790 w 2781300"/>
                    <a:gd name="connsiteY52" fmla="*/ 1836937 h 1855788"/>
                    <a:gd name="connsiteX53" fmla="*/ 821133 w 2781300"/>
                    <a:gd name="connsiteY53" fmla="*/ 1831631 h 1855788"/>
                    <a:gd name="connsiteX54" fmla="*/ 775540 w 2781300"/>
                    <a:gd name="connsiteY54" fmla="*/ 1828957 h 1855788"/>
                    <a:gd name="connsiteX55" fmla="*/ 0 w 2781300"/>
                    <a:gd name="connsiteY55" fmla="*/ 941388 h 1855788"/>
                    <a:gd name="connsiteX56" fmla="*/ 626400 w 2781300"/>
                    <a:gd name="connsiteY56" fmla="*/ 93223 h 1855788"/>
                    <a:gd name="connsiteX57" fmla="*/ 667074 w 2781300"/>
                    <a:gd name="connsiteY57" fmla="*/ 81034 h 1855788"/>
                    <a:gd name="connsiteX58" fmla="*/ 682305 w 2781300"/>
                    <a:gd name="connsiteY58" fmla="*/ 72919 h 1855788"/>
                    <a:gd name="connsiteX59" fmla="*/ 1008873 w 2781300"/>
                    <a:gd name="connsiteY59" fmla="*/ 0 h 1855788"/>
                    <a:gd name="connsiteX60" fmla="*/ 997186 w 2781300"/>
                    <a:gd name="connsiteY60" fmla="*/ 42173 h 1855788"/>
                    <a:gd name="connsiteX61" fmla="*/ 1023105 w 2781300"/>
                    <a:gd name="connsiteY61" fmla="*/ 37956 h 1855788"/>
                    <a:gd name="connsiteX62" fmla="*/ 1108885 w 2781300"/>
                    <a:gd name="connsiteY62" fmla="*/ 33337 h 1855788"/>
                    <a:gd name="connsiteX63" fmla="*/ 1097623 w 2781300"/>
                    <a:gd name="connsiteY63" fmla="*/ 72518 h 1855788"/>
                    <a:gd name="connsiteX64" fmla="*/ 1136568 w 2781300"/>
                    <a:gd name="connsiteY64" fmla="*/ 66383 h 1855788"/>
                    <a:gd name="connsiteX65" fmla="*/ 1222348 w 2781300"/>
                    <a:gd name="connsiteY65" fmla="*/ 61912 h 1855788"/>
                    <a:gd name="connsiteX66" fmla="*/ 1206030 w 2781300"/>
                    <a:gd name="connsiteY66" fmla="*/ 116866 h 1855788"/>
                    <a:gd name="connsiteX67" fmla="*/ 1232453 w 2781300"/>
                    <a:gd name="connsiteY67" fmla="*/ 127349 h 1855788"/>
                    <a:gd name="connsiteX68" fmla="*/ 1260393 w 2781300"/>
                    <a:gd name="connsiteY68" fmla="*/ 123238 h 1855788"/>
                    <a:gd name="connsiteX69" fmla="*/ 1346173 w 2781300"/>
                    <a:gd name="connsiteY69" fmla="*/ 119062 h 1855788"/>
                    <a:gd name="connsiteX70" fmla="*/ 1332246 w 2781300"/>
                    <a:gd name="connsiteY70" fmla="*/ 162868 h 1855788"/>
                    <a:gd name="connsiteX71" fmla="*/ 1344564 w 2781300"/>
                    <a:gd name="connsiteY71" fmla="*/ 161141 h 1855788"/>
                    <a:gd name="connsiteX72" fmla="*/ 1430344 w 2781300"/>
                    <a:gd name="connsiteY72" fmla="*/ 157162 h 1855788"/>
                    <a:gd name="connsiteX73" fmla="*/ 1413731 w 2781300"/>
                    <a:gd name="connsiteY73" fmla="*/ 206956 h 1855788"/>
                    <a:gd name="connsiteX74" fmla="*/ 1421485 w 2781300"/>
                    <a:gd name="connsiteY74" fmla="*/ 210624 h 1855788"/>
                    <a:gd name="connsiteX75" fmla="*/ 1473151 w 2781300"/>
                    <a:gd name="connsiteY75" fmla="*/ 203783 h 1855788"/>
                    <a:gd name="connsiteX76" fmla="*/ 1558931 w 2781300"/>
                    <a:gd name="connsiteY76" fmla="*/ 200025 h 1855788"/>
                    <a:gd name="connsiteX77" fmla="*/ 1535305 w 2781300"/>
                    <a:gd name="connsiteY77" fmla="*/ 266902 h 1855788"/>
                    <a:gd name="connsiteX78" fmla="*/ 1540646 w 2781300"/>
                    <a:gd name="connsiteY78" fmla="*/ 269743 h 1855788"/>
                    <a:gd name="connsiteX79" fmla="*/ 1620474 w 2781300"/>
                    <a:gd name="connsiteY79" fmla="*/ 263128 h 1855788"/>
                    <a:gd name="connsiteX80" fmla="*/ 1605204 w 2781300"/>
                    <a:gd name="connsiteY80" fmla="*/ 304079 h 1855788"/>
                    <a:gd name="connsiteX81" fmla="*/ 1757367 w 2781300"/>
                    <a:gd name="connsiteY81" fmla="*/ 311945 h 1855788"/>
                    <a:gd name="connsiteX82" fmla="*/ 1735914 w 2781300"/>
                    <a:gd name="connsiteY82" fmla="*/ 364629 h 1855788"/>
                    <a:gd name="connsiteX83" fmla="*/ 1808129 w 2781300"/>
                    <a:gd name="connsiteY83" fmla="*/ 359574 h 1855788"/>
                    <a:gd name="connsiteX84" fmla="*/ 1792112 w 2781300"/>
                    <a:gd name="connsiteY84" fmla="*/ 395862 h 1855788"/>
                    <a:gd name="connsiteX85" fmla="*/ 1908140 w 2781300"/>
                    <a:gd name="connsiteY85" fmla="*/ 388149 h 1855788"/>
                    <a:gd name="connsiteX86" fmla="*/ 1877411 w 2781300"/>
                    <a:gd name="connsiteY86" fmla="*/ 454261 h 1855788"/>
                    <a:gd name="connsiteX87" fmla="*/ 1882194 w 2781300"/>
                    <a:gd name="connsiteY87" fmla="*/ 456941 h 1855788"/>
                    <a:gd name="connsiteX88" fmla="*/ 1972435 w 2781300"/>
                    <a:gd name="connsiteY88" fmla="*/ 451649 h 1855788"/>
                    <a:gd name="connsiteX89" fmla="*/ 1949751 w 2781300"/>
                    <a:gd name="connsiteY89" fmla="*/ 494699 h 1855788"/>
                    <a:gd name="connsiteX90" fmla="*/ 2100242 w 2781300"/>
                    <a:gd name="connsiteY90" fmla="*/ 524674 h 1855788"/>
                    <a:gd name="connsiteX91" fmla="*/ 2080914 w 2781300"/>
                    <a:gd name="connsiteY91" fmla="*/ 567549 h 1855788"/>
                    <a:gd name="connsiteX92" fmla="*/ 2203928 w 2781300"/>
                    <a:gd name="connsiteY92" fmla="*/ 576262 h 1855788"/>
                    <a:gd name="connsiteX93" fmla="*/ 2180042 w 2781300"/>
                    <a:gd name="connsiteY93" fmla="*/ 622605 h 1855788"/>
                    <a:gd name="connsiteX94" fmla="*/ 2346339 w 2781300"/>
                    <a:gd name="connsiteY94" fmla="*/ 631032 h 1855788"/>
                    <a:gd name="connsiteX95" fmla="*/ 2319231 w 2781300"/>
                    <a:gd name="connsiteY95" fmla="*/ 696341 h 1855788"/>
                    <a:gd name="connsiteX96" fmla="*/ 2438404 w 2781300"/>
                    <a:gd name="connsiteY96" fmla="*/ 707232 h 1855788"/>
                    <a:gd name="connsiteX97" fmla="*/ 2416227 w 2781300"/>
                    <a:gd name="connsiteY97" fmla="*/ 746374 h 1855788"/>
                    <a:gd name="connsiteX98" fmla="*/ 2548297 w 2781300"/>
                    <a:gd name="connsiteY98" fmla="*/ 747713 h 1855788"/>
                    <a:gd name="connsiteX99" fmla="*/ 2513846 w 2781300"/>
                    <a:gd name="connsiteY99" fmla="*/ 796728 h 1855788"/>
                    <a:gd name="connsiteX100" fmla="*/ 2660245 w 2781300"/>
                    <a:gd name="connsiteY100" fmla="*/ 795338 h 1855788"/>
                    <a:gd name="connsiteX101" fmla="*/ 2629833 w 2781300"/>
                    <a:gd name="connsiteY101" fmla="*/ 852351 h 1855788"/>
                    <a:gd name="connsiteX102" fmla="*/ 2710659 w 2781300"/>
                    <a:gd name="connsiteY102" fmla="*/ 852487 h 1855788"/>
                    <a:gd name="connsiteX103" fmla="*/ 2692412 w 2781300"/>
                    <a:gd name="connsiteY103" fmla="*/ 881266 h 1855788"/>
                    <a:gd name="connsiteX104" fmla="*/ 2781300 w 2781300"/>
                    <a:gd name="connsiteY10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96025 w 2781300"/>
                    <a:gd name="connsiteY18" fmla="*/ 1397283 h 1855788"/>
                    <a:gd name="connsiteX19" fmla="*/ 1880564 w 2781300"/>
                    <a:gd name="connsiteY19" fmla="*/ 1405935 h 1855788"/>
                    <a:gd name="connsiteX20" fmla="*/ 1908140 w 2781300"/>
                    <a:gd name="connsiteY20" fmla="*/ 1465263 h 1855788"/>
                    <a:gd name="connsiteX21" fmla="*/ 1792112 w 2781300"/>
                    <a:gd name="connsiteY21" fmla="*/ 1457550 h 1855788"/>
                    <a:gd name="connsiteX22" fmla="*/ 1808129 w 2781300"/>
                    <a:gd name="connsiteY22" fmla="*/ 1493838 h 1855788"/>
                    <a:gd name="connsiteX23" fmla="*/ 1735915 w 2781300"/>
                    <a:gd name="connsiteY23" fmla="*/ 1488783 h 1855788"/>
                    <a:gd name="connsiteX24" fmla="*/ 1757367 w 2781300"/>
                    <a:gd name="connsiteY24" fmla="*/ 1541467 h 1855788"/>
                    <a:gd name="connsiteX25" fmla="*/ 1652019 w 2781300"/>
                    <a:gd name="connsiteY25" fmla="*/ 1533474 h 1855788"/>
                    <a:gd name="connsiteX26" fmla="*/ 1603174 w 2781300"/>
                    <a:gd name="connsiteY26" fmla="*/ 1559366 h 1855788"/>
                    <a:gd name="connsiteX27" fmla="*/ 1620474 w 2781300"/>
                    <a:gd name="connsiteY27" fmla="*/ 1605760 h 1855788"/>
                    <a:gd name="connsiteX28" fmla="*/ 1620474 w 2781300"/>
                    <a:gd name="connsiteY28" fmla="*/ 1605761 h 1855788"/>
                    <a:gd name="connsiteX29" fmla="*/ 1538878 w 2781300"/>
                    <a:gd name="connsiteY29" fmla="*/ 1599000 h 1855788"/>
                    <a:gd name="connsiteX30" fmla="*/ 1558931 w 2781300"/>
                    <a:gd name="connsiteY30" fmla="*/ 1655763 h 1855788"/>
                    <a:gd name="connsiteX31" fmla="*/ 1473151 w 2781300"/>
                    <a:gd name="connsiteY31" fmla="*/ 1652005 h 1855788"/>
                    <a:gd name="connsiteX32" fmla="*/ 1434815 w 2781300"/>
                    <a:gd name="connsiteY32" fmla="*/ 1646929 h 1855788"/>
                    <a:gd name="connsiteX33" fmla="*/ 1416069 w 2781300"/>
                    <a:gd name="connsiteY33" fmla="*/ 1655838 h 1855788"/>
                    <a:gd name="connsiteX34" fmla="*/ 1430344 w 2781300"/>
                    <a:gd name="connsiteY34" fmla="*/ 1698626 h 1855788"/>
                    <a:gd name="connsiteX35" fmla="*/ 1344564 w 2781300"/>
                    <a:gd name="connsiteY35" fmla="*/ 1694647 h 1855788"/>
                    <a:gd name="connsiteX36" fmla="*/ 1336720 w 2781300"/>
                    <a:gd name="connsiteY36" fmla="*/ 1693547 h 1855788"/>
                    <a:gd name="connsiteX37" fmla="*/ 1333007 w 2781300"/>
                    <a:gd name="connsiteY37" fmla="*/ 1695312 h 1855788"/>
                    <a:gd name="connsiteX38" fmla="*/ 1346173 w 2781300"/>
                    <a:gd name="connsiteY38" fmla="*/ 1736726 h 1855788"/>
                    <a:gd name="connsiteX39" fmla="*/ 1260393 w 2781300"/>
                    <a:gd name="connsiteY39" fmla="*/ 1732550 h 1855788"/>
                    <a:gd name="connsiteX40" fmla="*/ 1252800 w 2781300"/>
                    <a:gd name="connsiteY40" fmla="*/ 1731433 h 1855788"/>
                    <a:gd name="connsiteX41" fmla="*/ 1209062 w 2781300"/>
                    <a:gd name="connsiteY41" fmla="*/ 1749131 h 1855788"/>
                    <a:gd name="connsiteX42" fmla="*/ 1222348 w 2781300"/>
                    <a:gd name="connsiteY42" fmla="*/ 1793876 h 1855788"/>
                    <a:gd name="connsiteX43" fmla="*/ 1136568 w 2781300"/>
                    <a:gd name="connsiteY43" fmla="*/ 1789405 h 1855788"/>
                    <a:gd name="connsiteX44" fmla="*/ 1107314 w 2781300"/>
                    <a:gd name="connsiteY44" fmla="*/ 1784797 h 1855788"/>
                    <a:gd name="connsiteX45" fmla="*/ 1098822 w 2781300"/>
                    <a:gd name="connsiteY45" fmla="*/ 1787442 h 1855788"/>
                    <a:gd name="connsiteX46" fmla="*/ 1108885 w 2781300"/>
                    <a:gd name="connsiteY46" fmla="*/ 1822451 h 1855788"/>
                    <a:gd name="connsiteX47" fmla="*/ 1023105 w 2781300"/>
                    <a:gd name="connsiteY47" fmla="*/ 1817833 h 1855788"/>
                    <a:gd name="connsiteX48" fmla="*/ 1003642 w 2781300"/>
                    <a:gd name="connsiteY48" fmla="*/ 1814666 h 1855788"/>
                    <a:gd name="connsiteX49" fmla="*/ 997790 w 2781300"/>
                    <a:gd name="connsiteY49" fmla="*/ 1815797 h 1855788"/>
                    <a:gd name="connsiteX50" fmla="*/ 1008873 w 2781300"/>
                    <a:gd name="connsiteY50" fmla="*/ 1855788 h 1855788"/>
                    <a:gd name="connsiteX51" fmla="*/ 839790 w 2781300"/>
                    <a:gd name="connsiteY51" fmla="*/ 1836937 h 1855788"/>
                    <a:gd name="connsiteX52" fmla="*/ 821133 w 2781300"/>
                    <a:gd name="connsiteY52" fmla="*/ 1831631 h 1855788"/>
                    <a:gd name="connsiteX53" fmla="*/ 775540 w 2781300"/>
                    <a:gd name="connsiteY53" fmla="*/ 1828957 h 1855788"/>
                    <a:gd name="connsiteX54" fmla="*/ 0 w 2781300"/>
                    <a:gd name="connsiteY54" fmla="*/ 941388 h 1855788"/>
                    <a:gd name="connsiteX55" fmla="*/ 626400 w 2781300"/>
                    <a:gd name="connsiteY55" fmla="*/ 93223 h 1855788"/>
                    <a:gd name="connsiteX56" fmla="*/ 667074 w 2781300"/>
                    <a:gd name="connsiteY56" fmla="*/ 81034 h 1855788"/>
                    <a:gd name="connsiteX57" fmla="*/ 682305 w 2781300"/>
                    <a:gd name="connsiteY57" fmla="*/ 72919 h 1855788"/>
                    <a:gd name="connsiteX58" fmla="*/ 1008873 w 2781300"/>
                    <a:gd name="connsiteY58" fmla="*/ 0 h 1855788"/>
                    <a:gd name="connsiteX59" fmla="*/ 997186 w 2781300"/>
                    <a:gd name="connsiteY59" fmla="*/ 42173 h 1855788"/>
                    <a:gd name="connsiteX60" fmla="*/ 1023105 w 2781300"/>
                    <a:gd name="connsiteY60" fmla="*/ 37956 h 1855788"/>
                    <a:gd name="connsiteX61" fmla="*/ 1108885 w 2781300"/>
                    <a:gd name="connsiteY61" fmla="*/ 33337 h 1855788"/>
                    <a:gd name="connsiteX62" fmla="*/ 1097623 w 2781300"/>
                    <a:gd name="connsiteY62" fmla="*/ 72518 h 1855788"/>
                    <a:gd name="connsiteX63" fmla="*/ 1136568 w 2781300"/>
                    <a:gd name="connsiteY63" fmla="*/ 66383 h 1855788"/>
                    <a:gd name="connsiteX64" fmla="*/ 1222348 w 2781300"/>
                    <a:gd name="connsiteY64" fmla="*/ 61912 h 1855788"/>
                    <a:gd name="connsiteX65" fmla="*/ 1206030 w 2781300"/>
                    <a:gd name="connsiteY65" fmla="*/ 116866 h 1855788"/>
                    <a:gd name="connsiteX66" fmla="*/ 1232453 w 2781300"/>
                    <a:gd name="connsiteY66" fmla="*/ 127349 h 1855788"/>
                    <a:gd name="connsiteX67" fmla="*/ 1260393 w 2781300"/>
                    <a:gd name="connsiteY67" fmla="*/ 123238 h 1855788"/>
                    <a:gd name="connsiteX68" fmla="*/ 1346173 w 2781300"/>
                    <a:gd name="connsiteY68" fmla="*/ 119062 h 1855788"/>
                    <a:gd name="connsiteX69" fmla="*/ 1332246 w 2781300"/>
                    <a:gd name="connsiteY69" fmla="*/ 162868 h 1855788"/>
                    <a:gd name="connsiteX70" fmla="*/ 1344564 w 2781300"/>
                    <a:gd name="connsiteY70" fmla="*/ 161141 h 1855788"/>
                    <a:gd name="connsiteX71" fmla="*/ 1430344 w 2781300"/>
                    <a:gd name="connsiteY71" fmla="*/ 157162 h 1855788"/>
                    <a:gd name="connsiteX72" fmla="*/ 1413731 w 2781300"/>
                    <a:gd name="connsiteY72" fmla="*/ 206956 h 1855788"/>
                    <a:gd name="connsiteX73" fmla="*/ 1421485 w 2781300"/>
                    <a:gd name="connsiteY73" fmla="*/ 210624 h 1855788"/>
                    <a:gd name="connsiteX74" fmla="*/ 1473151 w 2781300"/>
                    <a:gd name="connsiteY74" fmla="*/ 203783 h 1855788"/>
                    <a:gd name="connsiteX75" fmla="*/ 1558931 w 2781300"/>
                    <a:gd name="connsiteY75" fmla="*/ 200025 h 1855788"/>
                    <a:gd name="connsiteX76" fmla="*/ 1535305 w 2781300"/>
                    <a:gd name="connsiteY76" fmla="*/ 266902 h 1855788"/>
                    <a:gd name="connsiteX77" fmla="*/ 1540646 w 2781300"/>
                    <a:gd name="connsiteY77" fmla="*/ 269743 h 1855788"/>
                    <a:gd name="connsiteX78" fmla="*/ 1620474 w 2781300"/>
                    <a:gd name="connsiteY78" fmla="*/ 263128 h 1855788"/>
                    <a:gd name="connsiteX79" fmla="*/ 1605204 w 2781300"/>
                    <a:gd name="connsiteY79" fmla="*/ 304079 h 1855788"/>
                    <a:gd name="connsiteX80" fmla="*/ 1757367 w 2781300"/>
                    <a:gd name="connsiteY80" fmla="*/ 311945 h 1855788"/>
                    <a:gd name="connsiteX81" fmla="*/ 1735914 w 2781300"/>
                    <a:gd name="connsiteY81" fmla="*/ 364629 h 1855788"/>
                    <a:gd name="connsiteX82" fmla="*/ 1808129 w 2781300"/>
                    <a:gd name="connsiteY82" fmla="*/ 359574 h 1855788"/>
                    <a:gd name="connsiteX83" fmla="*/ 1792112 w 2781300"/>
                    <a:gd name="connsiteY83" fmla="*/ 395862 h 1855788"/>
                    <a:gd name="connsiteX84" fmla="*/ 1908140 w 2781300"/>
                    <a:gd name="connsiteY84" fmla="*/ 388149 h 1855788"/>
                    <a:gd name="connsiteX85" fmla="*/ 1877411 w 2781300"/>
                    <a:gd name="connsiteY85" fmla="*/ 454261 h 1855788"/>
                    <a:gd name="connsiteX86" fmla="*/ 1882194 w 2781300"/>
                    <a:gd name="connsiteY86" fmla="*/ 456941 h 1855788"/>
                    <a:gd name="connsiteX87" fmla="*/ 1972435 w 2781300"/>
                    <a:gd name="connsiteY87" fmla="*/ 451649 h 1855788"/>
                    <a:gd name="connsiteX88" fmla="*/ 1949751 w 2781300"/>
                    <a:gd name="connsiteY88" fmla="*/ 494699 h 1855788"/>
                    <a:gd name="connsiteX89" fmla="*/ 2100242 w 2781300"/>
                    <a:gd name="connsiteY89" fmla="*/ 524674 h 1855788"/>
                    <a:gd name="connsiteX90" fmla="*/ 2080914 w 2781300"/>
                    <a:gd name="connsiteY90" fmla="*/ 567549 h 1855788"/>
                    <a:gd name="connsiteX91" fmla="*/ 2203928 w 2781300"/>
                    <a:gd name="connsiteY91" fmla="*/ 576262 h 1855788"/>
                    <a:gd name="connsiteX92" fmla="*/ 2180042 w 2781300"/>
                    <a:gd name="connsiteY92" fmla="*/ 622605 h 1855788"/>
                    <a:gd name="connsiteX93" fmla="*/ 2346339 w 2781300"/>
                    <a:gd name="connsiteY93" fmla="*/ 631032 h 1855788"/>
                    <a:gd name="connsiteX94" fmla="*/ 2319231 w 2781300"/>
                    <a:gd name="connsiteY94" fmla="*/ 696341 h 1855788"/>
                    <a:gd name="connsiteX95" fmla="*/ 2438404 w 2781300"/>
                    <a:gd name="connsiteY95" fmla="*/ 707232 h 1855788"/>
                    <a:gd name="connsiteX96" fmla="*/ 2416227 w 2781300"/>
                    <a:gd name="connsiteY96" fmla="*/ 746374 h 1855788"/>
                    <a:gd name="connsiteX97" fmla="*/ 2548297 w 2781300"/>
                    <a:gd name="connsiteY97" fmla="*/ 747713 h 1855788"/>
                    <a:gd name="connsiteX98" fmla="*/ 2513846 w 2781300"/>
                    <a:gd name="connsiteY98" fmla="*/ 796728 h 1855788"/>
                    <a:gd name="connsiteX99" fmla="*/ 2660245 w 2781300"/>
                    <a:gd name="connsiteY99" fmla="*/ 795338 h 1855788"/>
                    <a:gd name="connsiteX100" fmla="*/ 2629833 w 2781300"/>
                    <a:gd name="connsiteY100" fmla="*/ 852351 h 1855788"/>
                    <a:gd name="connsiteX101" fmla="*/ 2710659 w 2781300"/>
                    <a:gd name="connsiteY101" fmla="*/ 852487 h 1855788"/>
                    <a:gd name="connsiteX102" fmla="*/ 2692412 w 2781300"/>
                    <a:gd name="connsiteY102" fmla="*/ 881266 h 1855788"/>
                    <a:gd name="connsiteX103" fmla="*/ 2781300 w 2781300"/>
                    <a:gd name="connsiteY10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73151 w 2781300"/>
                    <a:gd name="connsiteY30" fmla="*/ 1652005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66007 w 2781300"/>
                    <a:gd name="connsiteY30" fmla="*/ 1649624 h 1855788"/>
                    <a:gd name="connsiteX31" fmla="*/ 1434815 w 2781300"/>
                    <a:gd name="connsiteY31" fmla="*/ 1646929 h 1855788"/>
                    <a:gd name="connsiteX32" fmla="*/ 1416069 w 2781300"/>
                    <a:gd name="connsiteY32" fmla="*/ 1655838 h 1855788"/>
                    <a:gd name="connsiteX33" fmla="*/ 1430344 w 2781300"/>
                    <a:gd name="connsiteY33" fmla="*/ 1698626 h 1855788"/>
                    <a:gd name="connsiteX34" fmla="*/ 1344564 w 2781300"/>
                    <a:gd name="connsiteY34" fmla="*/ 1694647 h 1855788"/>
                    <a:gd name="connsiteX35" fmla="*/ 1336720 w 2781300"/>
                    <a:gd name="connsiteY35" fmla="*/ 1693547 h 1855788"/>
                    <a:gd name="connsiteX36" fmla="*/ 1333007 w 2781300"/>
                    <a:gd name="connsiteY36" fmla="*/ 1695312 h 1855788"/>
                    <a:gd name="connsiteX37" fmla="*/ 1346173 w 2781300"/>
                    <a:gd name="connsiteY37" fmla="*/ 1736726 h 1855788"/>
                    <a:gd name="connsiteX38" fmla="*/ 1260393 w 2781300"/>
                    <a:gd name="connsiteY38" fmla="*/ 1732550 h 1855788"/>
                    <a:gd name="connsiteX39" fmla="*/ 1252800 w 2781300"/>
                    <a:gd name="connsiteY39" fmla="*/ 1731433 h 1855788"/>
                    <a:gd name="connsiteX40" fmla="*/ 1209062 w 2781300"/>
                    <a:gd name="connsiteY40" fmla="*/ 1749131 h 1855788"/>
                    <a:gd name="connsiteX41" fmla="*/ 1222348 w 2781300"/>
                    <a:gd name="connsiteY41" fmla="*/ 1793876 h 1855788"/>
                    <a:gd name="connsiteX42" fmla="*/ 1136568 w 2781300"/>
                    <a:gd name="connsiteY42" fmla="*/ 1789405 h 1855788"/>
                    <a:gd name="connsiteX43" fmla="*/ 1107314 w 2781300"/>
                    <a:gd name="connsiteY43" fmla="*/ 1784797 h 1855788"/>
                    <a:gd name="connsiteX44" fmla="*/ 1098822 w 2781300"/>
                    <a:gd name="connsiteY44" fmla="*/ 1787442 h 1855788"/>
                    <a:gd name="connsiteX45" fmla="*/ 1108885 w 2781300"/>
                    <a:gd name="connsiteY45" fmla="*/ 1822451 h 1855788"/>
                    <a:gd name="connsiteX46" fmla="*/ 1023105 w 2781300"/>
                    <a:gd name="connsiteY46" fmla="*/ 1817833 h 1855788"/>
                    <a:gd name="connsiteX47" fmla="*/ 1003642 w 2781300"/>
                    <a:gd name="connsiteY47" fmla="*/ 1814666 h 1855788"/>
                    <a:gd name="connsiteX48" fmla="*/ 997790 w 2781300"/>
                    <a:gd name="connsiteY48" fmla="*/ 1815797 h 1855788"/>
                    <a:gd name="connsiteX49" fmla="*/ 1008873 w 2781300"/>
                    <a:gd name="connsiteY49" fmla="*/ 1855788 h 1855788"/>
                    <a:gd name="connsiteX50" fmla="*/ 839790 w 2781300"/>
                    <a:gd name="connsiteY50" fmla="*/ 1836937 h 1855788"/>
                    <a:gd name="connsiteX51" fmla="*/ 821133 w 2781300"/>
                    <a:gd name="connsiteY51" fmla="*/ 1831631 h 1855788"/>
                    <a:gd name="connsiteX52" fmla="*/ 775540 w 2781300"/>
                    <a:gd name="connsiteY52" fmla="*/ 1828957 h 1855788"/>
                    <a:gd name="connsiteX53" fmla="*/ 0 w 2781300"/>
                    <a:gd name="connsiteY53" fmla="*/ 941388 h 1855788"/>
                    <a:gd name="connsiteX54" fmla="*/ 626400 w 2781300"/>
                    <a:gd name="connsiteY54" fmla="*/ 93223 h 1855788"/>
                    <a:gd name="connsiteX55" fmla="*/ 667074 w 2781300"/>
                    <a:gd name="connsiteY55" fmla="*/ 81034 h 1855788"/>
                    <a:gd name="connsiteX56" fmla="*/ 682305 w 2781300"/>
                    <a:gd name="connsiteY56" fmla="*/ 72919 h 1855788"/>
                    <a:gd name="connsiteX57" fmla="*/ 1008873 w 2781300"/>
                    <a:gd name="connsiteY57" fmla="*/ 0 h 1855788"/>
                    <a:gd name="connsiteX58" fmla="*/ 997186 w 2781300"/>
                    <a:gd name="connsiteY58" fmla="*/ 42173 h 1855788"/>
                    <a:gd name="connsiteX59" fmla="*/ 1023105 w 2781300"/>
                    <a:gd name="connsiteY59" fmla="*/ 37956 h 1855788"/>
                    <a:gd name="connsiteX60" fmla="*/ 1108885 w 2781300"/>
                    <a:gd name="connsiteY60" fmla="*/ 33337 h 1855788"/>
                    <a:gd name="connsiteX61" fmla="*/ 1097623 w 2781300"/>
                    <a:gd name="connsiteY61" fmla="*/ 72518 h 1855788"/>
                    <a:gd name="connsiteX62" fmla="*/ 1136568 w 2781300"/>
                    <a:gd name="connsiteY62" fmla="*/ 66383 h 1855788"/>
                    <a:gd name="connsiteX63" fmla="*/ 1222348 w 2781300"/>
                    <a:gd name="connsiteY63" fmla="*/ 61912 h 1855788"/>
                    <a:gd name="connsiteX64" fmla="*/ 1206030 w 2781300"/>
                    <a:gd name="connsiteY64" fmla="*/ 116866 h 1855788"/>
                    <a:gd name="connsiteX65" fmla="*/ 1232453 w 2781300"/>
                    <a:gd name="connsiteY65" fmla="*/ 127349 h 1855788"/>
                    <a:gd name="connsiteX66" fmla="*/ 1260393 w 2781300"/>
                    <a:gd name="connsiteY66" fmla="*/ 123238 h 1855788"/>
                    <a:gd name="connsiteX67" fmla="*/ 1346173 w 2781300"/>
                    <a:gd name="connsiteY67" fmla="*/ 119062 h 1855788"/>
                    <a:gd name="connsiteX68" fmla="*/ 1332246 w 2781300"/>
                    <a:gd name="connsiteY68" fmla="*/ 162868 h 1855788"/>
                    <a:gd name="connsiteX69" fmla="*/ 1344564 w 2781300"/>
                    <a:gd name="connsiteY69" fmla="*/ 161141 h 1855788"/>
                    <a:gd name="connsiteX70" fmla="*/ 1430344 w 2781300"/>
                    <a:gd name="connsiteY70" fmla="*/ 157162 h 1855788"/>
                    <a:gd name="connsiteX71" fmla="*/ 1413731 w 2781300"/>
                    <a:gd name="connsiteY71" fmla="*/ 206956 h 1855788"/>
                    <a:gd name="connsiteX72" fmla="*/ 1421485 w 2781300"/>
                    <a:gd name="connsiteY72" fmla="*/ 210624 h 1855788"/>
                    <a:gd name="connsiteX73" fmla="*/ 1473151 w 2781300"/>
                    <a:gd name="connsiteY73" fmla="*/ 203783 h 1855788"/>
                    <a:gd name="connsiteX74" fmla="*/ 1558931 w 2781300"/>
                    <a:gd name="connsiteY74" fmla="*/ 200025 h 1855788"/>
                    <a:gd name="connsiteX75" fmla="*/ 1535305 w 2781300"/>
                    <a:gd name="connsiteY75" fmla="*/ 266902 h 1855788"/>
                    <a:gd name="connsiteX76" fmla="*/ 1540646 w 2781300"/>
                    <a:gd name="connsiteY76" fmla="*/ 269743 h 1855788"/>
                    <a:gd name="connsiteX77" fmla="*/ 1620474 w 2781300"/>
                    <a:gd name="connsiteY77" fmla="*/ 263128 h 1855788"/>
                    <a:gd name="connsiteX78" fmla="*/ 1605204 w 2781300"/>
                    <a:gd name="connsiteY78" fmla="*/ 304079 h 1855788"/>
                    <a:gd name="connsiteX79" fmla="*/ 1757367 w 2781300"/>
                    <a:gd name="connsiteY79" fmla="*/ 311945 h 1855788"/>
                    <a:gd name="connsiteX80" fmla="*/ 1735914 w 2781300"/>
                    <a:gd name="connsiteY80" fmla="*/ 364629 h 1855788"/>
                    <a:gd name="connsiteX81" fmla="*/ 1808129 w 2781300"/>
                    <a:gd name="connsiteY81" fmla="*/ 359574 h 1855788"/>
                    <a:gd name="connsiteX82" fmla="*/ 1792112 w 2781300"/>
                    <a:gd name="connsiteY82" fmla="*/ 395862 h 1855788"/>
                    <a:gd name="connsiteX83" fmla="*/ 1908140 w 2781300"/>
                    <a:gd name="connsiteY83" fmla="*/ 388149 h 1855788"/>
                    <a:gd name="connsiteX84" fmla="*/ 1877411 w 2781300"/>
                    <a:gd name="connsiteY84" fmla="*/ 454261 h 1855788"/>
                    <a:gd name="connsiteX85" fmla="*/ 1882194 w 2781300"/>
                    <a:gd name="connsiteY85" fmla="*/ 456941 h 1855788"/>
                    <a:gd name="connsiteX86" fmla="*/ 1972435 w 2781300"/>
                    <a:gd name="connsiteY86" fmla="*/ 451649 h 1855788"/>
                    <a:gd name="connsiteX87" fmla="*/ 1949751 w 2781300"/>
                    <a:gd name="connsiteY87" fmla="*/ 494699 h 1855788"/>
                    <a:gd name="connsiteX88" fmla="*/ 2100242 w 2781300"/>
                    <a:gd name="connsiteY88" fmla="*/ 524674 h 1855788"/>
                    <a:gd name="connsiteX89" fmla="*/ 2080914 w 2781300"/>
                    <a:gd name="connsiteY89" fmla="*/ 567549 h 1855788"/>
                    <a:gd name="connsiteX90" fmla="*/ 2203928 w 2781300"/>
                    <a:gd name="connsiteY90" fmla="*/ 576262 h 1855788"/>
                    <a:gd name="connsiteX91" fmla="*/ 2180042 w 2781300"/>
                    <a:gd name="connsiteY91" fmla="*/ 622605 h 1855788"/>
                    <a:gd name="connsiteX92" fmla="*/ 2346339 w 2781300"/>
                    <a:gd name="connsiteY92" fmla="*/ 631032 h 1855788"/>
                    <a:gd name="connsiteX93" fmla="*/ 2319231 w 2781300"/>
                    <a:gd name="connsiteY93" fmla="*/ 696341 h 1855788"/>
                    <a:gd name="connsiteX94" fmla="*/ 2438404 w 2781300"/>
                    <a:gd name="connsiteY94" fmla="*/ 707232 h 1855788"/>
                    <a:gd name="connsiteX95" fmla="*/ 2416227 w 2781300"/>
                    <a:gd name="connsiteY95" fmla="*/ 746374 h 1855788"/>
                    <a:gd name="connsiteX96" fmla="*/ 2548297 w 2781300"/>
                    <a:gd name="connsiteY96" fmla="*/ 747713 h 1855788"/>
                    <a:gd name="connsiteX97" fmla="*/ 2513846 w 2781300"/>
                    <a:gd name="connsiteY97" fmla="*/ 796728 h 1855788"/>
                    <a:gd name="connsiteX98" fmla="*/ 2660245 w 2781300"/>
                    <a:gd name="connsiteY98" fmla="*/ 795338 h 1855788"/>
                    <a:gd name="connsiteX99" fmla="*/ 2629833 w 2781300"/>
                    <a:gd name="connsiteY99" fmla="*/ 852351 h 1855788"/>
                    <a:gd name="connsiteX100" fmla="*/ 2710659 w 2781300"/>
                    <a:gd name="connsiteY100" fmla="*/ 852487 h 1855788"/>
                    <a:gd name="connsiteX101" fmla="*/ 2692412 w 2781300"/>
                    <a:gd name="connsiteY101" fmla="*/ 881266 h 1855788"/>
                    <a:gd name="connsiteX102" fmla="*/ 2781300 w 2781300"/>
                    <a:gd name="connsiteY10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34815 w 2781300"/>
                    <a:gd name="connsiteY30" fmla="*/ 1646929 h 1855788"/>
                    <a:gd name="connsiteX31" fmla="*/ 1416069 w 2781300"/>
                    <a:gd name="connsiteY31" fmla="*/ 1655838 h 1855788"/>
                    <a:gd name="connsiteX32" fmla="*/ 1430344 w 2781300"/>
                    <a:gd name="connsiteY32" fmla="*/ 1698626 h 1855788"/>
                    <a:gd name="connsiteX33" fmla="*/ 1344564 w 2781300"/>
                    <a:gd name="connsiteY33" fmla="*/ 1694647 h 1855788"/>
                    <a:gd name="connsiteX34" fmla="*/ 1336720 w 2781300"/>
                    <a:gd name="connsiteY34" fmla="*/ 1693547 h 1855788"/>
                    <a:gd name="connsiteX35" fmla="*/ 1333007 w 2781300"/>
                    <a:gd name="connsiteY35" fmla="*/ 1695312 h 1855788"/>
                    <a:gd name="connsiteX36" fmla="*/ 1346173 w 2781300"/>
                    <a:gd name="connsiteY36" fmla="*/ 1736726 h 1855788"/>
                    <a:gd name="connsiteX37" fmla="*/ 1260393 w 2781300"/>
                    <a:gd name="connsiteY37" fmla="*/ 1732550 h 1855788"/>
                    <a:gd name="connsiteX38" fmla="*/ 1252800 w 2781300"/>
                    <a:gd name="connsiteY38" fmla="*/ 1731433 h 1855788"/>
                    <a:gd name="connsiteX39" fmla="*/ 1209062 w 2781300"/>
                    <a:gd name="connsiteY39" fmla="*/ 1749131 h 1855788"/>
                    <a:gd name="connsiteX40" fmla="*/ 1222348 w 2781300"/>
                    <a:gd name="connsiteY40" fmla="*/ 1793876 h 1855788"/>
                    <a:gd name="connsiteX41" fmla="*/ 1136568 w 2781300"/>
                    <a:gd name="connsiteY41" fmla="*/ 1789405 h 1855788"/>
                    <a:gd name="connsiteX42" fmla="*/ 1107314 w 2781300"/>
                    <a:gd name="connsiteY42" fmla="*/ 1784797 h 1855788"/>
                    <a:gd name="connsiteX43" fmla="*/ 1098822 w 2781300"/>
                    <a:gd name="connsiteY43" fmla="*/ 1787442 h 1855788"/>
                    <a:gd name="connsiteX44" fmla="*/ 1108885 w 2781300"/>
                    <a:gd name="connsiteY44" fmla="*/ 1822451 h 1855788"/>
                    <a:gd name="connsiteX45" fmla="*/ 1023105 w 2781300"/>
                    <a:gd name="connsiteY45" fmla="*/ 1817833 h 1855788"/>
                    <a:gd name="connsiteX46" fmla="*/ 1003642 w 2781300"/>
                    <a:gd name="connsiteY46" fmla="*/ 1814666 h 1855788"/>
                    <a:gd name="connsiteX47" fmla="*/ 997790 w 2781300"/>
                    <a:gd name="connsiteY47" fmla="*/ 1815797 h 1855788"/>
                    <a:gd name="connsiteX48" fmla="*/ 1008873 w 2781300"/>
                    <a:gd name="connsiteY48" fmla="*/ 1855788 h 1855788"/>
                    <a:gd name="connsiteX49" fmla="*/ 839790 w 2781300"/>
                    <a:gd name="connsiteY49" fmla="*/ 1836937 h 1855788"/>
                    <a:gd name="connsiteX50" fmla="*/ 821133 w 2781300"/>
                    <a:gd name="connsiteY50" fmla="*/ 1831631 h 1855788"/>
                    <a:gd name="connsiteX51" fmla="*/ 775540 w 2781300"/>
                    <a:gd name="connsiteY51" fmla="*/ 1828957 h 1855788"/>
                    <a:gd name="connsiteX52" fmla="*/ 0 w 2781300"/>
                    <a:gd name="connsiteY52" fmla="*/ 941388 h 1855788"/>
                    <a:gd name="connsiteX53" fmla="*/ 626400 w 2781300"/>
                    <a:gd name="connsiteY53" fmla="*/ 93223 h 1855788"/>
                    <a:gd name="connsiteX54" fmla="*/ 667074 w 2781300"/>
                    <a:gd name="connsiteY54" fmla="*/ 81034 h 1855788"/>
                    <a:gd name="connsiteX55" fmla="*/ 682305 w 2781300"/>
                    <a:gd name="connsiteY55" fmla="*/ 72919 h 1855788"/>
                    <a:gd name="connsiteX56" fmla="*/ 1008873 w 2781300"/>
                    <a:gd name="connsiteY56" fmla="*/ 0 h 1855788"/>
                    <a:gd name="connsiteX57" fmla="*/ 997186 w 2781300"/>
                    <a:gd name="connsiteY57" fmla="*/ 42173 h 1855788"/>
                    <a:gd name="connsiteX58" fmla="*/ 1023105 w 2781300"/>
                    <a:gd name="connsiteY58" fmla="*/ 37956 h 1855788"/>
                    <a:gd name="connsiteX59" fmla="*/ 1108885 w 2781300"/>
                    <a:gd name="connsiteY59" fmla="*/ 33337 h 1855788"/>
                    <a:gd name="connsiteX60" fmla="*/ 1097623 w 2781300"/>
                    <a:gd name="connsiteY60" fmla="*/ 72518 h 1855788"/>
                    <a:gd name="connsiteX61" fmla="*/ 1136568 w 2781300"/>
                    <a:gd name="connsiteY61" fmla="*/ 66383 h 1855788"/>
                    <a:gd name="connsiteX62" fmla="*/ 1222348 w 2781300"/>
                    <a:gd name="connsiteY62" fmla="*/ 61912 h 1855788"/>
                    <a:gd name="connsiteX63" fmla="*/ 1206030 w 2781300"/>
                    <a:gd name="connsiteY63" fmla="*/ 116866 h 1855788"/>
                    <a:gd name="connsiteX64" fmla="*/ 1232453 w 2781300"/>
                    <a:gd name="connsiteY64" fmla="*/ 127349 h 1855788"/>
                    <a:gd name="connsiteX65" fmla="*/ 1260393 w 2781300"/>
                    <a:gd name="connsiteY65" fmla="*/ 123238 h 1855788"/>
                    <a:gd name="connsiteX66" fmla="*/ 1346173 w 2781300"/>
                    <a:gd name="connsiteY66" fmla="*/ 119062 h 1855788"/>
                    <a:gd name="connsiteX67" fmla="*/ 1332246 w 2781300"/>
                    <a:gd name="connsiteY67" fmla="*/ 162868 h 1855788"/>
                    <a:gd name="connsiteX68" fmla="*/ 1344564 w 2781300"/>
                    <a:gd name="connsiteY68" fmla="*/ 161141 h 1855788"/>
                    <a:gd name="connsiteX69" fmla="*/ 1430344 w 2781300"/>
                    <a:gd name="connsiteY69" fmla="*/ 157162 h 1855788"/>
                    <a:gd name="connsiteX70" fmla="*/ 1413731 w 2781300"/>
                    <a:gd name="connsiteY70" fmla="*/ 206956 h 1855788"/>
                    <a:gd name="connsiteX71" fmla="*/ 1421485 w 2781300"/>
                    <a:gd name="connsiteY71" fmla="*/ 210624 h 1855788"/>
                    <a:gd name="connsiteX72" fmla="*/ 1473151 w 2781300"/>
                    <a:gd name="connsiteY72" fmla="*/ 203783 h 1855788"/>
                    <a:gd name="connsiteX73" fmla="*/ 1558931 w 2781300"/>
                    <a:gd name="connsiteY73" fmla="*/ 200025 h 1855788"/>
                    <a:gd name="connsiteX74" fmla="*/ 1535305 w 2781300"/>
                    <a:gd name="connsiteY74" fmla="*/ 266902 h 1855788"/>
                    <a:gd name="connsiteX75" fmla="*/ 1540646 w 2781300"/>
                    <a:gd name="connsiteY75" fmla="*/ 269743 h 1855788"/>
                    <a:gd name="connsiteX76" fmla="*/ 1620474 w 2781300"/>
                    <a:gd name="connsiteY76" fmla="*/ 263128 h 1855788"/>
                    <a:gd name="connsiteX77" fmla="*/ 1605204 w 2781300"/>
                    <a:gd name="connsiteY77" fmla="*/ 304079 h 1855788"/>
                    <a:gd name="connsiteX78" fmla="*/ 1757367 w 2781300"/>
                    <a:gd name="connsiteY78" fmla="*/ 311945 h 1855788"/>
                    <a:gd name="connsiteX79" fmla="*/ 1735914 w 2781300"/>
                    <a:gd name="connsiteY79" fmla="*/ 364629 h 1855788"/>
                    <a:gd name="connsiteX80" fmla="*/ 1808129 w 2781300"/>
                    <a:gd name="connsiteY80" fmla="*/ 359574 h 1855788"/>
                    <a:gd name="connsiteX81" fmla="*/ 1792112 w 2781300"/>
                    <a:gd name="connsiteY81" fmla="*/ 395862 h 1855788"/>
                    <a:gd name="connsiteX82" fmla="*/ 1908140 w 2781300"/>
                    <a:gd name="connsiteY82" fmla="*/ 388149 h 1855788"/>
                    <a:gd name="connsiteX83" fmla="*/ 1877411 w 2781300"/>
                    <a:gd name="connsiteY83" fmla="*/ 454261 h 1855788"/>
                    <a:gd name="connsiteX84" fmla="*/ 1882194 w 2781300"/>
                    <a:gd name="connsiteY84" fmla="*/ 456941 h 1855788"/>
                    <a:gd name="connsiteX85" fmla="*/ 1972435 w 2781300"/>
                    <a:gd name="connsiteY85" fmla="*/ 451649 h 1855788"/>
                    <a:gd name="connsiteX86" fmla="*/ 1949751 w 2781300"/>
                    <a:gd name="connsiteY86" fmla="*/ 494699 h 1855788"/>
                    <a:gd name="connsiteX87" fmla="*/ 2100242 w 2781300"/>
                    <a:gd name="connsiteY87" fmla="*/ 524674 h 1855788"/>
                    <a:gd name="connsiteX88" fmla="*/ 2080914 w 2781300"/>
                    <a:gd name="connsiteY88" fmla="*/ 567549 h 1855788"/>
                    <a:gd name="connsiteX89" fmla="*/ 2203928 w 2781300"/>
                    <a:gd name="connsiteY89" fmla="*/ 576262 h 1855788"/>
                    <a:gd name="connsiteX90" fmla="*/ 2180042 w 2781300"/>
                    <a:gd name="connsiteY90" fmla="*/ 622605 h 1855788"/>
                    <a:gd name="connsiteX91" fmla="*/ 2346339 w 2781300"/>
                    <a:gd name="connsiteY91" fmla="*/ 631032 h 1855788"/>
                    <a:gd name="connsiteX92" fmla="*/ 2319231 w 2781300"/>
                    <a:gd name="connsiteY92" fmla="*/ 696341 h 1855788"/>
                    <a:gd name="connsiteX93" fmla="*/ 2438404 w 2781300"/>
                    <a:gd name="connsiteY93" fmla="*/ 707232 h 1855788"/>
                    <a:gd name="connsiteX94" fmla="*/ 2416227 w 2781300"/>
                    <a:gd name="connsiteY94" fmla="*/ 746374 h 1855788"/>
                    <a:gd name="connsiteX95" fmla="*/ 2548297 w 2781300"/>
                    <a:gd name="connsiteY95" fmla="*/ 747713 h 1855788"/>
                    <a:gd name="connsiteX96" fmla="*/ 2513846 w 2781300"/>
                    <a:gd name="connsiteY96" fmla="*/ 796728 h 1855788"/>
                    <a:gd name="connsiteX97" fmla="*/ 2660245 w 2781300"/>
                    <a:gd name="connsiteY97" fmla="*/ 795338 h 1855788"/>
                    <a:gd name="connsiteX98" fmla="*/ 2629833 w 2781300"/>
                    <a:gd name="connsiteY98" fmla="*/ 852351 h 1855788"/>
                    <a:gd name="connsiteX99" fmla="*/ 2710659 w 2781300"/>
                    <a:gd name="connsiteY99" fmla="*/ 852487 h 1855788"/>
                    <a:gd name="connsiteX100" fmla="*/ 2692412 w 2781300"/>
                    <a:gd name="connsiteY100" fmla="*/ 881266 h 1855788"/>
                    <a:gd name="connsiteX101" fmla="*/ 2781300 w 2781300"/>
                    <a:gd name="connsiteY10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33007 w 2781300"/>
                    <a:gd name="connsiteY34" fmla="*/ 1695312 h 1855788"/>
                    <a:gd name="connsiteX35" fmla="*/ 1346173 w 2781300"/>
                    <a:gd name="connsiteY35" fmla="*/ 1736726 h 1855788"/>
                    <a:gd name="connsiteX36" fmla="*/ 1260393 w 2781300"/>
                    <a:gd name="connsiteY36" fmla="*/ 1732550 h 1855788"/>
                    <a:gd name="connsiteX37" fmla="*/ 1252800 w 2781300"/>
                    <a:gd name="connsiteY37" fmla="*/ 1731433 h 1855788"/>
                    <a:gd name="connsiteX38" fmla="*/ 1209062 w 2781300"/>
                    <a:gd name="connsiteY38" fmla="*/ 1749131 h 1855788"/>
                    <a:gd name="connsiteX39" fmla="*/ 1222348 w 2781300"/>
                    <a:gd name="connsiteY39" fmla="*/ 1793876 h 1855788"/>
                    <a:gd name="connsiteX40" fmla="*/ 1136568 w 2781300"/>
                    <a:gd name="connsiteY40" fmla="*/ 1789405 h 1855788"/>
                    <a:gd name="connsiteX41" fmla="*/ 1107314 w 2781300"/>
                    <a:gd name="connsiteY41" fmla="*/ 1784797 h 1855788"/>
                    <a:gd name="connsiteX42" fmla="*/ 1098822 w 2781300"/>
                    <a:gd name="connsiteY42" fmla="*/ 1787442 h 1855788"/>
                    <a:gd name="connsiteX43" fmla="*/ 1108885 w 2781300"/>
                    <a:gd name="connsiteY43" fmla="*/ 1822451 h 1855788"/>
                    <a:gd name="connsiteX44" fmla="*/ 1023105 w 2781300"/>
                    <a:gd name="connsiteY44" fmla="*/ 1817833 h 1855788"/>
                    <a:gd name="connsiteX45" fmla="*/ 1003642 w 2781300"/>
                    <a:gd name="connsiteY45" fmla="*/ 1814666 h 1855788"/>
                    <a:gd name="connsiteX46" fmla="*/ 997790 w 2781300"/>
                    <a:gd name="connsiteY46" fmla="*/ 1815797 h 1855788"/>
                    <a:gd name="connsiteX47" fmla="*/ 1008873 w 2781300"/>
                    <a:gd name="connsiteY47" fmla="*/ 1855788 h 1855788"/>
                    <a:gd name="connsiteX48" fmla="*/ 839790 w 2781300"/>
                    <a:gd name="connsiteY48" fmla="*/ 1836937 h 1855788"/>
                    <a:gd name="connsiteX49" fmla="*/ 821133 w 2781300"/>
                    <a:gd name="connsiteY49" fmla="*/ 1831631 h 1855788"/>
                    <a:gd name="connsiteX50" fmla="*/ 775540 w 2781300"/>
                    <a:gd name="connsiteY50" fmla="*/ 1828957 h 1855788"/>
                    <a:gd name="connsiteX51" fmla="*/ 0 w 2781300"/>
                    <a:gd name="connsiteY51" fmla="*/ 941388 h 1855788"/>
                    <a:gd name="connsiteX52" fmla="*/ 626400 w 2781300"/>
                    <a:gd name="connsiteY52" fmla="*/ 93223 h 1855788"/>
                    <a:gd name="connsiteX53" fmla="*/ 667074 w 2781300"/>
                    <a:gd name="connsiteY53" fmla="*/ 81034 h 1855788"/>
                    <a:gd name="connsiteX54" fmla="*/ 682305 w 2781300"/>
                    <a:gd name="connsiteY54" fmla="*/ 72919 h 1855788"/>
                    <a:gd name="connsiteX55" fmla="*/ 1008873 w 2781300"/>
                    <a:gd name="connsiteY55" fmla="*/ 0 h 1855788"/>
                    <a:gd name="connsiteX56" fmla="*/ 997186 w 2781300"/>
                    <a:gd name="connsiteY56" fmla="*/ 42173 h 1855788"/>
                    <a:gd name="connsiteX57" fmla="*/ 1023105 w 2781300"/>
                    <a:gd name="connsiteY57" fmla="*/ 37956 h 1855788"/>
                    <a:gd name="connsiteX58" fmla="*/ 1108885 w 2781300"/>
                    <a:gd name="connsiteY58" fmla="*/ 33337 h 1855788"/>
                    <a:gd name="connsiteX59" fmla="*/ 1097623 w 2781300"/>
                    <a:gd name="connsiteY59" fmla="*/ 72518 h 1855788"/>
                    <a:gd name="connsiteX60" fmla="*/ 1136568 w 2781300"/>
                    <a:gd name="connsiteY60" fmla="*/ 66383 h 1855788"/>
                    <a:gd name="connsiteX61" fmla="*/ 1222348 w 2781300"/>
                    <a:gd name="connsiteY61" fmla="*/ 61912 h 1855788"/>
                    <a:gd name="connsiteX62" fmla="*/ 1206030 w 2781300"/>
                    <a:gd name="connsiteY62" fmla="*/ 116866 h 1855788"/>
                    <a:gd name="connsiteX63" fmla="*/ 1232453 w 2781300"/>
                    <a:gd name="connsiteY63" fmla="*/ 127349 h 1855788"/>
                    <a:gd name="connsiteX64" fmla="*/ 1260393 w 2781300"/>
                    <a:gd name="connsiteY64" fmla="*/ 123238 h 1855788"/>
                    <a:gd name="connsiteX65" fmla="*/ 1346173 w 2781300"/>
                    <a:gd name="connsiteY65" fmla="*/ 119062 h 1855788"/>
                    <a:gd name="connsiteX66" fmla="*/ 1332246 w 2781300"/>
                    <a:gd name="connsiteY66" fmla="*/ 162868 h 1855788"/>
                    <a:gd name="connsiteX67" fmla="*/ 1344564 w 2781300"/>
                    <a:gd name="connsiteY67" fmla="*/ 161141 h 1855788"/>
                    <a:gd name="connsiteX68" fmla="*/ 1430344 w 2781300"/>
                    <a:gd name="connsiteY68" fmla="*/ 157162 h 1855788"/>
                    <a:gd name="connsiteX69" fmla="*/ 1413731 w 2781300"/>
                    <a:gd name="connsiteY69" fmla="*/ 206956 h 1855788"/>
                    <a:gd name="connsiteX70" fmla="*/ 1421485 w 2781300"/>
                    <a:gd name="connsiteY70" fmla="*/ 210624 h 1855788"/>
                    <a:gd name="connsiteX71" fmla="*/ 1473151 w 2781300"/>
                    <a:gd name="connsiteY71" fmla="*/ 203783 h 1855788"/>
                    <a:gd name="connsiteX72" fmla="*/ 1558931 w 2781300"/>
                    <a:gd name="connsiteY72" fmla="*/ 200025 h 1855788"/>
                    <a:gd name="connsiteX73" fmla="*/ 1535305 w 2781300"/>
                    <a:gd name="connsiteY73" fmla="*/ 266902 h 1855788"/>
                    <a:gd name="connsiteX74" fmla="*/ 1540646 w 2781300"/>
                    <a:gd name="connsiteY74" fmla="*/ 269743 h 1855788"/>
                    <a:gd name="connsiteX75" fmla="*/ 1620474 w 2781300"/>
                    <a:gd name="connsiteY75" fmla="*/ 263128 h 1855788"/>
                    <a:gd name="connsiteX76" fmla="*/ 1605204 w 2781300"/>
                    <a:gd name="connsiteY76" fmla="*/ 304079 h 1855788"/>
                    <a:gd name="connsiteX77" fmla="*/ 1757367 w 2781300"/>
                    <a:gd name="connsiteY77" fmla="*/ 311945 h 1855788"/>
                    <a:gd name="connsiteX78" fmla="*/ 1735914 w 2781300"/>
                    <a:gd name="connsiteY78" fmla="*/ 364629 h 1855788"/>
                    <a:gd name="connsiteX79" fmla="*/ 1808129 w 2781300"/>
                    <a:gd name="connsiteY79" fmla="*/ 359574 h 1855788"/>
                    <a:gd name="connsiteX80" fmla="*/ 1792112 w 2781300"/>
                    <a:gd name="connsiteY80" fmla="*/ 395862 h 1855788"/>
                    <a:gd name="connsiteX81" fmla="*/ 1908140 w 2781300"/>
                    <a:gd name="connsiteY81" fmla="*/ 388149 h 1855788"/>
                    <a:gd name="connsiteX82" fmla="*/ 1877411 w 2781300"/>
                    <a:gd name="connsiteY82" fmla="*/ 454261 h 1855788"/>
                    <a:gd name="connsiteX83" fmla="*/ 1882194 w 2781300"/>
                    <a:gd name="connsiteY83" fmla="*/ 456941 h 1855788"/>
                    <a:gd name="connsiteX84" fmla="*/ 1972435 w 2781300"/>
                    <a:gd name="connsiteY84" fmla="*/ 451649 h 1855788"/>
                    <a:gd name="connsiteX85" fmla="*/ 1949751 w 2781300"/>
                    <a:gd name="connsiteY85" fmla="*/ 494699 h 1855788"/>
                    <a:gd name="connsiteX86" fmla="*/ 2100242 w 2781300"/>
                    <a:gd name="connsiteY86" fmla="*/ 524674 h 1855788"/>
                    <a:gd name="connsiteX87" fmla="*/ 2080914 w 2781300"/>
                    <a:gd name="connsiteY87" fmla="*/ 567549 h 1855788"/>
                    <a:gd name="connsiteX88" fmla="*/ 2203928 w 2781300"/>
                    <a:gd name="connsiteY88" fmla="*/ 576262 h 1855788"/>
                    <a:gd name="connsiteX89" fmla="*/ 2180042 w 2781300"/>
                    <a:gd name="connsiteY89" fmla="*/ 622605 h 1855788"/>
                    <a:gd name="connsiteX90" fmla="*/ 2346339 w 2781300"/>
                    <a:gd name="connsiteY90" fmla="*/ 631032 h 1855788"/>
                    <a:gd name="connsiteX91" fmla="*/ 2319231 w 2781300"/>
                    <a:gd name="connsiteY91" fmla="*/ 696341 h 1855788"/>
                    <a:gd name="connsiteX92" fmla="*/ 2438404 w 2781300"/>
                    <a:gd name="connsiteY92" fmla="*/ 707232 h 1855788"/>
                    <a:gd name="connsiteX93" fmla="*/ 2416227 w 2781300"/>
                    <a:gd name="connsiteY93" fmla="*/ 746374 h 1855788"/>
                    <a:gd name="connsiteX94" fmla="*/ 2548297 w 2781300"/>
                    <a:gd name="connsiteY94" fmla="*/ 747713 h 1855788"/>
                    <a:gd name="connsiteX95" fmla="*/ 2513846 w 2781300"/>
                    <a:gd name="connsiteY95" fmla="*/ 796728 h 1855788"/>
                    <a:gd name="connsiteX96" fmla="*/ 2660245 w 2781300"/>
                    <a:gd name="connsiteY96" fmla="*/ 795338 h 1855788"/>
                    <a:gd name="connsiteX97" fmla="*/ 2629833 w 2781300"/>
                    <a:gd name="connsiteY97" fmla="*/ 852351 h 1855788"/>
                    <a:gd name="connsiteX98" fmla="*/ 2710659 w 2781300"/>
                    <a:gd name="connsiteY98" fmla="*/ 852487 h 1855788"/>
                    <a:gd name="connsiteX99" fmla="*/ 2692412 w 2781300"/>
                    <a:gd name="connsiteY99" fmla="*/ 881266 h 1855788"/>
                    <a:gd name="connsiteX100" fmla="*/ 2781300 w 2781300"/>
                    <a:gd name="connsiteY10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52800 w 2781300"/>
                    <a:gd name="connsiteY36" fmla="*/ 1731433 h 1855788"/>
                    <a:gd name="connsiteX37" fmla="*/ 1209062 w 2781300"/>
                    <a:gd name="connsiteY37" fmla="*/ 1749131 h 1855788"/>
                    <a:gd name="connsiteX38" fmla="*/ 1222348 w 2781300"/>
                    <a:gd name="connsiteY38" fmla="*/ 1793876 h 1855788"/>
                    <a:gd name="connsiteX39" fmla="*/ 1136568 w 2781300"/>
                    <a:gd name="connsiteY39" fmla="*/ 1789405 h 1855788"/>
                    <a:gd name="connsiteX40" fmla="*/ 1107314 w 2781300"/>
                    <a:gd name="connsiteY40" fmla="*/ 1784797 h 1855788"/>
                    <a:gd name="connsiteX41" fmla="*/ 1098822 w 2781300"/>
                    <a:gd name="connsiteY41" fmla="*/ 1787442 h 1855788"/>
                    <a:gd name="connsiteX42" fmla="*/ 1108885 w 2781300"/>
                    <a:gd name="connsiteY42" fmla="*/ 1822451 h 1855788"/>
                    <a:gd name="connsiteX43" fmla="*/ 1023105 w 2781300"/>
                    <a:gd name="connsiteY43" fmla="*/ 1817833 h 1855788"/>
                    <a:gd name="connsiteX44" fmla="*/ 1003642 w 2781300"/>
                    <a:gd name="connsiteY44" fmla="*/ 1814666 h 1855788"/>
                    <a:gd name="connsiteX45" fmla="*/ 997790 w 2781300"/>
                    <a:gd name="connsiteY45" fmla="*/ 1815797 h 1855788"/>
                    <a:gd name="connsiteX46" fmla="*/ 1008873 w 2781300"/>
                    <a:gd name="connsiteY46" fmla="*/ 1855788 h 1855788"/>
                    <a:gd name="connsiteX47" fmla="*/ 839790 w 2781300"/>
                    <a:gd name="connsiteY47" fmla="*/ 1836937 h 1855788"/>
                    <a:gd name="connsiteX48" fmla="*/ 821133 w 2781300"/>
                    <a:gd name="connsiteY48" fmla="*/ 1831631 h 1855788"/>
                    <a:gd name="connsiteX49" fmla="*/ 775540 w 2781300"/>
                    <a:gd name="connsiteY49" fmla="*/ 1828957 h 1855788"/>
                    <a:gd name="connsiteX50" fmla="*/ 0 w 2781300"/>
                    <a:gd name="connsiteY50" fmla="*/ 941388 h 1855788"/>
                    <a:gd name="connsiteX51" fmla="*/ 626400 w 2781300"/>
                    <a:gd name="connsiteY51" fmla="*/ 93223 h 1855788"/>
                    <a:gd name="connsiteX52" fmla="*/ 667074 w 2781300"/>
                    <a:gd name="connsiteY52" fmla="*/ 81034 h 1855788"/>
                    <a:gd name="connsiteX53" fmla="*/ 682305 w 2781300"/>
                    <a:gd name="connsiteY53" fmla="*/ 72919 h 1855788"/>
                    <a:gd name="connsiteX54" fmla="*/ 1008873 w 2781300"/>
                    <a:gd name="connsiteY54" fmla="*/ 0 h 1855788"/>
                    <a:gd name="connsiteX55" fmla="*/ 997186 w 2781300"/>
                    <a:gd name="connsiteY55" fmla="*/ 42173 h 1855788"/>
                    <a:gd name="connsiteX56" fmla="*/ 1023105 w 2781300"/>
                    <a:gd name="connsiteY56" fmla="*/ 37956 h 1855788"/>
                    <a:gd name="connsiteX57" fmla="*/ 1108885 w 2781300"/>
                    <a:gd name="connsiteY57" fmla="*/ 33337 h 1855788"/>
                    <a:gd name="connsiteX58" fmla="*/ 1097623 w 2781300"/>
                    <a:gd name="connsiteY58" fmla="*/ 72518 h 1855788"/>
                    <a:gd name="connsiteX59" fmla="*/ 1136568 w 2781300"/>
                    <a:gd name="connsiteY59" fmla="*/ 66383 h 1855788"/>
                    <a:gd name="connsiteX60" fmla="*/ 1222348 w 2781300"/>
                    <a:gd name="connsiteY60" fmla="*/ 61912 h 1855788"/>
                    <a:gd name="connsiteX61" fmla="*/ 1206030 w 2781300"/>
                    <a:gd name="connsiteY61" fmla="*/ 116866 h 1855788"/>
                    <a:gd name="connsiteX62" fmla="*/ 1232453 w 2781300"/>
                    <a:gd name="connsiteY62" fmla="*/ 127349 h 1855788"/>
                    <a:gd name="connsiteX63" fmla="*/ 1260393 w 2781300"/>
                    <a:gd name="connsiteY63" fmla="*/ 123238 h 1855788"/>
                    <a:gd name="connsiteX64" fmla="*/ 1346173 w 2781300"/>
                    <a:gd name="connsiteY64" fmla="*/ 119062 h 1855788"/>
                    <a:gd name="connsiteX65" fmla="*/ 1332246 w 2781300"/>
                    <a:gd name="connsiteY65" fmla="*/ 162868 h 1855788"/>
                    <a:gd name="connsiteX66" fmla="*/ 1344564 w 2781300"/>
                    <a:gd name="connsiteY66" fmla="*/ 161141 h 1855788"/>
                    <a:gd name="connsiteX67" fmla="*/ 1430344 w 2781300"/>
                    <a:gd name="connsiteY67" fmla="*/ 157162 h 1855788"/>
                    <a:gd name="connsiteX68" fmla="*/ 1413731 w 2781300"/>
                    <a:gd name="connsiteY68" fmla="*/ 206956 h 1855788"/>
                    <a:gd name="connsiteX69" fmla="*/ 1421485 w 2781300"/>
                    <a:gd name="connsiteY69" fmla="*/ 210624 h 1855788"/>
                    <a:gd name="connsiteX70" fmla="*/ 1473151 w 2781300"/>
                    <a:gd name="connsiteY70" fmla="*/ 203783 h 1855788"/>
                    <a:gd name="connsiteX71" fmla="*/ 1558931 w 2781300"/>
                    <a:gd name="connsiteY71" fmla="*/ 200025 h 1855788"/>
                    <a:gd name="connsiteX72" fmla="*/ 1535305 w 2781300"/>
                    <a:gd name="connsiteY72" fmla="*/ 266902 h 1855788"/>
                    <a:gd name="connsiteX73" fmla="*/ 1540646 w 2781300"/>
                    <a:gd name="connsiteY73" fmla="*/ 269743 h 1855788"/>
                    <a:gd name="connsiteX74" fmla="*/ 1620474 w 2781300"/>
                    <a:gd name="connsiteY74" fmla="*/ 263128 h 1855788"/>
                    <a:gd name="connsiteX75" fmla="*/ 1605204 w 2781300"/>
                    <a:gd name="connsiteY75" fmla="*/ 304079 h 1855788"/>
                    <a:gd name="connsiteX76" fmla="*/ 1757367 w 2781300"/>
                    <a:gd name="connsiteY76" fmla="*/ 311945 h 1855788"/>
                    <a:gd name="connsiteX77" fmla="*/ 1735914 w 2781300"/>
                    <a:gd name="connsiteY77" fmla="*/ 364629 h 1855788"/>
                    <a:gd name="connsiteX78" fmla="*/ 1808129 w 2781300"/>
                    <a:gd name="connsiteY78" fmla="*/ 359574 h 1855788"/>
                    <a:gd name="connsiteX79" fmla="*/ 1792112 w 2781300"/>
                    <a:gd name="connsiteY79" fmla="*/ 395862 h 1855788"/>
                    <a:gd name="connsiteX80" fmla="*/ 1908140 w 2781300"/>
                    <a:gd name="connsiteY80" fmla="*/ 388149 h 1855788"/>
                    <a:gd name="connsiteX81" fmla="*/ 1877411 w 2781300"/>
                    <a:gd name="connsiteY81" fmla="*/ 454261 h 1855788"/>
                    <a:gd name="connsiteX82" fmla="*/ 1882194 w 2781300"/>
                    <a:gd name="connsiteY82" fmla="*/ 456941 h 1855788"/>
                    <a:gd name="connsiteX83" fmla="*/ 1972435 w 2781300"/>
                    <a:gd name="connsiteY83" fmla="*/ 451649 h 1855788"/>
                    <a:gd name="connsiteX84" fmla="*/ 1949751 w 2781300"/>
                    <a:gd name="connsiteY84" fmla="*/ 494699 h 1855788"/>
                    <a:gd name="connsiteX85" fmla="*/ 2100242 w 2781300"/>
                    <a:gd name="connsiteY85" fmla="*/ 524674 h 1855788"/>
                    <a:gd name="connsiteX86" fmla="*/ 2080914 w 2781300"/>
                    <a:gd name="connsiteY86" fmla="*/ 567549 h 1855788"/>
                    <a:gd name="connsiteX87" fmla="*/ 2203928 w 2781300"/>
                    <a:gd name="connsiteY87" fmla="*/ 576262 h 1855788"/>
                    <a:gd name="connsiteX88" fmla="*/ 2180042 w 2781300"/>
                    <a:gd name="connsiteY88" fmla="*/ 622605 h 1855788"/>
                    <a:gd name="connsiteX89" fmla="*/ 2346339 w 2781300"/>
                    <a:gd name="connsiteY89" fmla="*/ 631032 h 1855788"/>
                    <a:gd name="connsiteX90" fmla="*/ 2319231 w 2781300"/>
                    <a:gd name="connsiteY90" fmla="*/ 696341 h 1855788"/>
                    <a:gd name="connsiteX91" fmla="*/ 2438404 w 2781300"/>
                    <a:gd name="connsiteY91" fmla="*/ 707232 h 1855788"/>
                    <a:gd name="connsiteX92" fmla="*/ 2416227 w 2781300"/>
                    <a:gd name="connsiteY92" fmla="*/ 746374 h 1855788"/>
                    <a:gd name="connsiteX93" fmla="*/ 2548297 w 2781300"/>
                    <a:gd name="connsiteY93" fmla="*/ 747713 h 1855788"/>
                    <a:gd name="connsiteX94" fmla="*/ 2513846 w 2781300"/>
                    <a:gd name="connsiteY94" fmla="*/ 796728 h 1855788"/>
                    <a:gd name="connsiteX95" fmla="*/ 2660245 w 2781300"/>
                    <a:gd name="connsiteY95" fmla="*/ 795338 h 1855788"/>
                    <a:gd name="connsiteX96" fmla="*/ 2629833 w 2781300"/>
                    <a:gd name="connsiteY96" fmla="*/ 852351 h 1855788"/>
                    <a:gd name="connsiteX97" fmla="*/ 2710659 w 2781300"/>
                    <a:gd name="connsiteY97" fmla="*/ 852487 h 1855788"/>
                    <a:gd name="connsiteX98" fmla="*/ 2692412 w 2781300"/>
                    <a:gd name="connsiteY98" fmla="*/ 881266 h 1855788"/>
                    <a:gd name="connsiteX99" fmla="*/ 2781300 w 2781300"/>
                    <a:gd name="connsiteY9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36720 w 2781300"/>
                    <a:gd name="connsiteY33" fmla="*/ 1693547 h 1855788"/>
                    <a:gd name="connsiteX34" fmla="*/ 1346173 w 2781300"/>
                    <a:gd name="connsiteY34" fmla="*/ 1736726 h 1855788"/>
                    <a:gd name="connsiteX35" fmla="*/ 1260393 w 2781300"/>
                    <a:gd name="connsiteY35" fmla="*/ 1732550 h 1855788"/>
                    <a:gd name="connsiteX36" fmla="*/ 1209062 w 2781300"/>
                    <a:gd name="connsiteY36" fmla="*/ 1749131 h 1855788"/>
                    <a:gd name="connsiteX37" fmla="*/ 1222348 w 2781300"/>
                    <a:gd name="connsiteY37" fmla="*/ 1793876 h 1855788"/>
                    <a:gd name="connsiteX38" fmla="*/ 1136568 w 2781300"/>
                    <a:gd name="connsiteY38" fmla="*/ 1789405 h 1855788"/>
                    <a:gd name="connsiteX39" fmla="*/ 1107314 w 2781300"/>
                    <a:gd name="connsiteY39" fmla="*/ 1784797 h 1855788"/>
                    <a:gd name="connsiteX40" fmla="*/ 1098822 w 2781300"/>
                    <a:gd name="connsiteY40" fmla="*/ 1787442 h 1855788"/>
                    <a:gd name="connsiteX41" fmla="*/ 1108885 w 2781300"/>
                    <a:gd name="connsiteY41" fmla="*/ 1822451 h 1855788"/>
                    <a:gd name="connsiteX42" fmla="*/ 1023105 w 2781300"/>
                    <a:gd name="connsiteY42" fmla="*/ 1817833 h 1855788"/>
                    <a:gd name="connsiteX43" fmla="*/ 1003642 w 2781300"/>
                    <a:gd name="connsiteY43" fmla="*/ 1814666 h 1855788"/>
                    <a:gd name="connsiteX44" fmla="*/ 997790 w 2781300"/>
                    <a:gd name="connsiteY44" fmla="*/ 1815797 h 1855788"/>
                    <a:gd name="connsiteX45" fmla="*/ 1008873 w 2781300"/>
                    <a:gd name="connsiteY45" fmla="*/ 1855788 h 1855788"/>
                    <a:gd name="connsiteX46" fmla="*/ 839790 w 2781300"/>
                    <a:gd name="connsiteY46" fmla="*/ 1836937 h 1855788"/>
                    <a:gd name="connsiteX47" fmla="*/ 821133 w 2781300"/>
                    <a:gd name="connsiteY47" fmla="*/ 1831631 h 1855788"/>
                    <a:gd name="connsiteX48" fmla="*/ 775540 w 2781300"/>
                    <a:gd name="connsiteY48" fmla="*/ 1828957 h 1855788"/>
                    <a:gd name="connsiteX49" fmla="*/ 0 w 2781300"/>
                    <a:gd name="connsiteY49" fmla="*/ 941388 h 1855788"/>
                    <a:gd name="connsiteX50" fmla="*/ 626400 w 2781300"/>
                    <a:gd name="connsiteY50" fmla="*/ 93223 h 1855788"/>
                    <a:gd name="connsiteX51" fmla="*/ 667074 w 2781300"/>
                    <a:gd name="connsiteY51" fmla="*/ 81034 h 1855788"/>
                    <a:gd name="connsiteX52" fmla="*/ 682305 w 2781300"/>
                    <a:gd name="connsiteY52" fmla="*/ 72919 h 1855788"/>
                    <a:gd name="connsiteX53" fmla="*/ 1008873 w 2781300"/>
                    <a:gd name="connsiteY53" fmla="*/ 0 h 1855788"/>
                    <a:gd name="connsiteX54" fmla="*/ 997186 w 2781300"/>
                    <a:gd name="connsiteY54" fmla="*/ 42173 h 1855788"/>
                    <a:gd name="connsiteX55" fmla="*/ 1023105 w 2781300"/>
                    <a:gd name="connsiteY55" fmla="*/ 37956 h 1855788"/>
                    <a:gd name="connsiteX56" fmla="*/ 1108885 w 2781300"/>
                    <a:gd name="connsiteY56" fmla="*/ 33337 h 1855788"/>
                    <a:gd name="connsiteX57" fmla="*/ 1097623 w 2781300"/>
                    <a:gd name="connsiteY57" fmla="*/ 72518 h 1855788"/>
                    <a:gd name="connsiteX58" fmla="*/ 1136568 w 2781300"/>
                    <a:gd name="connsiteY58" fmla="*/ 66383 h 1855788"/>
                    <a:gd name="connsiteX59" fmla="*/ 1222348 w 2781300"/>
                    <a:gd name="connsiteY59" fmla="*/ 61912 h 1855788"/>
                    <a:gd name="connsiteX60" fmla="*/ 1206030 w 2781300"/>
                    <a:gd name="connsiteY60" fmla="*/ 116866 h 1855788"/>
                    <a:gd name="connsiteX61" fmla="*/ 1232453 w 2781300"/>
                    <a:gd name="connsiteY61" fmla="*/ 127349 h 1855788"/>
                    <a:gd name="connsiteX62" fmla="*/ 1260393 w 2781300"/>
                    <a:gd name="connsiteY62" fmla="*/ 123238 h 1855788"/>
                    <a:gd name="connsiteX63" fmla="*/ 1346173 w 2781300"/>
                    <a:gd name="connsiteY63" fmla="*/ 119062 h 1855788"/>
                    <a:gd name="connsiteX64" fmla="*/ 1332246 w 2781300"/>
                    <a:gd name="connsiteY64" fmla="*/ 162868 h 1855788"/>
                    <a:gd name="connsiteX65" fmla="*/ 1344564 w 2781300"/>
                    <a:gd name="connsiteY65" fmla="*/ 161141 h 1855788"/>
                    <a:gd name="connsiteX66" fmla="*/ 1430344 w 2781300"/>
                    <a:gd name="connsiteY66" fmla="*/ 157162 h 1855788"/>
                    <a:gd name="connsiteX67" fmla="*/ 1413731 w 2781300"/>
                    <a:gd name="connsiteY67" fmla="*/ 206956 h 1855788"/>
                    <a:gd name="connsiteX68" fmla="*/ 1421485 w 2781300"/>
                    <a:gd name="connsiteY68" fmla="*/ 210624 h 1855788"/>
                    <a:gd name="connsiteX69" fmla="*/ 1473151 w 2781300"/>
                    <a:gd name="connsiteY69" fmla="*/ 203783 h 1855788"/>
                    <a:gd name="connsiteX70" fmla="*/ 1558931 w 2781300"/>
                    <a:gd name="connsiteY70" fmla="*/ 200025 h 1855788"/>
                    <a:gd name="connsiteX71" fmla="*/ 1535305 w 2781300"/>
                    <a:gd name="connsiteY71" fmla="*/ 266902 h 1855788"/>
                    <a:gd name="connsiteX72" fmla="*/ 1540646 w 2781300"/>
                    <a:gd name="connsiteY72" fmla="*/ 269743 h 1855788"/>
                    <a:gd name="connsiteX73" fmla="*/ 1620474 w 2781300"/>
                    <a:gd name="connsiteY73" fmla="*/ 263128 h 1855788"/>
                    <a:gd name="connsiteX74" fmla="*/ 1605204 w 2781300"/>
                    <a:gd name="connsiteY74" fmla="*/ 304079 h 1855788"/>
                    <a:gd name="connsiteX75" fmla="*/ 1757367 w 2781300"/>
                    <a:gd name="connsiteY75" fmla="*/ 311945 h 1855788"/>
                    <a:gd name="connsiteX76" fmla="*/ 1735914 w 2781300"/>
                    <a:gd name="connsiteY76" fmla="*/ 364629 h 1855788"/>
                    <a:gd name="connsiteX77" fmla="*/ 1808129 w 2781300"/>
                    <a:gd name="connsiteY77" fmla="*/ 359574 h 1855788"/>
                    <a:gd name="connsiteX78" fmla="*/ 1792112 w 2781300"/>
                    <a:gd name="connsiteY78" fmla="*/ 395862 h 1855788"/>
                    <a:gd name="connsiteX79" fmla="*/ 1908140 w 2781300"/>
                    <a:gd name="connsiteY79" fmla="*/ 388149 h 1855788"/>
                    <a:gd name="connsiteX80" fmla="*/ 1877411 w 2781300"/>
                    <a:gd name="connsiteY80" fmla="*/ 454261 h 1855788"/>
                    <a:gd name="connsiteX81" fmla="*/ 1882194 w 2781300"/>
                    <a:gd name="connsiteY81" fmla="*/ 456941 h 1855788"/>
                    <a:gd name="connsiteX82" fmla="*/ 1972435 w 2781300"/>
                    <a:gd name="connsiteY82" fmla="*/ 451649 h 1855788"/>
                    <a:gd name="connsiteX83" fmla="*/ 1949751 w 2781300"/>
                    <a:gd name="connsiteY83" fmla="*/ 494699 h 1855788"/>
                    <a:gd name="connsiteX84" fmla="*/ 2100242 w 2781300"/>
                    <a:gd name="connsiteY84" fmla="*/ 524674 h 1855788"/>
                    <a:gd name="connsiteX85" fmla="*/ 2080914 w 2781300"/>
                    <a:gd name="connsiteY85" fmla="*/ 567549 h 1855788"/>
                    <a:gd name="connsiteX86" fmla="*/ 2203928 w 2781300"/>
                    <a:gd name="connsiteY86" fmla="*/ 576262 h 1855788"/>
                    <a:gd name="connsiteX87" fmla="*/ 2180042 w 2781300"/>
                    <a:gd name="connsiteY87" fmla="*/ 622605 h 1855788"/>
                    <a:gd name="connsiteX88" fmla="*/ 2346339 w 2781300"/>
                    <a:gd name="connsiteY88" fmla="*/ 631032 h 1855788"/>
                    <a:gd name="connsiteX89" fmla="*/ 2319231 w 2781300"/>
                    <a:gd name="connsiteY89" fmla="*/ 696341 h 1855788"/>
                    <a:gd name="connsiteX90" fmla="*/ 2438404 w 2781300"/>
                    <a:gd name="connsiteY90" fmla="*/ 707232 h 1855788"/>
                    <a:gd name="connsiteX91" fmla="*/ 2416227 w 2781300"/>
                    <a:gd name="connsiteY91" fmla="*/ 746374 h 1855788"/>
                    <a:gd name="connsiteX92" fmla="*/ 2548297 w 2781300"/>
                    <a:gd name="connsiteY92" fmla="*/ 747713 h 1855788"/>
                    <a:gd name="connsiteX93" fmla="*/ 2513846 w 2781300"/>
                    <a:gd name="connsiteY93" fmla="*/ 796728 h 1855788"/>
                    <a:gd name="connsiteX94" fmla="*/ 2660245 w 2781300"/>
                    <a:gd name="connsiteY94" fmla="*/ 795338 h 1855788"/>
                    <a:gd name="connsiteX95" fmla="*/ 2629833 w 2781300"/>
                    <a:gd name="connsiteY95" fmla="*/ 852351 h 1855788"/>
                    <a:gd name="connsiteX96" fmla="*/ 2710659 w 2781300"/>
                    <a:gd name="connsiteY96" fmla="*/ 852487 h 1855788"/>
                    <a:gd name="connsiteX97" fmla="*/ 2692412 w 2781300"/>
                    <a:gd name="connsiteY97" fmla="*/ 881266 h 1855788"/>
                    <a:gd name="connsiteX98" fmla="*/ 2781300 w 2781300"/>
                    <a:gd name="connsiteY9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60393 w 2781300"/>
                    <a:gd name="connsiteY34" fmla="*/ 1732550 h 1855788"/>
                    <a:gd name="connsiteX35" fmla="*/ 1209062 w 2781300"/>
                    <a:gd name="connsiteY35" fmla="*/ 1749131 h 1855788"/>
                    <a:gd name="connsiteX36" fmla="*/ 1222348 w 2781300"/>
                    <a:gd name="connsiteY36" fmla="*/ 1793876 h 1855788"/>
                    <a:gd name="connsiteX37" fmla="*/ 1136568 w 2781300"/>
                    <a:gd name="connsiteY37" fmla="*/ 1789405 h 1855788"/>
                    <a:gd name="connsiteX38" fmla="*/ 1107314 w 2781300"/>
                    <a:gd name="connsiteY38" fmla="*/ 1784797 h 1855788"/>
                    <a:gd name="connsiteX39" fmla="*/ 1098822 w 2781300"/>
                    <a:gd name="connsiteY39" fmla="*/ 1787442 h 1855788"/>
                    <a:gd name="connsiteX40" fmla="*/ 1108885 w 2781300"/>
                    <a:gd name="connsiteY40" fmla="*/ 1822451 h 1855788"/>
                    <a:gd name="connsiteX41" fmla="*/ 1023105 w 2781300"/>
                    <a:gd name="connsiteY41" fmla="*/ 1817833 h 1855788"/>
                    <a:gd name="connsiteX42" fmla="*/ 1003642 w 2781300"/>
                    <a:gd name="connsiteY42" fmla="*/ 1814666 h 1855788"/>
                    <a:gd name="connsiteX43" fmla="*/ 997790 w 2781300"/>
                    <a:gd name="connsiteY43" fmla="*/ 1815797 h 1855788"/>
                    <a:gd name="connsiteX44" fmla="*/ 1008873 w 2781300"/>
                    <a:gd name="connsiteY44" fmla="*/ 1855788 h 1855788"/>
                    <a:gd name="connsiteX45" fmla="*/ 839790 w 2781300"/>
                    <a:gd name="connsiteY45" fmla="*/ 1836937 h 1855788"/>
                    <a:gd name="connsiteX46" fmla="*/ 821133 w 2781300"/>
                    <a:gd name="connsiteY46" fmla="*/ 1831631 h 1855788"/>
                    <a:gd name="connsiteX47" fmla="*/ 775540 w 2781300"/>
                    <a:gd name="connsiteY47" fmla="*/ 1828957 h 1855788"/>
                    <a:gd name="connsiteX48" fmla="*/ 0 w 2781300"/>
                    <a:gd name="connsiteY48" fmla="*/ 941388 h 1855788"/>
                    <a:gd name="connsiteX49" fmla="*/ 626400 w 2781300"/>
                    <a:gd name="connsiteY49" fmla="*/ 93223 h 1855788"/>
                    <a:gd name="connsiteX50" fmla="*/ 667074 w 2781300"/>
                    <a:gd name="connsiteY50" fmla="*/ 81034 h 1855788"/>
                    <a:gd name="connsiteX51" fmla="*/ 682305 w 2781300"/>
                    <a:gd name="connsiteY51" fmla="*/ 72919 h 1855788"/>
                    <a:gd name="connsiteX52" fmla="*/ 1008873 w 2781300"/>
                    <a:gd name="connsiteY52" fmla="*/ 0 h 1855788"/>
                    <a:gd name="connsiteX53" fmla="*/ 997186 w 2781300"/>
                    <a:gd name="connsiteY53" fmla="*/ 42173 h 1855788"/>
                    <a:gd name="connsiteX54" fmla="*/ 1023105 w 2781300"/>
                    <a:gd name="connsiteY54" fmla="*/ 37956 h 1855788"/>
                    <a:gd name="connsiteX55" fmla="*/ 1108885 w 2781300"/>
                    <a:gd name="connsiteY55" fmla="*/ 33337 h 1855788"/>
                    <a:gd name="connsiteX56" fmla="*/ 1097623 w 2781300"/>
                    <a:gd name="connsiteY56" fmla="*/ 72518 h 1855788"/>
                    <a:gd name="connsiteX57" fmla="*/ 1136568 w 2781300"/>
                    <a:gd name="connsiteY57" fmla="*/ 66383 h 1855788"/>
                    <a:gd name="connsiteX58" fmla="*/ 1222348 w 2781300"/>
                    <a:gd name="connsiteY58" fmla="*/ 61912 h 1855788"/>
                    <a:gd name="connsiteX59" fmla="*/ 1206030 w 2781300"/>
                    <a:gd name="connsiteY59" fmla="*/ 116866 h 1855788"/>
                    <a:gd name="connsiteX60" fmla="*/ 1232453 w 2781300"/>
                    <a:gd name="connsiteY60" fmla="*/ 127349 h 1855788"/>
                    <a:gd name="connsiteX61" fmla="*/ 1260393 w 2781300"/>
                    <a:gd name="connsiteY61" fmla="*/ 123238 h 1855788"/>
                    <a:gd name="connsiteX62" fmla="*/ 1346173 w 2781300"/>
                    <a:gd name="connsiteY62" fmla="*/ 119062 h 1855788"/>
                    <a:gd name="connsiteX63" fmla="*/ 1332246 w 2781300"/>
                    <a:gd name="connsiteY63" fmla="*/ 162868 h 1855788"/>
                    <a:gd name="connsiteX64" fmla="*/ 1344564 w 2781300"/>
                    <a:gd name="connsiteY64" fmla="*/ 161141 h 1855788"/>
                    <a:gd name="connsiteX65" fmla="*/ 1430344 w 2781300"/>
                    <a:gd name="connsiteY65" fmla="*/ 157162 h 1855788"/>
                    <a:gd name="connsiteX66" fmla="*/ 1413731 w 2781300"/>
                    <a:gd name="connsiteY66" fmla="*/ 206956 h 1855788"/>
                    <a:gd name="connsiteX67" fmla="*/ 1421485 w 2781300"/>
                    <a:gd name="connsiteY67" fmla="*/ 210624 h 1855788"/>
                    <a:gd name="connsiteX68" fmla="*/ 1473151 w 2781300"/>
                    <a:gd name="connsiteY68" fmla="*/ 203783 h 1855788"/>
                    <a:gd name="connsiteX69" fmla="*/ 1558931 w 2781300"/>
                    <a:gd name="connsiteY69" fmla="*/ 200025 h 1855788"/>
                    <a:gd name="connsiteX70" fmla="*/ 1535305 w 2781300"/>
                    <a:gd name="connsiteY70" fmla="*/ 266902 h 1855788"/>
                    <a:gd name="connsiteX71" fmla="*/ 1540646 w 2781300"/>
                    <a:gd name="connsiteY71" fmla="*/ 269743 h 1855788"/>
                    <a:gd name="connsiteX72" fmla="*/ 1620474 w 2781300"/>
                    <a:gd name="connsiteY72" fmla="*/ 263128 h 1855788"/>
                    <a:gd name="connsiteX73" fmla="*/ 1605204 w 2781300"/>
                    <a:gd name="connsiteY73" fmla="*/ 304079 h 1855788"/>
                    <a:gd name="connsiteX74" fmla="*/ 1757367 w 2781300"/>
                    <a:gd name="connsiteY74" fmla="*/ 311945 h 1855788"/>
                    <a:gd name="connsiteX75" fmla="*/ 1735914 w 2781300"/>
                    <a:gd name="connsiteY75" fmla="*/ 364629 h 1855788"/>
                    <a:gd name="connsiteX76" fmla="*/ 1808129 w 2781300"/>
                    <a:gd name="connsiteY76" fmla="*/ 359574 h 1855788"/>
                    <a:gd name="connsiteX77" fmla="*/ 1792112 w 2781300"/>
                    <a:gd name="connsiteY77" fmla="*/ 395862 h 1855788"/>
                    <a:gd name="connsiteX78" fmla="*/ 1908140 w 2781300"/>
                    <a:gd name="connsiteY78" fmla="*/ 388149 h 1855788"/>
                    <a:gd name="connsiteX79" fmla="*/ 1877411 w 2781300"/>
                    <a:gd name="connsiteY79" fmla="*/ 454261 h 1855788"/>
                    <a:gd name="connsiteX80" fmla="*/ 1882194 w 2781300"/>
                    <a:gd name="connsiteY80" fmla="*/ 456941 h 1855788"/>
                    <a:gd name="connsiteX81" fmla="*/ 1972435 w 2781300"/>
                    <a:gd name="connsiteY81" fmla="*/ 451649 h 1855788"/>
                    <a:gd name="connsiteX82" fmla="*/ 1949751 w 2781300"/>
                    <a:gd name="connsiteY82" fmla="*/ 494699 h 1855788"/>
                    <a:gd name="connsiteX83" fmla="*/ 2100242 w 2781300"/>
                    <a:gd name="connsiteY83" fmla="*/ 524674 h 1855788"/>
                    <a:gd name="connsiteX84" fmla="*/ 2080914 w 2781300"/>
                    <a:gd name="connsiteY84" fmla="*/ 567549 h 1855788"/>
                    <a:gd name="connsiteX85" fmla="*/ 2203928 w 2781300"/>
                    <a:gd name="connsiteY85" fmla="*/ 576262 h 1855788"/>
                    <a:gd name="connsiteX86" fmla="*/ 2180042 w 2781300"/>
                    <a:gd name="connsiteY86" fmla="*/ 622605 h 1855788"/>
                    <a:gd name="connsiteX87" fmla="*/ 2346339 w 2781300"/>
                    <a:gd name="connsiteY87" fmla="*/ 631032 h 1855788"/>
                    <a:gd name="connsiteX88" fmla="*/ 2319231 w 2781300"/>
                    <a:gd name="connsiteY88" fmla="*/ 696341 h 1855788"/>
                    <a:gd name="connsiteX89" fmla="*/ 2438404 w 2781300"/>
                    <a:gd name="connsiteY89" fmla="*/ 707232 h 1855788"/>
                    <a:gd name="connsiteX90" fmla="*/ 2416227 w 2781300"/>
                    <a:gd name="connsiteY90" fmla="*/ 746374 h 1855788"/>
                    <a:gd name="connsiteX91" fmla="*/ 2548297 w 2781300"/>
                    <a:gd name="connsiteY91" fmla="*/ 747713 h 1855788"/>
                    <a:gd name="connsiteX92" fmla="*/ 2513846 w 2781300"/>
                    <a:gd name="connsiteY92" fmla="*/ 796728 h 1855788"/>
                    <a:gd name="connsiteX93" fmla="*/ 2660245 w 2781300"/>
                    <a:gd name="connsiteY93" fmla="*/ 795338 h 1855788"/>
                    <a:gd name="connsiteX94" fmla="*/ 2629833 w 2781300"/>
                    <a:gd name="connsiteY94" fmla="*/ 852351 h 1855788"/>
                    <a:gd name="connsiteX95" fmla="*/ 2710659 w 2781300"/>
                    <a:gd name="connsiteY95" fmla="*/ 852487 h 1855788"/>
                    <a:gd name="connsiteX96" fmla="*/ 2692412 w 2781300"/>
                    <a:gd name="connsiteY96" fmla="*/ 881266 h 1855788"/>
                    <a:gd name="connsiteX97" fmla="*/ 2781300 w 2781300"/>
                    <a:gd name="connsiteY9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36568 w 2781300"/>
                    <a:gd name="connsiteY36" fmla="*/ 1789405 h 1855788"/>
                    <a:gd name="connsiteX37" fmla="*/ 1107314 w 2781300"/>
                    <a:gd name="connsiteY37" fmla="*/ 1784797 h 1855788"/>
                    <a:gd name="connsiteX38" fmla="*/ 1098822 w 2781300"/>
                    <a:gd name="connsiteY38" fmla="*/ 1787442 h 1855788"/>
                    <a:gd name="connsiteX39" fmla="*/ 1108885 w 2781300"/>
                    <a:gd name="connsiteY39" fmla="*/ 1822451 h 1855788"/>
                    <a:gd name="connsiteX40" fmla="*/ 1023105 w 2781300"/>
                    <a:gd name="connsiteY40" fmla="*/ 1817833 h 1855788"/>
                    <a:gd name="connsiteX41" fmla="*/ 1003642 w 2781300"/>
                    <a:gd name="connsiteY41" fmla="*/ 1814666 h 1855788"/>
                    <a:gd name="connsiteX42" fmla="*/ 997790 w 2781300"/>
                    <a:gd name="connsiteY42" fmla="*/ 1815797 h 1855788"/>
                    <a:gd name="connsiteX43" fmla="*/ 1008873 w 2781300"/>
                    <a:gd name="connsiteY43" fmla="*/ 1855788 h 1855788"/>
                    <a:gd name="connsiteX44" fmla="*/ 839790 w 2781300"/>
                    <a:gd name="connsiteY44" fmla="*/ 1836937 h 1855788"/>
                    <a:gd name="connsiteX45" fmla="*/ 821133 w 2781300"/>
                    <a:gd name="connsiteY45" fmla="*/ 1831631 h 1855788"/>
                    <a:gd name="connsiteX46" fmla="*/ 775540 w 2781300"/>
                    <a:gd name="connsiteY46" fmla="*/ 1828957 h 1855788"/>
                    <a:gd name="connsiteX47" fmla="*/ 0 w 2781300"/>
                    <a:gd name="connsiteY47" fmla="*/ 941388 h 1855788"/>
                    <a:gd name="connsiteX48" fmla="*/ 626400 w 2781300"/>
                    <a:gd name="connsiteY48" fmla="*/ 93223 h 1855788"/>
                    <a:gd name="connsiteX49" fmla="*/ 667074 w 2781300"/>
                    <a:gd name="connsiteY49" fmla="*/ 81034 h 1855788"/>
                    <a:gd name="connsiteX50" fmla="*/ 682305 w 2781300"/>
                    <a:gd name="connsiteY50" fmla="*/ 72919 h 1855788"/>
                    <a:gd name="connsiteX51" fmla="*/ 1008873 w 2781300"/>
                    <a:gd name="connsiteY51" fmla="*/ 0 h 1855788"/>
                    <a:gd name="connsiteX52" fmla="*/ 997186 w 2781300"/>
                    <a:gd name="connsiteY52" fmla="*/ 42173 h 1855788"/>
                    <a:gd name="connsiteX53" fmla="*/ 1023105 w 2781300"/>
                    <a:gd name="connsiteY53" fmla="*/ 37956 h 1855788"/>
                    <a:gd name="connsiteX54" fmla="*/ 1108885 w 2781300"/>
                    <a:gd name="connsiteY54" fmla="*/ 33337 h 1855788"/>
                    <a:gd name="connsiteX55" fmla="*/ 1097623 w 2781300"/>
                    <a:gd name="connsiteY55" fmla="*/ 72518 h 1855788"/>
                    <a:gd name="connsiteX56" fmla="*/ 1136568 w 2781300"/>
                    <a:gd name="connsiteY56" fmla="*/ 66383 h 1855788"/>
                    <a:gd name="connsiteX57" fmla="*/ 1222348 w 2781300"/>
                    <a:gd name="connsiteY57" fmla="*/ 61912 h 1855788"/>
                    <a:gd name="connsiteX58" fmla="*/ 1206030 w 2781300"/>
                    <a:gd name="connsiteY58" fmla="*/ 116866 h 1855788"/>
                    <a:gd name="connsiteX59" fmla="*/ 1232453 w 2781300"/>
                    <a:gd name="connsiteY59" fmla="*/ 127349 h 1855788"/>
                    <a:gd name="connsiteX60" fmla="*/ 1260393 w 2781300"/>
                    <a:gd name="connsiteY60" fmla="*/ 123238 h 1855788"/>
                    <a:gd name="connsiteX61" fmla="*/ 1346173 w 2781300"/>
                    <a:gd name="connsiteY61" fmla="*/ 119062 h 1855788"/>
                    <a:gd name="connsiteX62" fmla="*/ 1332246 w 2781300"/>
                    <a:gd name="connsiteY62" fmla="*/ 162868 h 1855788"/>
                    <a:gd name="connsiteX63" fmla="*/ 1344564 w 2781300"/>
                    <a:gd name="connsiteY63" fmla="*/ 161141 h 1855788"/>
                    <a:gd name="connsiteX64" fmla="*/ 1430344 w 2781300"/>
                    <a:gd name="connsiteY64" fmla="*/ 157162 h 1855788"/>
                    <a:gd name="connsiteX65" fmla="*/ 1413731 w 2781300"/>
                    <a:gd name="connsiteY65" fmla="*/ 206956 h 1855788"/>
                    <a:gd name="connsiteX66" fmla="*/ 1421485 w 2781300"/>
                    <a:gd name="connsiteY66" fmla="*/ 210624 h 1855788"/>
                    <a:gd name="connsiteX67" fmla="*/ 1473151 w 2781300"/>
                    <a:gd name="connsiteY67" fmla="*/ 203783 h 1855788"/>
                    <a:gd name="connsiteX68" fmla="*/ 1558931 w 2781300"/>
                    <a:gd name="connsiteY68" fmla="*/ 200025 h 1855788"/>
                    <a:gd name="connsiteX69" fmla="*/ 1535305 w 2781300"/>
                    <a:gd name="connsiteY69" fmla="*/ 266902 h 1855788"/>
                    <a:gd name="connsiteX70" fmla="*/ 1540646 w 2781300"/>
                    <a:gd name="connsiteY70" fmla="*/ 269743 h 1855788"/>
                    <a:gd name="connsiteX71" fmla="*/ 1620474 w 2781300"/>
                    <a:gd name="connsiteY71" fmla="*/ 263128 h 1855788"/>
                    <a:gd name="connsiteX72" fmla="*/ 1605204 w 2781300"/>
                    <a:gd name="connsiteY72" fmla="*/ 304079 h 1855788"/>
                    <a:gd name="connsiteX73" fmla="*/ 1757367 w 2781300"/>
                    <a:gd name="connsiteY73" fmla="*/ 311945 h 1855788"/>
                    <a:gd name="connsiteX74" fmla="*/ 1735914 w 2781300"/>
                    <a:gd name="connsiteY74" fmla="*/ 364629 h 1855788"/>
                    <a:gd name="connsiteX75" fmla="*/ 1808129 w 2781300"/>
                    <a:gd name="connsiteY75" fmla="*/ 359574 h 1855788"/>
                    <a:gd name="connsiteX76" fmla="*/ 1792112 w 2781300"/>
                    <a:gd name="connsiteY76" fmla="*/ 395862 h 1855788"/>
                    <a:gd name="connsiteX77" fmla="*/ 1908140 w 2781300"/>
                    <a:gd name="connsiteY77" fmla="*/ 388149 h 1855788"/>
                    <a:gd name="connsiteX78" fmla="*/ 1877411 w 2781300"/>
                    <a:gd name="connsiteY78" fmla="*/ 454261 h 1855788"/>
                    <a:gd name="connsiteX79" fmla="*/ 1882194 w 2781300"/>
                    <a:gd name="connsiteY79" fmla="*/ 456941 h 1855788"/>
                    <a:gd name="connsiteX80" fmla="*/ 1972435 w 2781300"/>
                    <a:gd name="connsiteY80" fmla="*/ 451649 h 1855788"/>
                    <a:gd name="connsiteX81" fmla="*/ 1949751 w 2781300"/>
                    <a:gd name="connsiteY81" fmla="*/ 494699 h 1855788"/>
                    <a:gd name="connsiteX82" fmla="*/ 2100242 w 2781300"/>
                    <a:gd name="connsiteY82" fmla="*/ 524674 h 1855788"/>
                    <a:gd name="connsiteX83" fmla="*/ 2080914 w 2781300"/>
                    <a:gd name="connsiteY83" fmla="*/ 567549 h 1855788"/>
                    <a:gd name="connsiteX84" fmla="*/ 2203928 w 2781300"/>
                    <a:gd name="connsiteY84" fmla="*/ 576262 h 1855788"/>
                    <a:gd name="connsiteX85" fmla="*/ 2180042 w 2781300"/>
                    <a:gd name="connsiteY85" fmla="*/ 622605 h 1855788"/>
                    <a:gd name="connsiteX86" fmla="*/ 2346339 w 2781300"/>
                    <a:gd name="connsiteY86" fmla="*/ 631032 h 1855788"/>
                    <a:gd name="connsiteX87" fmla="*/ 2319231 w 2781300"/>
                    <a:gd name="connsiteY87" fmla="*/ 696341 h 1855788"/>
                    <a:gd name="connsiteX88" fmla="*/ 2438404 w 2781300"/>
                    <a:gd name="connsiteY88" fmla="*/ 707232 h 1855788"/>
                    <a:gd name="connsiteX89" fmla="*/ 2416227 w 2781300"/>
                    <a:gd name="connsiteY89" fmla="*/ 746374 h 1855788"/>
                    <a:gd name="connsiteX90" fmla="*/ 2548297 w 2781300"/>
                    <a:gd name="connsiteY90" fmla="*/ 747713 h 1855788"/>
                    <a:gd name="connsiteX91" fmla="*/ 2513846 w 2781300"/>
                    <a:gd name="connsiteY91" fmla="*/ 796728 h 1855788"/>
                    <a:gd name="connsiteX92" fmla="*/ 2660245 w 2781300"/>
                    <a:gd name="connsiteY92" fmla="*/ 795338 h 1855788"/>
                    <a:gd name="connsiteX93" fmla="*/ 2629833 w 2781300"/>
                    <a:gd name="connsiteY93" fmla="*/ 852351 h 1855788"/>
                    <a:gd name="connsiteX94" fmla="*/ 2710659 w 2781300"/>
                    <a:gd name="connsiteY94" fmla="*/ 852487 h 1855788"/>
                    <a:gd name="connsiteX95" fmla="*/ 2692412 w 2781300"/>
                    <a:gd name="connsiteY95" fmla="*/ 881266 h 1855788"/>
                    <a:gd name="connsiteX96" fmla="*/ 2781300 w 2781300"/>
                    <a:gd name="connsiteY9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098822 w 2781300"/>
                    <a:gd name="connsiteY37" fmla="*/ 1787442 h 1855788"/>
                    <a:gd name="connsiteX38" fmla="*/ 1108885 w 2781300"/>
                    <a:gd name="connsiteY38" fmla="*/ 1822451 h 1855788"/>
                    <a:gd name="connsiteX39" fmla="*/ 1023105 w 2781300"/>
                    <a:gd name="connsiteY39" fmla="*/ 1817833 h 1855788"/>
                    <a:gd name="connsiteX40" fmla="*/ 1003642 w 2781300"/>
                    <a:gd name="connsiteY40" fmla="*/ 1814666 h 1855788"/>
                    <a:gd name="connsiteX41" fmla="*/ 997790 w 2781300"/>
                    <a:gd name="connsiteY41" fmla="*/ 1815797 h 1855788"/>
                    <a:gd name="connsiteX42" fmla="*/ 1008873 w 2781300"/>
                    <a:gd name="connsiteY42" fmla="*/ 1855788 h 1855788"/>
                    <a:gd name="connsiteX43" fmla="*/ 839790 w 2781300"/>
                    <a:gd name="connsiteY43" fmla="*/ 1836937 h 1855788"/>
                    <a:gd name="connsiteX44" fmla="*/ 821133 w 2781300"/>
                    <a:gd name="connsiteY44" fmla="*/ 1831631 h 1855788"/>
                    <a:gd name="connsiteX45" fmla="*/ 775540 w 2781300"/>
                    <a:gd name="connsiteY45" fmla="*/ 1828957 h 1855788"/>
                    <a:gd name="connsiteX46" fmla="*/ 0 w 2781300"/>
                    <a:gd name="connsiteY46" fmla="*/ 941388 h 1855788"/>
                    <a:gd name="connsiteX47" fmla="*/ 626400 w 2781300"/>
                    <a:gd name="connsiteY47" fmla="*/ 93223 h 1855788"/>
                    <a:gd name="connsiteX48" fmla="*/ 667074 w 2781300"/>
                    <a:gd name="connsiteY48" fmla="*/ 81034 h 1855788"/>
                    <a:gd name="connsiteX49" fmla="*/ 682305 w 2781300"/>
                    <a:gd name="connsiteY49" fmla="*/ 72919 h 1855788"/>
                    <a:gd name="connsiteX50" fmla="*/ 1008873 w 2781300"/>
                    <a:gd name="connsiteY50" fmla="*/ 0 h 1855788"/>
                    <a:gd name="connsiteX51" fmla="*/ 997186 w 2781300"/>
                    <a:gd name="connsiteY51" fmla="*/ 42173 h 1855788"/>
                    <a:gd name="connsiteX52" fmla="*/ 1023105 w 2781300"/>
                    <a:gd name="connsiteY52" fmla="*/ 37956 h 1855788"/>
                    <a:gd name="connsiteX53" fmla="*/ 1108885 w 2781300"/>
                    <a:gd name="connsiteY53" fmla="*/ 33337 h 1855788"/>
                    <a:gd name="connsiteX54" fmla="*/ 1097623 w 2781300"/>
                    <a:gd name="connsiteY54" fmla="*/ 72518 h 1855788"/>
                    <a:gd name="connsiteX55" fmla="*/ 1136568 w 2781300"/>
                    <a:gd name="connsiteY55" fmla="*/ 66383 h 1855788"/>
                    <a:gd name="connsiteX56" fmla="*/ 1222348 w 2781300"/>
                    <a:gd name="connsiteY56" fmla="*/ 61912 h 1855788"/>
                    <a:gd name="connsiteX57" fmla="*/ 1206030 w 2781300"/>
                    <a:gd name="connsiteY57" fmla="*/ 116866 h 1855788"/>
                    <a:gd name="connsiteX58" fmla="*/ 1232453 w 2781300"/>
                    <a:gd name="connsiteY58" fmla="*/ 127349 h 1855788"/>
                    <a:gd name="connsiteX59" fmla="*/ 1260393 w 2781300"/>
                    <a:gd name="connsiteY59" fmla="*/ 123238 h 1855788"/>
                    <a:gd name="connsiteX60" fmla="*/ 1346173 w 2781300"/>
                    <a:gd name="connsiteY60" fmla="*/ 119062 h 1855788"/>
                    <a:gd name="connsiteX61" fmla="*/ 1332246 w 2781300"/>
                    <a:gd name="connsiteY61" fmla="*/ 162868 h 1855788"/>
                    <a:gd name="connsiteX62" fmla="*/ 1344564 w 2781300"/>
                    <a:gd name="connsiteY62" fmla="*/ 161141 h 1855788"/>
                    <a:gd name="connsiteX63" fmla="*/ 1430344 w 2781300"/>
                    <a:gd name="connsiteY63" fmla="*/ 157162 h 1855788"/>
                    <a:gd name="connsiteX64" fmla="*/ 1413731 w 2781300"/>
                    <a:gd name="connsiteY64" fmla="*/ 206956 h 1855788"/>
                    <a:gd name="connsiteX65" fmla="*/ 1421485 w 2781300"/>
                    <a:gd name="connsiteY65" fmla="*/ 210624 h 1855788"/>
                    <a:gd name="connsiteX66" fmla="*/ 1473151 w 2781300"/>
                    <a:gd name="connsiteY66" fmla="*/ 203783 h 1855788"/>
                    <a:gd name="connsiteX67" fmla="*/ 1558931 w 2781300"/>
                    <a:gd name="connsiteY67" fmla="*/ 200025 h 1855788"/>
                    <a:gd name="connsiteX68" fmla="*/ 1535305 w 2781300"/>
                    <a:gd name="connsiteY68" fmla="*/ 266902 h 1855788"/>
                    <a:gd name="connsiteX69" fmla="*/ 1540646 w 2781300"/>
                    <a:gd name="connsiteY69" fmla="*/ 269743 h 1855788"/>
                    <a:gd name="connsiteX70" fmla="*/ 1620474 w 2781300"/>
                    <a:gd name="connsiteY70" fmla="*/ 263128 h 1855788"/>
                    <a:gd name="connsiteX71" fmla="*/ 1605204 w 2781300"/>
                    <a:gd name="connsiteY71" fmla="*/ 304079 h 1855788"/>
                    <a:gd name="connsiteX72" fmla="*/ 1757367 w 2781300"/>
                    <a:gd name="connsiteY72" fmla="*/ 311945 h 1855788"/>
                    <a:gd name="connsiteX73" fmla="*/ 1735914 w 2781300"/>
                    <a:gd name="connsiteY73" fmla="*/ 364629 h 1855788"/>
                    <a:gd name="connsiteX74" fmla="*/ 1808129 w 2781300"/>
                    <a:gd name="connsiteY74" fmla="*/ 359574 h 1855788"/>
                    <a:gd name="connsiteX75" fmla="*/ 1792112 w 2781300"/>
                    <a:gd name="connsiteY75" fmla="*/ 395862 h 1855788"/>
                    <a:gd name="connsiteX76" fmla="*/ 1908140 w 2781300"/>
                    <a:gd name="connsiteY76" fmla="*/ 388149 h 1855788"/>
                    <a:gd name="connsiteX77" fmla="*/ 1877411 w 2781300"/>
                    <a:gd name="connsiteY77" fmla="*/ 454261 h 1855788"/>
                    <a:gd name="connsiteX78" fmla="*/ 1882194 w 2781300"/>
                    <a:gd name="connsiteY78" fmla="*/ 456941 h 1855788"/>
                    <a:gd name="connsiteX79" fmla="*/ 1972435 w 2781300"/>
                    <a:gd name="connsiteY79" fmla="*/ 451649 h 1855788"/>
                    <a:gd name="connsiteX80" fmla="*/ 1949751 w 2781300"/>
                    <a:gd name="connsiteY80" fmla="*/ 494699 h 1855788"/>
                    <a:gd name="connsiteX81" fmla="*/ 2100242 w 2781300"/>
                    <a:gd name="connsiteY81" fmla="*/ 524674 h 1855788"/>
                    <a:gd name="connsiteX82" fmla="*/ 2080914 w 2781300"/>
                    <a:gd name="connsiteY82" fmla="*/ 567549 h 1855788"/>
                    <a:gd name="connsiteX83" fmla="*/ 2203928 w 2781300"/>
                    <a:gd name="connsiteY83" fmla="*/ 576262 h 1855788"/>
                    <a:gd name="connsiteX84" fmla="*/ 2180042 w 2781300"/>
                    <a:gd name="connsiteY84" fmla="*/ 622605 h 1855788"/>
                    <a:gd name="connsiteX85" fmla="*/ 2346339 w 2781300"/>
                    <a:gd name="connsiteY85" fmla="*/ 631032 h 1855788"/>
                    <a:gd name="connsiteX86" fmla="*/ 2319231 w 2781300"/>
                    <a:gd name="connsiteY86" fmla="*/ 696341 h 1855788"/>
                    <a:gd name="connsiteX87" fmla="*/ 2438404 w 2781300"/>
                    <a:gd name="connsiteY87" fmla="*/ 707232 h 1855788"/>
                    <a:gd name="connsiteX88" fmla="*/ 2416227 w 2781300"/>
                    <a:gd name="connsiteY88" fmla="*/ 746374 h 1855788"/>
                    <a:gd name="connsiteX89" fmla="*/ 2548297 w 2781300"/>
                    <a:gd name="connsiteY89" fmla="*/ 747713 h 1855788"/>
                    <a:gd name="connsiteX90" fmla="*/ 2513846 w 2781300"/>
                    <a:gd name="connsiteY90" fmla="*/ 796728 h 1855788"/>
                    <a:gd name="connsiteX91" fmla="*/ 2660245 w 2781300"/>
                    <a:gd name="connsiteY91" fmla="*/ 795338 h 1855788"/>
                    <a:gd name="connsiteX92" fmla="*/ 2629833 w 2781300"/>
                    <a:gd name="connsiteY92" fmla="*/ 852351 h 1855788"/>
                    <a:gd name="connsiteX93" fmla="*/ 2710659 w 2781300"/>
                    <a:gd name="connsiteY93" fmla="*/ 852487 h 1855788"/>
                    <a:gd name="connsiteX94" fmla="*/ 2692412 w 2781300"/>
                    <a:gd name="connsiteY94" fmla="*/ 881266 h 1855788"/>
                    <a:gd name="connsiteX95" fmla="*/ 2781300 w 2781300"/>
                    <a:gd name="connsiteY9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7314 w 2781300"/>
                    <a:gd name="connsiteY36" fmla="*/ 1784797 h 1855788"/>
                    <a:gd name="connsiteX37" fmla="*/ 1108885 w 2781300"/>
                    <a:gd name="connsiteY37" fmla="*/ 1822451 h 1855788"/>
                    <a:gd name="connsiteX38" fmla="*/ 1023105 w 2781300"/>
                    <a:gd name="connsiteY38" fmla="*/ 1817833 h 1855788"/>
                    <a:gd name="connsiteX39" fmla="*/ 1003642 w 2781300"/>
                    <a:gd name="connsiteY39" fmla="*/ 1814666 h 1855788"/>
                    <a:gd name="connsiteX40" fmla="*/ 997790 w 2781300"/>
                    <a:gd name="connsiteY40" fmla="*/ 1815797 h 1855788"/>
                    <a:gd name="connsiteX41" fmla="*/ 1008873 w 2781300"/>
                    <a:gd name="connsiteY41" fmla="*/ 1855788 h 1855788"/>
                    <a:gd name="connsiteX42" fmla="*/ 839790 w 2781300"/>
                    <a:gd name="connsiteY42" fmla="*/ 1836937 h 1855788"/>
                    <a:gd name="connsiteX43" fmla="*/ 821133 w 2781300"/>
                    <a:gd name="connsiteY43" fmla="*/ 1831631 h 1855788"/>
                    <a:gd name="connsiteX44" fmla="*/ 775540 w 2781300"/>
                    <a:gd name="connsiteY44" fmla="*/ 1828957 h 1855788"/>
                    <a:gd name="connsiteX45" fmla="*/ 0 w 2781300"/>
                    <a:gd name="connsiteY45" fmla="*/ 941388 h 1855788"/>
                    <a:gd name="connsiteX46" fmla="*/ 626400 w 2781300"/>
                    <a:gd name="connsiteY46" fmla="*/ 93223 h 1855788"/>
                    <a:gd name="connsiteX47" fmla="*/ 667074 w 2781300"/>
                    <a:gd name="connsiteY47" fmla="*/ 81034 h 1855788"/>
                    <a:gd name="connsiteX48" fmla="*/ 682305 w 2781300"/>
                    <a:gd name="connsiteY48" fmla="*/ 72919 h 1855788"/>
                    <a:gd name="connsiteX49" fmla="*/ 1008873 w 2781300"/>
                    <a:gd name="connsiteY49" fmla="*/ 0 h 1855788"/>
                    <a:gd name="connsiteX50" fmla="*/ 997186 w 2781300"/>
                    <a:gd name="connsiteY50" fmla="*/ 42173 h 1855788"/>
                    <a:gd name="connsiteX51" fmla="*/ 1023105 w 2781300"/>
                    <a:gd name="connsiteY51" fmla="*/ 37956 h 1855788"/>
                    <a:gd name="connsiteX52" fmla="*/ 1108885 w 2781300"/>
                    <a:gd name="connsiteY52" fmla="*/ 33337 h 1855788"/>
                    <a:gd name="connsiteX53" fmla="*/ 1097623 w 2781300"/>
                    <a:gd name="connsiteY53" fmla="*/ 72518 h 1855788"/>
                    <a:gd name="connsiteX54" fmla="*/ 1136568 w 2781300"/>
                    <a:gd name="connsiteY54" fmla="*/ 66383 h 1855788"/>
                    <a:gd name="connsiteX55" fmla="*/ 1222348 w 2781300"/>
                    <a:gd name="connsiteY55" fmla="*/ 61912 h 1855788"/>
                    <a:gd name="connsiteX56" fmla="*/ 1206030 w 2781300"/>
                    <a:gd name="connsiteY56" fmla="*/ 116866 h 1855788"/>
                    <a:gd name="connsiteX57" fmla="*/ 1232453 w 2781300"/>
                    <a:gd name="connsiteY57" fmla="*/ 127349 h 1855788"/>
                    <a:gd name="connsiteX58" fmla="*/ 1260393 w 2781300"/>
                    <a:gd name="connsiteY58" fmla="*/ 123238 h 1855788"/>
                    <a:gd name="connsiteX59" fmla="*/ 1346173 w 2781300"/>
                    <a:gd name="connsiteY59" fmla="*/ 119062 h 1855788"/>
                    <a:gd name="connsiteX60" fmla="*/ 1332246 w 2781300"/>
                    <a:gd name="connsiteY60" fmla="*/ 162868 h 1855788"/>
                    <a:gd name="connsiteX61" fmla="*/ 1344564 w 2781300"/>
                    <a:gd name="connsiteY61" fmla="*/ 161141 h 1855788"/>
                    <a:gd name="connsiteX62" fmla="*/ 1430344 w 2781300"/>
                    <a:gd name="connsiteY62" fmla="*/ 157162 h 1855788"/>
                    <a:gd name="connsiteX63" fmla="*/ 1413731 w 2781300"/>
                    <a:gd name="connsiteY63" fmla="*/ 206956 h 1855788"/>
                    <a:gd name="connsiteX64" fmla="*/ 1421485 w 2781300"/>
                    <a:gd name="connsiteY64" fmla="*/ 210624 h 1855788"/>
                    <a:gd name="connsiteX65" fmla="*/ 1473151 w 2781300"/>
                    <a:gd name="connsiteY65" fmla="*/ 203783 h 1855788"/>
                    <a:gd name="connsiteX66" fmla="*/ 1558931 w 2781300"/>
                    <a:gd name="connsiteY66" fmla="*/ 200025 h 1855788"/>
                    <a:gd name="connsiteX67" fmla="*/ 1535305 w 2781300"/>
                    <a:gd name="connsiteY67" fmla="*/ 266902 h 1855788"/>
                    <a:gd name="connsiteX68" fmla="*/ 1540646 w 2781300"/>
                    <a:gd name="connsiteY68" fmla="*/ 269743 h 1855788"/>
                    <a:gd name="connsiteX69" fmla="*/ 1620474 w 2781300"/>
                    <a:gd name="connsiteY69" fmla="*/ 263128 h 1855788"/>
                    <a:gd name="connsiteX70" fmla="*/ 1605204 w 2781300"/>
                    <a:gd name="connsiteY70" fmla="*/ 304079 h 1855788"/>
                    <a:gd name="connsiteX71" fmla="*/ 1757367 w 2781300"/>
                    <a:gd name="connsiteY71" fmla="*/ 311945 h 1855788"/>
                    <a:gd name="connsiteX72" fmla="*/ 1735914 w 2781300"/>
                    <a:gd name="connsiteY72" fmla="*/ 364629 h 1855788"/>
                    <a:gd name="connsiteX73" fmla="*/ 1808129 w 2781300"/>
                    <a:gd name="connsiteY73" fmla="*/ 359574 h 1855788"/>
                    <a:gd name="connsiteX74" fmla="*/ 1792112 w 2781300"/>
                    <a:gd name="connsiteY74" fmla="*/ 395862 h 1855788"/>
                    <a:gd name="connsiteX75" fmla="*/ 1908140 w 2781300"/>
                    <a:gd name="connsiteY75" fmla="*/ 388149 h 1855788"/>
                    <a:gd name="connsiteX76" fmla="*/ 1877411 w 2781300"/>
                    <a:gd name="connsiteY76" fmla="*/ 454261 h 1855788"/>
                    <a:gd name="connsiteX77" fmla="*/ 1882194 w 2781300"/>
                    <a:gd name="connsiteY77" fmla="*/ 456941 h 1855788"/>
                    <a:gd name="connsiteX78" fmla="*/ 1972435 w 2781300"/>
                    <a:gd name="connsiteY78" fmla="*/ 451649 h 1855788"/>
                    <a:gd name="connsiteX79" fmla="*/ 1949751 w 2781300"/>
                    <a:gd name="connsiteY79" fmla="*/ 494699 h 1855788"/>
                    <a:gd name="connsiteX80" fmla="*/ 2100242 w 2781300"/>
                    <a:gd name="connsiteY80" fmla="*/ 524674 h 1855788"/>
                    <a:gd name="connsiteX81" fmla="*/ 2080914 w 2781300"/>
                    <a:gd name="connsiteY81" fmla="*/ 567549 h 1855788"/>
                    <a:gd name="connsiteX82" fmla="*/ 2203928 w 2781300"/>
                    <a:gd name="connsiteY82" fmla="*/ 576262 h 1855788"/>
                    <a:gd name="connsiteX83" fmla="*/ 2180042 w 2781300"/>
                    <a:gd name="connsiteY83" fmla="*/ 622605 h 1855788"/>
                    <a:gd name="connsiteX84" fmla="*/ 2346339 w 2781300"/>
                    <a:gd name="connsiteY84" fmla="*/ 631032 h 1855788"/>
                    <a:gd name="connsiteX85" fmla="*/ 2319231 w 2781300"/>
                    <a:gd name="connsiteY85" fmla="*/ 696341 h 1855788"/>
                    <a:gd name="connsiteX86" fmla="*/ 2438404 w 2781300"/>
                    <a:gd name="connsiteY86" fmla="*/ 707232 h 1855788"/>
                    <a:gd name="connsiteX87" fmla="*/ 2416227 w 2781300"/>
                    <a:gd name="connsiteY87" fmla="*/ 746374 h 1855788"/>
                    <a:gd name="connsiteX88" fmla="*/ 2548297 w 2781300"/>
                    <a:gd name="connsiteY88" fmla="*/ 747713 h 1855788"/>
                    <a:gd name="connsiteX89" fmla="*/ 2513846 w 2781300"/>
                    <a:gd name="connsiteY89" fmla="*/ 796728 h 1855788"/>
                    <a:gd name="connsiteX90" fmla="*/ 2660245 w 2781300"/>
                    <a:gd name="connsiteY90" fmla="*/ 795338 h 1855788"/>
                    <a:gd name="connsiteX91" fmla="*/ 2629833 w 2781300"/>
                    <a:gd name="connsiteY91" fmla="*/ 852351 h 1855788"/>
                    <a:gd name="connsiteX92" fmla="*/ 2710659 w 2781300"/>
                    <a:gd name="connsiteY92" fmla="*/ 852487 h 1855788"/>
                    <a:gd name="connsiteX93" fmla="*/ 2692412 w 2781300"/>
                    <a:gd name="connsiteY93" fmla="*/ 881266 h 1855788"/>
                    <a:gd name="connsiteX94" fmla="*/ 2781300 w 2781300"/>
                    <a:gd name="connsiteY9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23105 w 2781300"/>
                    <a:gd name="connsiteY37" fmla="*/ 1817833 h 1855788"/>
                    <a:gd name="connsiteX38" fmla="*/ 1003642 w 2781300"/>
                    <a:gd name="connsiteY38" fmla="*/ 1814666 h 1855788"/>
                    <a:gd name="connsiteX39" fmla="*/ 997790 w 2781300"/>
                    <a:gd name="connsiteY39" fmla="*/ 1815797 h 1855788"/>
                    <a:gd name="connsiteX40" fmla="*/ 1008873 w 2781300"/>
                    <a:gd name="connsiteY40" fmla="*/ 1855788 h 1855788"/>
                    <a:gd name="connsiteX41" fmla="*/ 839790 w 2781300"/>
                    <a:gd name="connsiteY41" fmla="*/ 1836937 h 1855788"/>
                    <a:gd name="connsiteX42" fmla="*/ 821133 w 2781300"/>
                    <a:gd name="connsiteY42" fmla="*/ 1831631 h 1855788"/>
                    <a:gd name="connsiteX43" fmla="*/ 775540 w 2781300"/>
                    <a:gd name="connsiteY43" fmla="*/ 1828957 h 1855788"/>
                    <a:gd name="connsiteX44" fmla="*/ 0 w 2781300"/>
                    <a:gd name="connsiteY44" fmla="*/ 941388 h 1855788"/>
                    <a:gd name="connsiteX45" fmla="*/ 626400 w 2781300"/>
                    <a:gd name="connsiteY45" fmla="*/ 93223 h 1855788"/>
                    <a:gd name="connsiteX46" fmla="*/ 667074 w 2781300"/>
                    <a:gd name="connsiteY46" fmla="*/ 81034 h 1855788"/>
                    <a:gd name="connsiteX47" fmla="*/ 682305 w 2781300"/>
                    <a:gd name="connsiteY47" fmla="*/ 72919 h 1855788"/>
                    <a:gd name="connsiteX48" fmla="*/ 1008873 w 2781300"/>
                    <a:gd name="connsiteY48" fmla="*/ 0 h 1855788"/>
                    <a:gd name="connsiteX49" fmla="*/ 997186 w 2781300"/>
                    <a:gd name="connsiteY49" fmla="*/ 42173 h 1855788"/>
                    <a:gd name="connsiteX50" fmla="*/ 1023105 w 2781300"/>
                    <a:gd name="connsiteY50" fmla="*/ 37956 h 1855788"/>
                    <a:gd name="connsiteX51" fmla="*/ 1108885 w 2781300"/>
                    <a:gd name="connsiteY51" fmla="*/ 33337 h 1855788"/>
                    <a:gd name="connsiteX52" fmla="*/ 1097623 w 2781300"/>
                    <a:gd name="connsiteY52" fmla="*/ 72518 h 1855788"/>
                    <a:gd name="connsiteX53" fmla="*/ 1136568 w 2781300"/>
                    <a:gd name="connsiteY53" fmla="*/ 66383 h 1855788"/>
                    <a:gd name="connsiteX54" fmla="*/ 1222348 w 2781300"/>
                    <a:gd name="connsiteY54" fmla="*/ 61912 h 1855788"/>
                    <a:gd name="connsiteX55" fmla="*/ 1206030 w 2781300"/>
                    <a:gd name="connsiteY55" fmla="*/ 116866 h 1855788"/>
                    <a:gd name="connsiteX56" fmla="*/ 1232453 w 2781300"/>
                    <a:gd name="connsiteY56" fmla="*/ 127349 h 1855788"/>
                    <a:gd name="connsiteX57" fmla="*/ 1260393 w 2781300"/>
                    <a:gd name="connsiteY57" fmla="*/ 123238 h 1855788"/>
                    <a:gd name="connsiteX58" fmla="*/ 1346173 w 2781300"/>
                    <a:gd name="connsiteY58" fmla="*/ 119062 h 1855788"/>
                    <a:gd name="connsiteX59" fmla="*/ 1332246 w 2781300"/>
                    <a:gd name="connsiteY59" fmla="*/ 162868 h 1855788"/>
                    <a:gd name="connsiteX60" fmla="*/ 1344564 w 2781300"/>
                    <a:gd name="connsiteY60" fmla="*/ 161141 h 1855788"/>
                    <a:gd name="connsiteX61" fmla="*/ 1430344 w 2781300"/>
                    <a:gd name="connsiteY61" fmla="*/ 157162 h 1855788"/>
                    <a:gd name="connsiteX62" fmla="*/ 1413731 w 2781300"/>
                    <a:gd name="connsiteY62" fmla="*/ 206956 h 1855788"/>
                    <a:gd name="connsiteX63" fmla="*/ 1421485 w 2781300"/>
                    <a:gd name="connsiteY63" fmla="*/ 210624 h 1855788"/>
                    <a:gd name="connsiteX64" fmla="*/ 1473151 w 2781300"/>
                    <a:gd name="connsiteY64" fmla="*/ 203783 h 1855788"/>
                    <a:gd name="connsiteX65" fmla="*/ 1558931 w 2781300"/>
                    <a:gd name="connsiteY65" fmla="*/ 200025 h 1855788"/>
                    <a:gd name="connsiteX66" fmla="*/ 1535305 w 2781300"/>
                    <a:gd name="connsiteY66" fmla="*/ 266902 h 1855788"/>
                    <a:gd name="connsiteX67" fmla="*/ 1540646 w 2781300"/>
                    <a:gd name="connsiteY67" fmla="*/ 269743 h 1855788"/>
                    <a:gd name="connsiteX68" fmla="*/ 1620474 w 2781300"/>
                    <a:gd name="connsiteY68" fmla="*/ 263128 h 1855788"/>
                    <a:gd name="connsiteX69" fmla="*/ 1605204 w 2781300"/>
                    <a:gd name="connsiteY69" fmla="*/ 304079 h 1855788"/>
                    <a:gd name="connsiteX70" fmla="*/ 1757367 w 2781300"/>
                    <a:gd name="connsiteY70" fmla="*/ 311945 h 1855788"/>
                    <a:gd name="connsiteX71" fmla="*/ 1735914 w 2781300"/>
                    <a:gd name="connsiteY71" fmla="*/ 364629 h 1855788"/>
                    <a:gd name="connsiteX72" fmla="*/ 1808129 w 2781300"/>
                    <a:gd name="connsiteY72" fmla="*/ 359574 h 1855788"/>
                    <a:gd name="connsiteX73" fmla="*/ 1792112 w 2781300"/>
                    <a:gd name="connsiteY73" fmla="*/ 395862 h 1855788"/>
                    <a:gd name="connsiteX74" fmla="*/ 1908140 w 2781300"/>
                    <a:gd name="connsiteY74" fmla="*/ 388149 h 1855788"/>
                    <a:gd name="connsiteX75" fmla="*/ 1877411 w 2781300"/>
                    <a:gd name="connsiteY75" fmla="*/ 454261 h 1855788"/>
                    <a:gd name="connsiteX76" fmla="*/ 1882194 w 2781300"/>
                    <a:gd name="connsiteY76" fmla="*/ 456941 h 1855788"/>
                    <a:gd name="connsiteX77" fmla="*/ 1972435 w 2781300"/>
                    <a:gd name="connsiteY77" fmla="*/ 451649 h 1855788"/>
                    <a:gd name="connsiteX78" fmla="*/ 1949751 w 2781300"/>
                    <a:gd name="connsiteY78" fmla="*/ 494699 h 1855788"/>
                    <a:gd name="connsiteX79" fmla="*/ 2100242 w 2781300"/>
                    <a:gd name="connsiteY79" fmla="*/ 524674 h 1855788"/>
                    <a:gd name="connsiteX80" fmla="*/ 2080914 w 2781300"/>
                    <a:gd name="connsiteY80" fmla="*/ 567549 h 1855788"/>
                    <a:gd name="connsiteX81" fmla="*/ 2203928 w 2781300"/>
                    <a:gd name="connsiteY81" fmla="*/ 576262 h 1855788"/>
                    <a:gd name="connsiteX82" fmla="*/ 2180042 w 2781300"/>
                    <a:gd name="connsiteY82" fmla="*/ 622605 h 1855788"/>
                    <a:gd name="connsiteX83" fmla="*/ 2346339 w 2781300"/>
                    <a:gd name="connsiteY83" fmla="*/ 631032 h 1855788"/>
                    <a:gd name="connsiteX84" fmla="*/ 2319231 w 2781300"/>
                    <a:gd name="connsiteY84" fmla="*/ 696341 h 1855788"/>
                    <a:gd name="connsiteX85" fmla="*/ 2438404 w 2781300"/>
                    <a:gd name="connsiteY85" fmla="*/ 707232 h 1855788"/>
                    <a:gd name="connsiteX86" fmla="*/ 2416227 w 2781300"/>
                    <a:gd name="connsiteY86" fmla="*/ 746374 h 1855788"/>
                    <a:gd name="connsiteX87" fmla="*/ 2548297 w 2781300"/>
                    <a:gd name="connsiteY87" fmla="*/ 747713 h 1855788"/>
                    <a:gd name="connsiteX88" fmla="*/ 2513846 w 2781300"/>
                    <a:gd name="connsiteY88" fmla="*/ 796728 h 1855788"/>
                    <a:gd name="connsiteX89" fmla="*/ 2660245 w 2781300"/>
                    <a:gd name="connsiteY89" fmla="*/ 795338 h 1855788"/>
                    <a:gd name="connsiteX90" fmla="*/ 2629833 w 2781300"/>
                    <a:gd name="connsiteY90" fmla="*/ 852351 h 1855788"/>
                    <a:gd name="connsiteX91" fmla="*/ 2710659 w 2781300"/>
                    <a:gd name="connsiteY91" fmla="*/ 852487 h 1855788"/>
                    <a:gd name="connsiteX92" fmla="*/ 2692412 w 2781300"/>
                    <a:gd name="connsiteY92" fmla="*/ 881266 h 1855788"/>
                    <a:gd name="connsiteX93" fmla="*/ 2781300 w 2781300"/>
                    <a:gd name="connsiteY9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108885 w 2781300"/>
                    <a:gd name="connsiteY36" fmla="*/ 1822451 h 1855788"/>
                    <a:gd name="connsiteX37" fmla="*/ 1003642 w 2781300"/>
                    <a:gd name="connsiteY37" fmla="*/ 1814666 h 1855788"/>
                    <a:gd name="connsiteX38" fmla="*/ 997790 w 2781300"/>
                    <a:gd name="connsiteY38" fmla="*/ 1815797 h 1855788"/>
                    <a:gd name="connsiteX39" fmla="*/ 1008873 w 2781300"/>
                    <a:gd name="connsiteY39" fmla="*/ 1855788 h 1855788"/>
                    <a:gd name="connsiteX40" fmla="*/ 839790 w 2781300"/>
                    <a:gd name="connsiteY40" fmla="*/ 1836937 h 1855788"/>
                    <a:gd name="connsiteX41" fmla="*/ 821133 w 2781300"/>
                    <a:gd name="connsiteY41" fmla="*/ 1831631 h 1855788"/>
                    <a:gd name="connsiteX42" fmla="*/ 775540 w 2781300"/>
                    <a:gd name="connsiteY42" fmla="*/ 1828957 h 1855788"/>
                    <a:gd name="connsiteX43" fmla="*/ 0 w 2781300"/>
                    <a:gd name="connsiteY43" fmla="*/ 941388 h 1855788"/>
                    <a:gd name="connsiteX44" fmla="*/ 626400 w 2781300"/>
                    <a:gd name="connsiteY44" fmla="*/ 93223 h 1855788"/>
                    <a:gd name="connsiteX45" fmla="*/ 667074 w 2781300"/>
                    <a:gd name="connsiteY45" fmla="*/ 81034 h 1855788"/>
                    <a:gd name="connsiteX46" fmla="*/ 682305 w 2781300"/>
                    <a:gd name="connsiteY46" fmla="*/ 72919 h 1855788"/>
                    <a:gd name="connsiteX47" fmla="*/ 1008873 w 2781300"/>
                    <a:gd name="connsiteY47" fmla="*/ 0 h 1855788"/>
                    <a:gd name="connsiteX48" fmla="*/ 997186 w 2781300"/>
                    <a:gd name="connsiteY48" fmla="*/ 42173 h 1855788"/>
                    <a:gd name="connsiteX49" fmla="*/ 1023105 w 2781300"/>
                    <a:gd name="connsiteY49" fmla="*/ 37956 h 1855788"/>
                    <a:gd name="connsiteX50" fmla="*/ 1108885 w 2781300"/>
                    <a:gd name="connsiteY50" fmla="*/ 33337 h 1855788"/>
                    <a:gd name="connsiteX51" fmla="*/ 1097623 w 2781300"/>
                    <a:gd name="connsiteY51" fmla="*/ 72518 h 1855788"/>
                    <a:gd name="connsiteX52" fmla="*/ 1136568 w 2781300"/>
                    <a:gd name="connsiteY52" fmla="*/ 66383 h 1855788"/>
                    <a:gd name="connsiteX53" fmla="*/ 1222348 w 2781300"/>
                    <a:gd name="connsiteY53" fmla="*/ 61912 h 1855788"/>
                    <a:gd name="connsiteX54" fmla="*/ 1206030 w 2781300"/>
                    <a:gd name="connsiteY54" fmla="*/ 116866 h 1855788"/>
                    <a:gd name="connsiteX55" fmla="*/ 1232453 w 2781300"/>
                    <a:gd name="connsiteY55" fmla="*/ 127349 h 1855788"/>
                    <a:gd name="connsiteX56" fmla="*/ 1260393 w 2781300"/>
                    <a:gd name="connsiteY56" fmla="*/ 123238 h 1855788"/>
                    <a:gd name="connsiteX57" fmla="*/ 1346173 w 2781300"/>
                    <a:gd name="connsiteY57" fmla="*/ 119062 h 1855788"/>
                    <a:gd name="connsiteX58" fmla="*/ 1332246 w 2781300"/>
                    <a:gd name="connsiteY58" fmla="*/ 162868 h 1855788"/>
                    <a:gd name="connsiteX59" fmla="*/ 1344564 w 2781300"/>
                    <a:gd name="connsiteY59" fmla="*/ 161141 h 1855788"/>
                    <a:gd name="connsiteX60" fmla="*/ 1430344 w 2781300"/>
                    <a:gd name="connsiteY60" fmla="*/ 157162 h 1855788"/>
                    <a:gd name="connsiteX61" fmla="*/ 1413731 w 2781300"/>
                    <a:gd name="connsiteY61" fmla="*/ 206956 h 1855788"/>
                    <a:gd name="connsiteX62" fmla="*/ 1421485 w 2781300"/>
                    <a:gd name="connsiteY62" fmla="*/ 210624 h 1855788"/>
                    <a:gd name="connsiteX63" fmla="*/ 1473151 w 2781300"/>
                    <a:gd name="connsiteY63" fmla="*/ 203783 h 1855788"/>
                    <a:gd name="connsiteX64" fmla="*/ 1558931 w 2781300"/>
                    <a:gd name="connsiteY64" fmla="*/ 200025 h 1855788"/>
                    <a:gd name="connsiteX65" fmla="*/ 1535305 w 2781300"/>
                    <a:gd name="connsiteY65" fmla="*/ 266902 h 1855788"/>
                    <a:gd name="connsiteX66" fmla="*/ 1540646 w 2781300"/>
                    <a:gd name="connsiteY66" fmla="*/ 269743 h 1855788"/>
                    <a:gd name="connsiteX67" fmla="*/ 1620474 w 2781300"/>
                    <a:gd name="connsiteY67" fmla="*/ 263128 h 1855788"/>
                    <a:gd name="connsiteX68" fmla="*/ 1605204 w 2781300"/>
                    <a:gd name="connsiteY68" fmla="*/ 304079 h 1855788"/>
                    <a:gd name="connsiteX69" fmla="*/ 1757367 w 2781300"/>
                    <a:gd name="connsiteY69" fmla="*/ 311945 h 1855788"/>
                    <a:gd name="connsiteX70" fmla="*/ 1735914 w 2781300"/>
                    <a:gd name="connsiteY70" fmla="*/ 364629 h 1855788"/>
                    <a:gd name="connsiteX71" fmla="*/ 1808129 w 2781300"/>
                    <a:gd name="connsiteY71" fmla="*/ 359574 h 1855788"/>
                    <a:gd name="connsiteX72" fmla="*/ 1792112 w 2781300"/>
                    <a:gd name="connsiteY72" fmla="*/ 395862 h 1855788"/>
                    <a:gd name="connsiteX73" fmla="*/ 1908140 w 2781300"/>
                    <a:gd name="connsiteY73" fmla="*/ 388149 h 1855788"/>
                    <a:gd name="connsiteX74" fmla="*/ 1877411 w 2781300"/>
                    <a:gd name="connsiteY74" fmla="*/ 454261 h 1855788"/>
                    <a:gd name="connsiteX75" fmla="*/ 1882194 w 2781300"/>
                    <a:gd name="connsiteY75" fmla="*/ 456941 h 1855788"/>
                    <a:gd name="connsiteX76" fmla="*/ 1972435 w 2781300"/>
                    <a:gd name="connsiteY76" fmla="*/ 451649 h 1855788"/>
                    <a:gd name="connsiteX77" fmla="*/ 1949751 w 2781300"/>
                    <a:gd name="connsiteY77" fmla="*/ 494699 h 1855788"/>
                    <a:gd name="connsiteX78" fmla="*/ 2100242 w 2781300"/>
                    <a:gd name="connsiteY78" fmla="*/ 524674 h 1855788"/>
                    <a:gd name="connsiteX79" fmla="*/ 2080914 w 2781300"/>
                    <a:gd name="connsiteY79" fmla="*/ 567549 h 1855788"/>
                    <a:gd name="connsiteX80" fmla="*/ 2203928 w 2781300"/>
                    <a:gd name="connsiteY80" fmla="*/ 576262 h 1855788"/>
                    <a:gd name="connsiteX81" fmla="*/ 2180042 w 2781300"/>
                    <a:gd name="connsiteY81" fmla="*/ 622605 h 1855788"/>
                    <a:gd name="connsiteX82" fmla="*/ 2346339 w 2781300"/>
                    <a:gd name="connsiteY82" fmla="*/ 631032 h 1855788"/>
                    <a:gd name="connsiteX83" fmla="*/ 2319231 w 2781300"/>
                    <a:gd name="connsiteY83" fmla="*/ 696341 h 1855788"/>
                    <a:gd name="connsiteX84" fmla="*/ 2438404 w 2781300"/>
                    <a:gd name="connsiteY84" fmla="*/ 707232 h 1855788"/>
                    <a:gd name="connsiteX85" fmla="*/ 2416227 w 2781300"/>
                    <a:gd name="connsiteY85" fmla="*/ 746374 h 1855788"/>
                    <a:gd name="connsiteX86" fmla="*/ 2548297 w 2781300"/>
                    <a:gd name="connsiteY86" fmla="*/ 747713 h 1855788"/>
                    <a:gd name="connsiteX87" fmla="*/ 2513846 w 2781300"/>
                    <a:gd name="connsiteY87" fmla="*/ 796728 h 1855788"/>
                    <a:gd name="connsiteX88" fmla="*/ 2660245 w 2781300"/>
                    <a:gd name="connsiteY88" fmla="*/ 795338 h 1855788"/>
                    <a:gd name="connsiteX89" fmla="*/ 2629833 w 2781300"/>
                    <a:gd name="connsiteY89" fmla="*/ 852351 h 1855788"/>
                    <a:gd name="connsiteX90" fmla="*/ 2710659 w 2781300"/>
                    <a:gd name="connsiteY90" fmla="*/ 852487 h 1855788"/>
                    <a:gd name="connsiteX91" fmla="*/ 2692412 w 2781300"/>
                    <a:gd name="connsiteY91" fmla="*/ 881266 h 1855788"/>
                    <a:gd name="connsiteX92" fmla="*/ 2781300 w 2781300"/>
                    <a:gd name="connsiteY9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136568 w 2781300"/>
                    <a:gd name="connsiteY51" fmla="*/ 66383 h 1855788"/>
                    <a:gd name="connsiteX52" fmla="*/ 1222348 w 2781300"/>
                    <a:gd name="connsiteY52" fmla="*/ 61912 h 1855788"/>
                    <a:gd name="connsiteX53" fmla="*/ 1206030 w 2781300"/>
                    <a:gd name="connsiteY53" fmla="*/ 116866 h 1855788"/>
                    <a:gd name="connsiteX54" fmla="*/ 1232453 w 2781300"/>
                    <a:gd name="connsiteY54" fmla="*/ 127349 h 1855788"/>
                    <a:gd name="connsiteX55" fmla="*/ 1260393 w 2781300"/>
                    <a:gd name="connsiteY55" fmla="*/ 123238 h 1855788"/>
                    <a:gd name="connsiteX56" fmla="*/ 1346173 w 2781300"/>
                    <a:gd name="connsiteY56" fmla="*/ 119062 h 1855788"/>
                    <a:gd name="connsiteX57" fmla="*/ 1332246 w 2781300"/>
                    <a:gd name="connsiteY57" fmla="*/ 162868 h 1855788"/>
                    <a:gd name="connsiteX58" fmla="*/ 1344564 w 2781300"/>
                    <a:gd name="connsiteY58" fmla="*/ 161141 h 1855788"/>
                    <a:gd name="connsiteX59" fmla="*/ 1430344 w 2781300"/>
                    <a:gd name="connsiteY59" fmla="*/ 157162 h 1855788"/>
                    <a:gd name="connsiteX60" fmla="*/ 1413731 w 2781300"/>
                    <a:gd name="connsiteY60" fmla="*/ 206956 h 1855788"/>
                    <a:gd name="connsiteX61" fmla="*/ 1421485 w 2781300"/>
                    <a:gd name="connsiteY61" fmla="*/ 210624 h 1855788"/>
                    <a:gd name="connsiteX62" fmla="*/ 1473151 w 2781300"/>
                    <a:gd name="connsiteY62" fmla="*/ 203783 h 1855788"/>
                    <a:gd name="connsiteX63" fmla="*/ 1558931 w 2781300"/>
                    <a:gd name="connsiteY63" fmla="*/ 200025 h 1855788"/>
                    <a:gd name="connsiteX64" fmla="*/ 1535305 w 2781300"/>
                    <a:gd name="connsiteY64" fmla="*/ 266902 h 1855788"/>
                    <a:gd name="connsiteX65" fmla="*/ 1540646 w 2781300"/>
                    <a:gd name="connsiteY65" fmla="*/ 269743 h 1855788"/>
                    <a:gd name="connsiteX66" fmla="*/ 1620474 w 2781300"/>
                    <a:gd name="connsiteY66" fmla="*/ 263128 h 1855788"/>
                    <a:gd name="connsiteX67" fmla="*/ 1605204 w 2781300"/>
                    <a:gd name="connsiteY67" fmla="*/ 304079 h 1855788"/>
                    <a:gd name="connsiteX68" fmla="*/ 1757367 w 2781300"/>
                    <a:gd name="connsiteY68" fmla="*/ 311945 h 1855788"/>
                    <a:gd name="connsiteX69" fmla="*/ 1735914 w 2781300"/>
                    <a:gd name="connsiteY69" fmla="*/ 364629 h 1855788"/>
                    <a:gd name="connsiteX70" fmla="*/ 1808129 w 2781300"/>
                    <a:gd name="connsiteY70" fmla="*/ 359574 h 1855788"/>
                    <a:gd name="connsiteX71" fmla="*/ 1792112 w 2781300"/>
                    <a:gd name="connsiteY71" fmla="*/ 395862 h 1855788"/>
                    <a:gd name="connsiteX72" fmla="*/ 1908140 w 2781300"/>
                    <a:gd name="connsiteY72" fmla="*/ 388149 h 1855788"/>
                    <a:gd name="connsiteX73" fmla="*/ 1877411 w 2781300"/>
                    <a:gd name="connsiteY73" fmla="*/ 454261 h 1855788"/>
                    <a:gd name="connsiteX74" fmla="*/ 1882194 w 2781300"/>
                    <a:gd name="connsiteY74" fmla="*/ 456941 h 1855788"/>
                    <a:gd name="connsiteX75" fmla="*/ 1972435 w 2781300"/>
                    <a:gd name="connsiteY75" fmla="*/ 451649 h 1855788"/>
                    <a:gd name="connsiteX76" fmla="*/ 1949751 w 2781300"/>
                    <a:gd name="connsiteY76" fmla="*/ 494699 h 1855788"/>
                    <a:gd name="connsiteX77" fmla="*/ 2100242 w 2781300"/>
                    <a:gd name="connsiteY77" fmla="*/ 524674 h 1855788"/>
                    <a:gd name="connsiteX78" fmla="*/ 2080914 w 2781300"/>
                    <a:gd name="connsiteY78" fmla="*/ 567549 h 1855788"/>
                    <a:gd name="connsiteX79" fmla="*/ 2203928 w 2781300"/>
                    <a:gd name="connsiteY79" fmla="*/ 576262 h 1855788"/>
                    <a:gd name="connsiteX80" fmla="*/ 2180042 w 2781300"/>
                    <a:gd name="connsiteY80" fmla="*/ 622605 h 1855788"/>
                    <a:gd name="connsiteX81" fmla="*/ 2346339 w 2781300"/>
                    <a:gd name="connsiteY81" fmla="*/ 631032 h 1855788"/>
                    <a:gd name="connsiteX82" fmla="*/ 2319231 w 2781300"/>
                    <a:gd name="connsiteY82" fmla="*/ 696341 h 1855788"/>
                    <a:gd name="connsiteX83" fmla="*/ 2438404 w 2781300"/>
                    <a:gd name="connsiteY83" fmla="*/ 707232 h 1855788"/>
                    <a:gd name="connsiteX84" fmla="*/ 2416227 w 2781300"/>
                    <a:gd name="connsiteY84" fmla="*/ 746374 h 1855788"/>
                    <a:gd name="connsiteX85" fmla="*/ 2548297 w 2781300"/>
                    <a:gd name="connsiteY85" fmla="*/ 747713 h 1855788"/>
                    <a:gd name="connsiteX86" fmla="*/ 2513846 w 2781300"/>
                    <a:gd name="connsiteY86" fmla="*/ 796728 h 1855788"/>
                    <a:gd name="connsiteX87" fmla="*/ 2660245 w 2781300"/>
                    <a:gd name="connsiteY87" fmla="*/ 795338 h 1855788"/>
                    <a:gd name="connsiteX88" fmla="*/ 2629833 w 2781300"/>
                    <a:gd name="connsiteY88" fmla="*/ 852351 h 1855788"/>
                    <a:gd name="connsiteX89" fmla="*/ 2710659 w 2781300"/>
                    <a:gd name="connsiteY89" fmla="*/ 852487 h 1855788"/>
                    <a:gd name="connsiteX90" fmla="*/ 2692412 w 2781300"/>
                    <a:gd name="connsiteY90" fmla="*/ 881266 h 1855788"/>
                    <a:gd name="connsiteX91" fmla="*/ 2781300 w 2781300"/>
                    <a:gd name="connsiteY9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023105 w 2781300"/>
                    <a:gd name="connsiteY48" fmla="*/ 37956 h 1855788"/>
                    <a:gd name="connsiteX49" fmla="*/ 1108885 w 2781300"/>
                    <a:gd name="connsiteY49" fmla="*/ 33337 h 1855788"/>
                    <a:gd name="connsiteX50" fmla="*/ 1097623 w 2781300"/>
                    <a:gd name="connsiteY50" fmla="*/ 72518 h 1855788"/>
                    <a:gd name="connsiteX51" fmla="*/ 1222348 w 2781300"/>
                    <a:gd name="connsiteY51" fmla="*/ 61912 h 1855788"/>
                    <a:gd name="connsiteX52" fmla="*/ 1206030 w 2781300"/>
                    <a:gd name="connsiteY52" fmla="*/ 116866 h 1855788"/>
                    <a:gd name="connsiteX53" fmla="*/ 1232453 w 2781300"/>
                    <a:gd name="connsiteY53" fmla="*/ 127349 h 1855788"/>
                    <a:gd name="connsiteX54" fmla="*/ 1260393 w 2781300"/>
                    <a:gd name="connsiteY54" fmla="*/ 123238 h 1855788"/>
                    <a:gd name="connsiteX55" fmla="*/ 1346173 w 2781300"/>
                    <a:gd name="connsiteY55" fmla="*/ 119062 h 1855788"/>
                    <a:gd name="connsiteX56" fmla="*/ 1332246 w 2781300"/>
                    <a:gd name="connsiteY56" fmla="*/ 162868 h 1855788"/>
                    <a:gd name="connsiteX57" fmla="*/ 1344564 w 2781300"/>
                    <a:gd name="connsiteY57" fmla="*/ 161141 h 1855788"/>
                    <a:gd name="connsiteX58" fmla="*/ 1430344 w 2781300"/>
                    <a:gd name="connsiteY58" fmla="*/ 157162 h 1855788"/>
                    <a:gd name="connsiteX59" fmla="*/ 1413731 w 2781300"/>
                    <a:gd name="connsiteY59" fmla="*/ 206956 h 1855788"/>
                    <a:gd name="connsiteX60" fmla="*/ 1421485 w 2781300"/>
                    <a:gd name="connsiteY60" fmla="*/ 210624 h 1855788"/>
                    <a:gd name="connsiteX61" fmla="*/ 1473151 w 2781300"/>
                    <a:gd name="connsiteY61" fmla="*/ 203783 h 1855788"/>
                    <a:gd name="connsiteX62" fmla="*/ 1558931 w 2781300"/>
                    <a:gd name="connsiteY62" fmla="*/ 200025 h 1855788"/>
                    <a:gd name="connsiteX63" fmla="*/ 1535305 w 2781300"/>
                    <a:gd name="connsiteY63" fmla="*/ 266902 h 1855788"/>
                    <a:gd name="connsiteX64" fmla="*/ 1540646 w 2781300"/>
                    <a:gd name="connsiteY64" fmla="*/ 269743 h 1855788"/>
                    <a:gd name="connsiteX65" fmla="*/ 1620474 w 2781300"/>
                    <a:gd name="connsiteY65" fmla="*/ 263128 h 1855788"/>
                    <a:gd name="connsiteX66" fmla="*/ 1605204 w 2781300"/>
                    <a:gd name="connsiteY66" fmla="*/ 304079 h 1855788"/>
                    <a:gd name="connsiteX67" fmla="*/ 1757367 w 2781300"/>
                    <a:gd name="connsiteY67" fmla="*/ 311945 h 1855788"/>
                    <a:gd name="connsiteX68" fmla="*/ 1735914 w 2781300"/>
                    <a:gd name="connsiteY68" fmla="*/ 364629 h 1855788"/>
                    <a:gd name="connsiteX69" fmla="*/ 1808129 w 2781300"/>
                    <a:gd name="connsiteY69" fmla="*/ 359574 h 1855788"/>
                    <a:gd name="connsiteX70" fmla="*/ 1792112 w 2781300"/>
                    <a:gd name="connsiteY70" fmla="*/ 395862 h 1855788"/>
                    <a:gd name="connsiteX71" fmla="*/ 1908140 w 2781300"/>
                    <a:gd name="connsiteY71" fmla="*/ 388149 h 1855788"/>
                    <a:gd name="connsiteX72" fmla="*/ 1877411 w 2781300"/>
                    <a:gd name="connsiteY72" fmla="*/ 454261 h 1855788"/>
                    <a:gd name="connsiteX73" fmla="*/ 1882194 w 2781300"/>
                    <a:gd name="connsiteY73" fmla="*/ 456941 h 1855788"/>
                    <a:gd name="connsiteX74" fmla="*/ 1972435 w 2781300"/>
                    <a:gd name="connsiteY74" fmla="*/ 451649 h 1855788"/>
                    <a:gd name="connsiteX75" fmla="*/ 1949751 w 2781300"/>
                    <a:gd name="connsiteY75" fmla="*/ 494699 h 1855788"/>
                    <a:gd name="connsiteX76" fmla="*/ 2100242 w 2781300"/>
                    <a:gd name="connsiteY76" fmla="*/ 524674 h 1855788"/>
                    <a:gd name="connsiteX77" fmla="*/ 2080914 w 2781300"/>
                    <a:gd name="connsiteY77" fmla="*/ 567549 h 1855788"/>
                    <a:gd name="connsiteX78" fmla="*/ 2203928 w 2781300"/>
                    <a:gd name="connsiteY78" fmla="*/ 576262 h 1855788"/>
                    <a:gd name="connsiteX79" fmla="*/ 2180042 w 2781300"/>
                    <a:gd name="connsiteY79" fmla="*/ 622605 h 1855788"/>
                    <a:gd name="connsiteX80" fmla="*/ 2346339 w 2781300"/>
                    <a:gd name="connsiteY80" fmla="*/ 631032 h 1855788"/>
                    <a:gd name="connsiteX81" fmla="*/ 2319231 w 2781300"/>
                    <a:gd name="connsiteY81" fmla="*/ 696341 h 1855788"/>
                    <a:gd name="connsiteX82" fmla="*/ 2438404 w 2781300"/>
                    <a:gd name="connsiteY82" fmla="*/ 707232 h 1855788"/>
                    <a:gd name="connsiteX83" fmla="*/ 2416227 w 2781300"/>
                    <a:gd name="connsiteY83" fmla="*/ 746374 h 1855788"/>
                    <a:gd name="connsiteX84" fmla="*/ 2548297 w 2781300"/>
                    <a:gd name="connsiteY84" fmla="*/ 747713 h 1855788"/>
                    <a:gd name="connsiteX85" fmla="*/ 2513846 w 2781300"/>
                    <a:gd name="connsiteY85" fmla="*/ 796728 h 1855788"/>
                    <a:gd name="connsiteX86" fmla="*/ 2660245 w 2781300"/>
                    <a:gd name="connsiteY86" fmla="*/ 795338 h 1855788"/>
                    <a:gd name="connsiteX87" fmla="*/ 2629833 w 2781300"/>
                    <a:gd name="connsiteY87" fmla="*/ 852351 h 1855788"/>
                    <a:gd name="connsiteX88" fmla="*/ 2710659 w 2781300"/>
                    <a:gd name="connsiteY88" fmla="*/ 852487 h 1855788"/>
                    <a:gd name="connsiteX89" fmla="*/ 2692412 w 2781300"/>
                    <a:gd name="connsiteY89" fmla="*/ 881266 h 1855788"/>
                    <a:gd name="connsiteX90" fmla="*/ 2781300 w 2781300"/>
                    <a:gd name="connsiteY9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32453 w 2781300"/>
                    <a:gd name="connsiteY52" fmla="*/ 127349 h 1855788"/>
                    <a:gd name="connsiteX53" fmla="*/ 1260393 w 2781300"/>
                    <a:gd name="connsiteY53" fmla="*/ 123238 h 1855788"/>
                    <a:gd name="connsiteX54" fmla="*/ 1346173 w 2781300"/>
                    <a:gd name="connsiteY54" fmla="*/ 119062 h 1855788"/>
                    <a:gd name="connsiteX55" fmla="*/ 1332246 w 2781300"/>
                    <a:gd name="connsiteY55" fmla="*/ 162868 h 1855788"/>
                    <a:gd name="connsiteX56" fmla="*/ 1344564 w 2781300"/>
                    <a:gd name="connsiteY56" fmla="*/ 161141 h 1855788"/>
                    <a:gd name="connsiteX57" fmla="*/ 1430344 w 2781300"/>
                    <a:gd name="connsiteY57" fmla="*/ 157162 h 1855788"/>
                    <a:gd name="connsiteX58" fmla="*/ 1413731 w 2781300"/>
                    <a:gd name="connsiteY58" fmla="*/ 206956 h 1855788"/>
                    <a:gd name="connsiteX59" fmla="*/ 1421485 w 2781300"/>
                    <a:gd name="connsiteY59" fmla="*/ 210624 h 1855788"/>
                    <a:gd name="connsiteX60" fmla="*/ 1473151 w 2781300"/>
                    <a:gd name="connsiteY60" fmla="*/ 203783 h 1855788"/>
                    <a:gd name="connsiteX61" fmla="*/ 1558931 w 2781300"/>
                    <a:gd name="connsiteY61" fmla="*/ 200025 h 1855788"/>
                    <a:gd name="connsiteX62" fmla="*/ 1535305 w 2781300"/>
                    <a:gd name="connsiteY62" fmla="*/ 266902 h 1855788"/>
                    <a:gd name="connsiteX63" fmla="*/ 1540646 w 2781300"/>
                    <a:gd name="connsiteY63" fmla="*/ 269743 h 1855788"/>
                    <a:gd name="connsiteX64" fmla="*/ 1620474 w 2781300"/>
                    <a:gd name="connsiteY64" fmla="*/ 263128 h 1855788"/>
                    <a:gd name="connsiteX65" fmla="*/ 1605204 w 2781300"/>
                    <a:gd name="connsiteY65" fmla="*/ 304079 h 1855788"/>
                    <a:gd name="connsiteX66" fmla="*/ 1757367 w 2781300"/>
                    <a:gd name="connsiteY66" fmla="*/ 311945 h 1855788"/>
                    <a:gd name="connsiteX67" fmla="*/ 1735914 w 2781300"/>
                    <a:gd name="connsiteY67" fmla="*/ 364629 h 1855788"/>
                    <a:gd name="connsiteX68" fmla="*/ 1808129 w 2781300"/>
                    <a:gd name="connsiteY68" fmla="*/ 359574 h 1855788"/>
                    <a:gd name="connsiteX69" fmla="*/ 1792112 w 2781300"/>
                    <a:gd name="connsiteY69" fmla="*/ 395862 h 1855788"/>
                    <a:gd name="connsiteX70" fmla="*/ 1908140 w 2781300"/>
                    <a:gd name="connsiteY70" fmla="*/ 388149 h 1855788"/>
                    <a:gd name="connsiteX71" fmla="*/ 1877411 w 2781300"/>
                    <a:gd name="connsiteY71" fmla="*/ 454261 h 1855788"/>
                    <a:gd name="connsiteX72" fmla="*/ 1882194 w 2781300"/>
                    <a:gd name="connsiteY72" fmla="*/ 456941 h 1855788"/>
                    <a:gd name="connsiteX73" fmla="*/ 1972435 w 2781300"/>
                    <a:gd name="connsiteY73" fmla="*/ 451649 h 1855788"/>
                    <a:gd name="connsiteX74" fmla="*/ 1949751 w 2781300"/>
                    <a:gd name="connsiteY74" fmla="*/ 494699 h 1855788"/>
                    <a:gd name="connsiteX75" fmla="*/ 2100242 w 2781300"/>
                    <a:gd name="connsiteY75" fmla="*/ 524674 h 1855788"/>
                    <a:gd name="connsiteX76" fmla="*/ 2080914 w 2781300"/>
                    <a:gd name="connsiteY76" fmla="*/ 567549 h 1855788"/>
                    <a:gd name="connsiteX77" fmla="*/ 2203928 w 2781300"/>
                    <a:gd name="connsiteY77" fmla="*/ 576262 h 1855788"/>
                    <a:gd name="connsiteX78" fmla="*/ 2180042 w 2781300"/>
                    <a:gd name="connsiteY78" fmla="*/ 622605 h 1855788"/>
                    <a:gd name="connsiteX79" fmla="*/ 2346339 w 2781300"/>
                    <a:gd name="connsiteY79" fmla="*/ 631032 h 1855788"/>
                    <a:gd name="connsiteX80" fmla="*/ 2319231 w 2781300"/>
                    <a:gd name="connsiteY80" fmla="*/ 696341 h 1855788"/>
                    <a:gd name="connsiteX81" fmla="*/ 2438404 w 2781300"/>
                    <a:gd name="connsiteY81" fmla="*/ 707232 h 1855788"/>
                    <a:gd name="connsiteX82" fmla="*/ 2416227 w 2781300"/>
                    <a:gd name="connsiteY82" fmla="*/ 746374 h 1855788"/>
                    <a:gd name="connsiteX83" fmla="*/ 2548297 w 2781300"/>
                    <a:gd name="connsiteY83" fmla="*/ 747713 h 1855788"/>
                    <a:gd name="connsiteX84" fmla="*/ 2513846 w 2781300"/>
                    <a:gd name="connsiteY84" fmla="*/ 796728 h 1855788"/>
                    <a:gd name="connsiteX85" fmla="*/ 2660245 w 2781300"/>
                    <a:gd name="connsiteY85" fmla="*/ 795338 h 1855788"/>
                    <a:gd name="connsiteX86" fmla="*/ 2629833 w 2781300"/>
                    <a:gd name="connsiteY86" fmla="*/ 852351 h 1855788"/>
                    <a:gd name="connsiteX87" fmla="*/ 2710659 w 2781300"/>
                    <a:gd name="connsiteY87" fmla="*/ 852487 h 1855788"/>
                    <a:gd name="connsiteX88" fmla="*/ 2692412 w 2781300"/>
                    <a:gd name="connsiteY88" fmla="*/ 881266 h 1855788"/>
                    <a:gd name="connsiteX89" fmla="*/ 2781300 w 2781300"/>
                    <a:gd name="connsiteY8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260393 w 2781300"/>
                    <a:gd name="connsiteY52" fmla="*/ 123238 h 1855788"/>
                    <a:gd name="connsiteX53" fmla="*/ 1346173 w 2781300"/>
                    <a:gd name="connsiteY53" fmla="*/ 119062 h 1855788"/>
                    <a:gd name="connsiteX54" fmla="*/ 1332246 w 2781300"/>
                    <a:gd name="connsiteY54" fmla="*/ 162868 h 1855788"/>
                    <a:gd name="connsiteX55" fmla="*/ 1344564 w 2781300"/>
                    <a:gd name="connsiteY55" fmla="*/ 161141 h 1855788"/>
                    <a:gd name="connsiteX56" fmla="*/ 1430344 w 2781300"/>
                    <a:gd name="connsiteY56" fmla="*/ 157162 h 1855788"/>
                    <a:gd name="connsiteX57" fmla="*/ 1413731 w 2781300"/>
                    <a:gd name="connsiteY57" fmla="*/ 206956 h 1855788"/>
                    <a:gd name="connsiteX58" fmla="*/ 1421485 w 2781300"/>
                    <a:gd name="connsiteY58" fmla="*/ 210624 h 1855788"/>
                    <a:gd name="connsiteX59" fmla="*/ 1473151 w 2781300"/>
                    <a:gd name="connsiteY59" fmla="*/ 203783 h 1855788"/>
                    <a:gd name="connsiteX60" fmla="*/ 1558931 w 2781300"/>
                    <a:gd name="connsiteY60" fmla="*/ 200025 h 1855788"/>
                    <a:gd name="connsiteX61" fmla="*/ 1535305 w 2781300"/>
                    <a:gd name="connsiteY61" fmla="*/ 266902 h 1855788"/>
                    <a:gd name="connsiteX62" fmla="*/ 1540646 w 2781300"/>
                    <a:gd name="connsiteY62" fmla="*/ 269743 h 1855788"/>
                    <a:gd name="connsiteX63" fmla="*/ 1620474 w 2781300"/>
                    <a:gd name="connsiteY63" fmla="*/ 263128 h 1855788"/>
                    <a:gd name="connsiteX64" fmla="*/ 1605204 w 2781300"/>
                    <a:gd name="connsiteY64" fmla="*/ 304079 h 1855788"/>
                    <a:gd name="connsiteX65" fmla="*/ 1757367 w 2781300"/>
                    <a:gd name="connsiteY65" fmla="*/ 311945 h 1855788"/>
                    <a:gd name="connsiteX66" fmla="*/ 1735914 w 2781300"/>
                    <a:gd name="connsiteY66" fmla="*/ 364629 h 1855788"/>
                    <a:gd name="connsiteX67" fmla="*/ 1808129 w 2781300"/>
                    <a:gd name="connsiteY67" fmla="*/ 359574 h 1855788"/>
                    <a:gd name="connsiteX68" fmla="*/ 1792112 w 2781300"/>
                    <a:gd name="connsiteY68" fmla="*/ 395862 h 1855788"/>
                    <a:gd name="connsiteX69" fmla="*/ 1908140 w 2781300"/>
                    <a:gd name="connsiteY69" fmla="*/ 388149 h 1855788"/>
                    <a:gd name="connsiteX70" fmla="*/ 1877411 w 2781300"/>
                    <a:gd name="connsiteY70" fmla="*/ 454261 h 1855788"/>
                    <a:gd name="connsiteX71" fmla="*/ 1882194 w 2781300"/>
                    <a:gd name="connsiteY71" fmla="*/ 456941 h 1855788"/>
                    <a:gd name="connsiteX72" fmla="*/ 1972435 w 2781300"/>
                    <a:gd name="connsiteY72" fmla="*/ 451649 h 1855788"/>
                    <a:gd name="connsiteX73" fmla="*/ 1949751 w 2781300"/>
                    <a:gd name="connsiteY73" fmla="*/ 494699 h 1855788"/>
                    <a:gd name="connsiteX74" fmla="*/ 2100242 w 2781300"/>
                    <a:gd name="connsiteY74" fmla="*/ 524674 h 1855788"/>
                    <a:gd name="connsiteX75" fmla="*/ 2080914 w 2781300"/>
                    <a:gd name="connsiteY75" fmla="*/ 567549 h 1855788"/>
                    <a:gd name="connsiteX76" fmla="*/ 2203928 w 2781300"/>
                    <a:gd name="connsiteY76" fmla="*/ 576262 h 1855788"/>
                    <a:gd name="connsiteX77" fmla="*/ 2180042 w 2781300"/>
                    <a:gd name="connsiteY77" fmla="*/ 622605 h 1855788"/>
                    <a:gd name="connsiteX78" fmla="*/ 2346339 w 2781300"/>
                    <a:gd name="connsiteY78" fmla="*/ 631032 h 1855788"/>
                    <a:gd name="connsiteX79" fmla="*/ 2319231 w 2781300"/>
                    <a:gd name="connsiteY79" fmla="*/ 696341 h 1855788"/>
                    <a:gd name="connsiteX80" fmla="*/ 2438404 w 2781300"/>
                    <a:gd name="connsiteY80" fmla="*/ 707232 h 1855788"/>
                    <a:gd name="connsiteX81" fmla="*/ 2416227 w 2781300"/>
                    <a:gd name="connsiteY81" fmla="*/ 746374 h 1855788"/>
                    <a:gd name="connsiteX82" fmla="*/ 2548297 w 2781300"/>
                    <a:gd name="connsiteY82" fmla="*/ 747713 h 1855788"/>
                    <a:gd name="connsiteX83" fmla="*/ 2513846 w 2781300"/>
                    <a:gd name="connsiteY83" fmla="*/ 796728 h 1855788"/>
                    <a:gd name="connsiteX84" fmla="*/ 2660245 w 2781300"/>
                    <a:gd name="connsiteY84" fmla="*/ 795338 h 1855788"/>
                    <a:gd name="connsiteX85" fmla="*/ 2629833 w 2781300"/>
                    <a:gd name="connsiteY85" fmla="*/ 852351 h 1855788"/>
                    <a:gd name="connsiteX86" fmla="*/ 2710659 w 2781300"/>
                    <a:gd name="connsiteY86" fmla="*/ 852487 h 1855788"/>
                    <a:gd name="connsiteX87" fmla="*/ 2692412 w 2781300"/>
                    <a:gd name="connsiteY87" fmla="*/ 881266 h 1855788"/>
                    <a:gd name="connsiteX88" fmla="*/ 2781300 w 2781300"/>
                    <a:gd name="connsiteY88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344564 w 2781300"/>
                    <a:gd name="connsiteY54" fmla="*/ 161141 h 1855788"/>
                    <a:gd name="connsiteX55" fmla="*/ 1430344 w 2781300"/>
                    <a:gd name="connsiteY55" fmla="*/ 157162 h 1855788"/>
                    <a:gd name="connsiteX56" fmla="*/ 1413731 w 2781300"/>
                    <a:gd name="connsiteY56" fmla="*/ 206956 h 1855788"/>
                    <a:gd name="connsiteX57" fmla="*/ 1421485 w 2781300"/>
                    <a:gd name="connsiteY57" fmla="*/ 210624 h 1855788"/>
                    <a:gd name="connsiteX58" fmla="*/ 1473151 w 2781300"/>
                    <a:gd name="connsiteY58" fmla="*/ 203783 h 1855788"/>
                    <a:gd name="connsiteX59" fmla="*/ 1558931 w 2781300"/>
                    <a:gd name="connsiteY59" fmla="*/ 200025 h 1855788"/>
                    <a:gd name="connsiteX60" fmla="*/ 1535305 w 2781300"/>
                    <a:gd name="connsiteY60" fmla="*/ 266902 h 1855788"/>
                    <a:gd name="connsiteX61" fmla="*/ 1540646 w 2781300"/>
                    <a:gd name="connsiteY61" fmla="*/ 269743 h 1855788"/>
                    <a:gd name="connsiteX62" fmla="*/ 1620474 w 2781300"/>
                    <a:gd name="connsiteY62" fmla="*/ 263128 h 1855788"/>
                    <a:gd name="connsiteX63" fmla="*/ 1605204 w 2781300"/>
                    <a:gd name="connsiteY63" fmla="*/ 304079 h 1855788"/>
                    <a:gd name="connsiteX64" fmla="*/ 1757367 w 2781300"/>
                    <a:gd name="connsiteY64" fmla="*/ 311945 h 1855788"/>
                    <a:gd name="connsiteX65" fmla="*/ 1735914 w 2781300"/>
                    <a:gd name="connsiteY65" fmla="*/ 364629 h 1855788"/>
                    <a:gd name="connsiteX66" fmla="*/ 1808129 w 2781300"/>
                    <a:gd name="connsiteY66" fmla="*/ 359574 h 1855788"/>
                    <a:gd name="connsiteX67" fmla="*/ 1792112 w 2781300"/>
                    <a:gd name="connsiteY67" fmla="*/ 395862 h 1855788"/>
                    <a:gd name="connsiteX68" fmla="*/ 1908140 w 2781300"/>
                    <a:gd name="connsiteY68" fmla="*/ 388149 h 1855788"/>
                    <a:gd name="connsiteX69" fmla="*/ 1877411 w 2781300"/>
                    <a:gd name="connsiteY69" fmla="*/ 454261 h 1855788"/>
                    <a:gd name="connsiteX70" fmla="*/ 1882194 w 2781300"/>
                    <a:gd name="connsiteY70" fmla="*/ 456941 h 1855788"/>
                    <a:gd name="connsiteX71" fmla="*/ 1972435 w 2781300"/>
                    <a:gd name="connsiteY71" fmla="*/ 451649 h 1855788"/>
                    <a:gd name="connsiteX72" fmla="*/ 1949751 w 2781300"/>
                    <a:gd name="connsiteY72" fmla="*/ 494699 h 1855788"/>
                    <a:gd name="connsiteX73" fmla="*/ 2100242 w 2781300"/>
                    <a:gd name="connsiteY73" fmla="*/ 524674 h 1855788"/>
                    <a:gd name="connsiteX74" fmla="*/ 2080914 w 2781300"/>
                    <a:gd name="connsiteY74" fmla="*/ 567549 h 1855788"/>
                    <a:gd name="connsiteX75" fmla="*/ 2203928 w 2781300"/>
                    <a:gd name="connsiteY75" fmla="*/ 576262 h 1855788"/>
                    <a:gd name="connsiteX76" fmla="*/ 2180042 w 2781300"/>
                    <a:gd name="connsiteY76" fmla="*/ 622605 h 1855788"/>
                    <a:gd name="connsiteX77" fmla="*/ 2346339 w 2781300"/>
                    <a:gd name="connsiteY77" fmla="*/ 631032 h 1855788"/>
                    <a:gd name="connsiteX78" fmla="*/ 2319231 w 2781300"/>
                    <a:gd name="connsiteY78" fmla="*/ 696341 h 1855788"/>
                    <a:gd name="connsiteX79" fmla="*/ 2438404 w 2781300"/>
                    <a:gd name="connsiteY79" fmla="*/ 707232 h 1855788"/>
                    <a:gd name="connsiteX80" fmla="*/ 2416227 w 2781300"/>
                    <a:gd name="connsiteY80" fmla="*/ 746374 h 1855788"/>
                    <a:gd name="connsiteX81" fmla="*/ 2548297 w 2781300"/>
                    <a:gd name="connsiteY81" fmla="*/ 747713 h 1855788"/>
                    <a:gd name="connsiteX82" fmla="*/ 2513846 w 2781300"/>
                    <a:gd name="connsiteY82" fmla="*/ 796728 h 1855788"/>
                    <a:gd name="connsiteX83" fmla="*/ 2660245 w 2781300"/>
                    <a:gd name="connsiteY83" fmla="*/ 795338 h 1855788"/>
                    <a:gd name="connsiteX84" fmla="*/ 2629833 w 2781300"/>
                    <a:gd name="connsiteY84" fmla="*/ 852351 h 1855788"/>
                    <a:gd name="connsiteX85" fmla="*/ 2710659 w 2781300"/>
                    <a:gd name="connsiteY85" fmla="*/ 852487 h 1855788"/>
                    <a:gd name="connsiteX86" fmla="*/ 2692412 w 2781300"/>
                    <a:gd name="connsiteY86" fmla="*/ 881266 h 1855788"/>
                    <a:gd name="connsiteX87" fmla="*/ 2781300 w 2781300"/>
                    <a:gd name="connsiteY87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473151 w 2781300"/>
                    <a:gd name="connsiteY57" fmla="*/ 203783 h 1855788"/>
                    <a:gd name="connsiteX58" fmla="*/ 1558931 w 2781300"/>
                    <a:gd name="connsiteY58" fmla="*/ 200025 h 1855788"/>
                    <a:gd name="connsiteX59" fmla="*/ 1535305 w 2781300"/>
                    <a:gd name="connsiteY59" fmla="*/ 266902 h 1855788"/>
                    <a:gd name="connsiteX60" fmla="*/ 1540646 w 2781300"/>
                    <a:gd name="connsiteY60" fmla="*/ 269743 h 1855788"/>
                    <a:gd name="connsiteX61" fmla="*/ 1620474 w 2781300"/>
                    <a:gd name="connsiteY61" fmla="*/ 263128 h 1855788"/>
                    <a:gd name="connsiteX62" fmla="*/ 1605204 w 2781300"/>
                    <a:gd name="connsiteY62" fmla="*/ 304079 h 1855788"/>
                    <a:gd name="connsiteX63" fmla="*/ 1757367 w 2781300"/>
                    <a:gd name="connsiteY63" fmla="*/ 311945 h 1855788"/>
                    <a:gd name="connsiteX64" fmla="*/ 1735914 w 2781300"/>
                    <a:gd name="connsiteY64" fmla="*/ 364629 h 1855788"/>
                    <a:gd name="connsiteX65" fmla="*/ 1808129 w 2781300"/>
                    <a:gd name="connsiteY65" fmla="*/ 359574 h 1855788"/>
                    <a:gd name="connsiteX66" fmla="*/ 1792112 w 2781300"/>
                    <a:gd name="connsiteY66" fmla="*/ 395862 h 1855788"/>
                    <a:gd name="connsiteX67" fmla="*/ 1908140 w 2781300"/>
                    <a:gd name="connsiteY67" fmla="*/ 388149 h 1855788"/>
                    <a:gd name="connsiteX68" fmla="*/ 1877411 w 2781300"/>
                    <a:gd name="connsiteY68" fmla="*/ 454261 h 1855788"/>
                    <a:gd name="connsiteX69" fmla="*/ 1882194 w 2781300"/>
                    <a:gd name="connsiteY69" fmla="*/ 456941 h 1855788"/>
                    <a:gd name="connsiteX70" fmla="*/ 1972435 w 2781300"/>
                    <a:gd name="connsiteY70" fmla="*/ 451649 h 1855788"/>
                    <a:gd name="connsiteX71" fmla="*/ 1949751 w 2781300"/>
                    <a:gd name="connsiteY71" fmla="*/ 494699 h 1855788"/>
                    <a:gd name="connsiteX72" fmla="*/ 2100242 w 2781300"/>
                    <a:gd name="connsiteY72" fmla="*/ 524674 h 1855788"/>
                    <a:gd name="connsiteX73" fmla="*/ 2080914 w 2781300"/>
                    <a:gd name="connsiteY73" fmla="*/ 567549 h 1855788"/>
                    <a:gd name="connsiteX74" fmla="*/ 2203928 w 2781300"/>
                    <a:gd name="connsiteY74" fmla="*/ 576262 h 1855788"/>
                    <a:gd name="connsiteX75" fmla="*/ 2180042 w 2781300"/>
                    <a:gd name="connsiteY75" fmla="*/ 622605 h 1855788"/>
                    <a:gd name="connsiteX76" fmla="*/ 2346339 w 2781300"/>
                    <a:gd name="connsiteY76" fmla="*/ 631032 h 1855788"/>
                    <a:gd name="connsiteX77" fmla="*/ 2319231 w 2781300"/>
                    <a:gd name="connsiteY77" fmla="*/ 696341 h 1855788"/>
                    <a:gd name="connsiteX78" fmla="*/ 2438404 w 2781300"/>
                    <a:gd name="connsiteY78" fmla="*/ 707232 h 1855788"/>
                    <a:gd name="connsiteX79" fmla="*/ 2416227 w 2781300"/>
                    <a:gd name="connsiteY79" fmla="*/ 746374 h 1855788"/>
                    <a:gd name="connsiteX80" fmla="*/ 2548297 w 2781300"/>
                    <a:gd name="connsiteY80" fmla="*/ 747713 h 1855788"/>
                    <a:gd name="connsiteX81" fmla="*/ 2513846 w 2781300"/>
                    <a:gd name="connsiteY81" fmla="*/ 796728 h 1855788"/>
                    <a:gd name="connsiteX82" fmla="*/ 2660245 w 2781300"/>
                    <a:gd name="connsiteY82" fmla="*/ 795338 h 1855788"/>
                    <a:gd name="connsiteX83" fmla="*/ 2629833 w 2781300"/>
                    <a:gd name="connsiteY83" fmla="*/ 852351 h 1855788"/>
                    <a:gd name="connsiteX84" fmla="*/ 2710659 w 2781300"/>
                    <a:gd name="connsiteY84" fmla="*/ 852487 h 1855788"/>
                    <a:gd name="connsiteX85" fmla="*/ 2692412 w 2781300"/>
                    <a:gd name="connsiteY85" fmla="*/ 881266 h 1855788"/>
                    <a:gd name="connsiteX86" fmla="*/ 2781300 w 2781300"/>
                    <a:gd name="connsiteY86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421485 w 2781300"/>
                    <a:gd name="connsiteY56" fmla="*/ 210624 h 1855788"/>
                    <a:gd name="connsiteX57" fmla="*/ 1558931 w 2781300"/>
                    <a:gd name="connsiteY57" fmla="*/ 200025 h 1855788"/>
                    <a:gd name="connsiteX58" fmla="*/ 1535305 w 2781300"/>
                    <a:gd name="connsiteY58" fmla="*/ 266902 h 1855788"/>
                    <a:gd name="connsiteX59" fmla="*/ 1540646 w 2781300"/>
                    <a:gd name="connsiteY59" fmla="*/ 269743 h 1855788"/>
                    <a:gd name="connsiteX60" fmla="*/ 1620474 w 2781300"/>
                    <a:gd name="connsiteY60" fmla="*/ 263128 h 1855788"/>
                    <a:gd name="connsiteX61" fmla="*/ 1605204 w 2781300"/>
                    <a:gd name="connsiteY61" fmla="*/ 304079 h 1855788"/>
                    <a:gd name="connsiteX62" fmla="*/ 1757367 w 2781300"/>
                    <a:gd name="connsiteY62" fmla="*/ 311945 h 1855788"/>
                    <a:gd name="connsiteX63" fmla="*/ 1735914 w 2781300"/>
                    <a:gd name="connsiteY63" fmla="*/ 364629 h 1855788"/>
                    <a:gd name="connsiteX64" fmla="*/ 1808129 w 2781300"/>
                    <a:gd name="connsiteY64" fmla="*/ 359574 h 1855788"/>
                    <a:gd name="connsiteX65" fmla="*/ 1792112 w 2781300"/>
                    <a:gd name="connsiteY65" fmla="*/ 395862 h 1855788"/>
                    <a:gd name="connsiteX66" fmla="*/ 1908140 w 2781300"/>
                    <a:gd name="connsiteY66" fmla="*/ 388149 h 1855788"/>
                    <a:gd name="connsiteX67" fmla="*/ 1877411 w 2781300"/>
                    <a:gd name="connsiteY67" fmla="*/ 454261 h 1855788"/>
                    <a:gd name="connsiteX68" fmla="*/ 1882194 w 2781300"/>
                    <a:gd name="connsiteY68" fmla="*/ 456941 h 1855788"/>
                    <a:gd name="connsiteX69" fmla="*/ 1972435 w 2781300"/>
                    <a:gd name="connsiteY69" fmla="*/ 451649 h 1855788"/>
                    <a:gd name="connsiteX70" fmla="*/ 1949751 w 2781300"/>
                    <a:gd name="connsiteY70" fmla="*/ 494699 h 1855788"/>
                    <a:gd name="connsiteX71" fmla="*/ 2100242 w 2781300"/>
                    <a:gd name="connsiteY71" fmla="*/ 524674 h 1855788"/>
                    <a:gd name="connsiteX72" fmla="*/ 2080914 w 2781300"/>
                    <a:gd name="connsiteY72" fmla="*/ 567549 h 1855788"/>
                    <a:gd name="connsiteX73" fmla="*/ 2203928 w 2781300"/>
                    <a:gd name="connsiteY73" fmla="*/ 576262 h 1855788"/>
                    <a:gd name="connsiteX74" fmla="*/ 2180042 w 2781300"/>
                    <a:gd name="connsiteY74" fmla="*/ 622605 h 1855788"/>
                    <a:gd name="connsiteX75" fmla="*/ 2346339 w 2781300"/>
                    <a:gd name="connsiteY75" fmla="*/ 631032 h 1855788"/>
                    <a:gd name="connsiteX76" fmla="*/ 2319231 w 2781300"/>
                    <a:gd name="connsiteY76" fmla="*/ 696341 h 1855788"/>
                    <a:gd name="connsiteX77" fmla="*/ 2438404 w 2781300"/>
                    <a:gd name="connsiteY77" fmla="*/ 707232 h 1855788"/>
                    <a:gd name="connsiteX78" fmla="*/ 2416227 w 2781300"/>
                    <a:gd name="connsiteY78" fmla="*/ 746374 h 1855788"/>
                    <a:gd name="connsiteX79" fmla="*/ 2548297 w 2781300"/>
                    <a:gd name="connsiteY79" fmla="*/ 747713 h 1855788"/>
                    <a:gd name="connsiteX80" fmla="*/ 2513846 w 2781300"/>
                    <a:gd name="connsiteY80" fmla="*/ 796728 h 1855788"/>
                    <a:gd name="connsiteX81" fmla="*/ 2660245 w 2781300"/>
                    <a:gd name="connsiteY81" fmla="*/ 795338 h 1855788"/>
                    <a:gd name="connsiteX82" fmla="*/ 2629833 w 2781300"/>
                    <a:gd name="connsiteY82" fmla="*/ 852351 h 1855788"/>
                    <a:gd name="connsiteX83" fmla="*/ 2710659 w 2781300"/>
                    <a:gd name="connsiteY83" fmla="*/ 852487 h 1855788"/>
                    <a:gd name="connsiteX84" fmla="*/ 2692412 w 2781300"/>
                    <a:gd name="connsiteY84" fmla="*/ 881266 h 1855788"/>
                    <a:gd name="connsiteX85" fmla="*/ 2781300 w 2781300"/>
                    <a:gd name="connsiteY85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540646 w 2781300"/>
                    <a:gd name="connsiteY58" fmla="*/ 269743 h 1855788"/>
                    <a:gd name="connsiteX59" fmla="*/ 1620474 w 2781300"/>
                    <a:gd name="connsiteY59" fmla="*/ 263128 h 1855788"/>
                    <a:gd name="connsiteX60" fmla="*/ 1605204 w 2781300"/>
                    <a:gd name="connsiteY60" fmla="*/ 304079 h 1855788"/>
                    <a:gd name="connsiteX61" fmla="*/ 1757367 w 2781300"/>
                    <a:gd name="connsiteY61" fmla="*/ 311945 h 1855788"/>
                    <a:gd name="connsiteX62" fmla="*/ 1735914 w 2781300"/>
                    <a:gd name="connsiteY62" fmla="*/ 364629 h 1855788"/>
                    <a:gd name="connsiteX63" fmla="*/ 1808129 w 2781300"/>
                    <a:gd name="connsiteY63" fmla="*/ 359574 h 1855788"/>
                    <a:gd name="connsiteX64" fmla="*/ 1792112 w 2781300"/>
                    <a:gd name="connsiteY64" fmla="*/ 395862 h 1855788"/>
                    <a:gd name="connsiteX65" fmla="*/ 1908140 w 2781300"/>
                    <a:gd name="connsiteY65" fmla="*/ 388149 h 1855788"/>
                    <a:gd name="connsiteX66" fmla="*/ 1877411 w 2781300"/>
                    <a:gd name="connsiteY66" fmla="*/ 454261 h 1855788"/>
                    <a:gd name="connsiteX67" fmla="*/ 1882194 w 2781300"/>
                    <a:gd name="connsiteY67" fmla="*/ 456941 h 1855788"/>
                    <a:gd name="connsiteX68" fmla="*/ 1972435 w 2781300"/>
                    <a:gd name="connsiteY68" fmla="*/ 451649 h 1855788"/>
                    <a:gd name="connsiteX69" fmla="*/ 1949751 w 2781300"/>
                    <a:gd name="connsiteY69" fmla="*/ 494699 h 1855788"/>
                    <a:gd name="connsiteX70" fmla="*/ 2100242 w 2781300"/>
                    <a:gd name="connsiteY70" fmla="*/ 524674 h 1855788"/>
                    <a:gd name="connsiteX71" fmla="*/ 2080914 w 2781300"/>
                    <a:gd name="connsiteY71" fmla="*/ 567549 h 1855788"/>
                    <a:gd name="connsiteX72" fmla="*/ 2203928 w 2781300"/>
                    <a:gd name="connsiteY72" fmla="*/ 576262 h 1855788"/>
                    <a:gd name="connsiteX73" fmla="*/ 2180042 w 2781300"/>
                    <a:gd name="connsiteY73" fmla="*/ 622605 h 1855788"/>
                    <a:gd name="connsiteX74" fmla="*/ 2346339 w 2781300"/>
                    <a:gd name="connsiteY74" fmla="*/ 631032 h 1855788"/>
                    <a:gd name="connsiteX75" fmla="*/ 2319231 w 2781300"/>
                    <a:gd name="connsiteY75" fmla="*/ 696341 h 1855788"/>
                    <a:gd name="connsiteX76" fmla="*/ 2438404 w 2781300"/>
                    <a:gd name="connsiteY76" fmla="*/ 707232 h 1855788"/>
                    <a:gd name="connsiteX77" fmla="*/ 2416227 w 2781300"/>
                    <a:gd name="connsiteY77" fmla="*/ 746374 h 1855788"/>
                    <a:gd name="connsiteX78" fmla="*/ 2548297 w 2781300"/>
                    <a:gd name="connsiteY78" fmla="*/ 747713 h 1855788"/>
                    <a:gd name="connsiteX79" fmla="*/ 2513846 w 2781300"/>
                    <a:gd name="connsiteY79" fmla="*/ 796728 h 1855788"/>
                    <a:gd name="connsiteX80" fmla="*/ 2660245 w 2781300"/>
                    <a:gd name="connsiteY80" fmla="*/ 795338 h 1855788"/>
                    <a:gd name="connsiteX81" fmla="*/ 2629833 w 2781300"/>
                    <a:gd name="connsiteY81" fmla="*/ 852351 h 1855788"/>
                    <a:gd name="connsiteX82" fmla="*/ 2710659 w 2781300"/>
                    <a:gd name="connsiteY82" fmla="*/ 852487 h 1855788"/>
                    <a:gd name="connsiteX83" fmla="*/ 2692412 w 2781300"/>
                    <a:gd name="connsiteY83" fmla="*/ 881266 h 1855788"/>
                    <a:gd name="connsiteX84" fmla="*/ 2781300 w 2781300"/>
                    <a:gd name="connsiteY84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882194 w 2781300"/>
                    <a:gd name="connsiteY66" fmla="*/ 456941 h 1855788"/>
                    <a:gd name="connsiteX67" fmla="*/ 1972435 w 2781300"/>
                    <a:gd name="connsiteY67" fmla="*/ 451649 h 1855788"/>
                    <a:gd name="connsiteX68" fmla="*/ 1949751 w 2781300"/>
                    <a:gd name="connsiteY68" fmla="*/ 494699 h 1855788"/>
                    <a:gd name="connsiteX69" fmla="*/ 2100242 w 2781300"/>
                    <a:gd name="connsiteY69" fmla="*/ 524674 h 1855788"/>
                    <a:gd name="connsiteX70" fmla="*/ 2080914 w 2781300"/>
                    <a:gd name="connsiteY70" fmla="*/ 567549 h 1855788"/>
                    <a:gd name="connsiteX71" fmla="*/ 2203928 w 2781300"/>
                    <a:gd name="connsiteY71" fmla="*/ 576262 h 1855788"/>
                    <a:gd name="connsiteX72" fmla="*/ 2180042 w 2781300"/>
                    <a:gd name="connsiteY72" fmla="*/ 622605 h 1855788"/>
                    <a:gd name="connsiteX73" fmla="*/ 2346339 w 2781300"/>
                    <a:gd name="connsiteY73" fmla="*/ 631032 h 1855788"/>
                    <a:gd name="connsiteX74" fmla="*/ 2319231 w 2781300"/>
                    <a:gd name="connsiteY74" fmla="*/ 696341 h 1855788"/>
                    <a:gd name="connsiteX75" fmla="*/ 2438404 w 2781300"/>
                    <a:gd name="connsiteY75" fmla="*/ 707232 h 1855788"/>
                    <a:gd name="connsiteX76" fmla="*/ 2416227 w 2781300"/>
                    <a:gd name="connsiteY76" fmla="*/ 746374 h 1855788"/>
                    <a:gd name="connsiteX77" fmla="*/ 2548297 w 2781300"/>
                    <a:gd name="connsiteY77" fmla="*/ 747713 h 1855788"/>
                    <a:gd name="connsiteX78" fmla="*/ 2513846 w 2781300"/>
                    <a:gd name="connsiteY78" fmla="*/ 796728 h 1855788"/>
                    <a:gd name="connsiteX79" fmla="*/ 2660245 w 2781300"/>
                    <a:gd name="connsiteY79" fmla="*/ 795338 h 1855788"/>
                    <a:gd name="connsiteX80" fmla="*/ 2629833 w 2781300"/>
                    <a:gd name="connsiteY80" fmla="*/ 852351 h 1855788"/>
                    <a:gd name="connsiteX81" fmla="*/ 2710659 w 2781300"/>
                    <a:gd name="connsiteY81" fmla="*/ 852487 h 1855788"/>
                    <a:gd name="connsiteX82" fmla="*/ 2692412 w 2781300"/>
                    <a:gd name="connsiteY82" fmla="*/ 881266 h 1855788"/>
                    <a:gd name="connsiteX83" fmla="*/ 2781300 w 2781300"/>
                    <a:gd name="connsiteY83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997790 w 2781300"/>
                    <a:gd name="connsiteY37" fmla="*/ 1815797 h 1855788"/>
                    <a:gd name="connsiteX38" fmla="*/ 1008873 w 2781300"/>
                    <a:gd name="connsiteY38" fmla="*/ 1855788 h 1855788"/>
                    <a:gd name="connsiteX39" fmla="*/ 839790 w 2781300"/>
                    <a:gd name="connsiteY39" fmla="*/ 1836937 h 1855788"/>
                    <a:gd name="connsiteX40" fmla="*/ 821133 w 2781300"/>
                    <a:gd name="connsiteY40" fmla="*/ 1831631 h 1855788"/>
                    <a:gd name="connsiteX41" fmla="*/ 775540 w 2781300"/>
                    <a:gd name="connsiteY41" fmla="*/ 1828957 h 1855788"/>
                    <a:gd name="connsiteX42" fmla="*/ 0 w 2781300"/>
                    <a:gd name="connsiteY42" fmla="*/ 941388 h 1855788"/>
                    <a:gd name="connsiteX43" fmla="*/ 626400 w 2781300"/>
                    <a:gd name="connsiteY43" fmla="*/ 93223 h 1855788"/>
                    <a:gd name="connsiteX44" fmla="*/ 667074 w 2781300"/>
                    <a:gd name="connsiteY44" fmla="*/ 81034 h 1855788"/>
                    <a:gd name="connsiteX45" fmla="*/ 682305 w 2781300"/>
                    <a:gd name="connsiteY45" fmla="*/ 72919 h 1855788"/>
                    <a:gd name="connsiteX46" fmla="*/ 1008873 w 2781300"/>
                    <a:gd name="connsiteY46" fmla="*/ 0 h 1855788"/>
                    <a:gd name="connsiteX47" fmla="*/ 997186 w 2781300"/>
                    <a:gd name="connsiteY47" fmla="*/ 42173 h 1855788"/>
                    <a:gd name="connsiteX48" fmla="*/ 1108885 w 2781300"/>
                    <a:gd name="connsiteY48" fmla="*/ 33337 h 1855788"/>
                    <a:gd name="connsiteX49" fmla="*/ 1097623 w 2781300"/>
                    <a:gd name="connsiteY49" fmla="*/ 72518 h 1855788"/>
                    <a:gd name="connsiteX50" fmla="*/ 1222348 w 2781300"/>
                    <a:gd name="connsiteY50" fmla="*/ 61912 h 1855788"/>
                    <a:gd name="connsiteX51" fmla="*/ 1206030 w 2781300"/>
                    <a:gd name="connsiteY51" fmla="*/ 116866 h 1855788"/>
                    <a:gd name="connsiteX52" fmla="*/ 1346173 w 2781300"/>
                    <a:gd name="connsiteY52" fmla="*/ 119062 h 1855788"/>
                    <a:gd name="connsiteX53" fmla="*/ 1332246 w 2781300"/>
                    <a:gd name="connsiteY53" fmla="*/ 162868 h 1855788"/>
                    <a:gd name="connsiteX54" fmla="*/ 1430344 w 2781300"/>
                    <a:gd name="connsiteY54" fmla="*/ 157162 h 1855788"/>
                    <a:gd name="connsiteX55" fmla="*/ 1413731 w 2781300"/>
                    <a:gd name="connsiteY55" fmla="*/ 206956 h 1855788"/>
                    <a:gd name="connsiteX56" fmla="*/ 1558931 w 2781300"/>
                    <a:gd name="connsiteY56" fmla="*/ 200025 h 1855788"/>
                    <a:gd name="connsiteX57" fmla="*/ 1535305 w 2781300"/>
                    <a:gd name="connsiteY57" fmla="*/ 266902 h 1855788"/>
                    <a:gd name="connsiteX58" fmla="*/ 1620474 w 2781300"/>
                    <a:gd name="connsiteY58" fmla="*/ 263128 h 1855788"/>
                    <a:gd name="connsiteX59" fmla="*/ 1605204 w 2781300"/>
                    <a:gd name="connsiteY59" fmla="*/ 304079 h 1855788"/>
                    <a:gd name="connsiteX60" fmla="*/ 1757367 w 2781300"/>
                    <a:gd name="connsiteY60" fmla="*/ 311945 h 1855788"/>
                    <a:gd name="connsiteX61" fmla="*/ 1735914 w 2781300"/>
                    <a:gd name="connsiteY61" fmla="*/ 364629 h 1855788"/>
                    <a:gd name="connsiteX62" fmla="*/ 1808129 w 2781300"/>
                    <a:gd name="connsiteY62" fmla="*/ 359574 h 1855788"/>
                    <a:gd name="connsiteX63" fmla="*/ 1792112 w 2781300"/>
                    <a:gd name="connsiteY63" fmla="*/ 395862 h 1855788"/>
                    <a:gd name="connsiteX64" fmla="*/ 1908140 w 2781300"/>
                    <a:gd name="connsiteY64" fmla="*/ 388149 h 1855788"/>
                    <a:gd name="connsiteX65" fmla="*/ 1877411 w 2781300"/>
                    <a:gd name="connsiteY65" fmla="*/ 454261 h 1855788"/>
                    <a:gd name="connsiteX66" fmla="*/ 1972435 w 2781300"/>
                    <a:gd name="connsiteY66" fmla="*/ 451649 h 1855788"/>
                    <a:gd name="connsiteX67" fmla="*/ 1949751 w 2781300"/>
                    <a:gd name="connsiteY67" fmla="*/ 494699 h 1855788"/>
                    <a:gd name="connsiteX68" fmla="*/ 2100242 w 2781300"/>
                    <a:gd name="connsiteY68" fmla="*/ 524674 h 1855788"/>
                    <a:gd name="connsiteX69" fmla="*/ 2080914 w 2781300"/>
                    <a:gd name="connsiteY69" fmla="*/ 567549 h 1855788"/>
                    <a:gd name="connsiteX70" fmla="*/ 2203928 w 2781300"/>
                    <a:gd name="connsiteY70" fmla="*/ 576262 h 1855788"/>
                    <a:gd name="connsiteX71" fmla="*/ 2180042 w 2781300"/>
                    <a:gd name="connsiteY71" fmla="*/ 622605 h 1855788"/>
                    <a:gd name="connsiteX72" fmla="*/ 2346339 w 2781300"/>
                    <a:gd name="connsiteY72" fmla="*/ 631032 h 1855788"/>
                    <a:gd name="connsiteX73" fmla="*/ 2319231 w 2781300"/>
                    <a:gd name="connsiteY73" fmla="*/ 696341 h 1855788"/>
                    <a:gd name="connsiteX74" fmla="*/ 2438404 w 2781300"/>
                    <a:gd name="connsiteY74" fmla="*/ 707232 h 1855788"/>
                    <a:gd name="connsiteX75" fmla="*/ 2416227 w 2781300"/>
                    <a:gd name="connsiteY75" fmla="*/ 746374 h 1855788"/>
                    <a:gd name="connsiteX76" fmla="*/ 2548297 w 2781300"/>
                    <a:gd name="connsiteY76" fmla="*/ 747713 h 1855788"/>
                    <a:gd name="connsiteX77" fmla="*/ 2513846 w 2781300"/>
                    <a:gd name="connsiteY77" fmla="*/ 796728 h 1855788"/>
                    <a:gd name="connsiteX78" fmla="*/ 2660245 w 2781300"/>
                    <a:gd name="connsiteY78" fmla="*/ 795338 h 1855788"/>
                    <a:gd name="connsiteX79" fmla="*/ 2629833 w 2781300"/>
                    <a:gd name="connsiteY79" fmla="*/ 852351 h 1855788"/>
                    <a:gd name="connsiteX80" fmla="*/ 2710659 w 2781300"/>
                    <a:gd name="connsiteY80" fmla="*/ 852487 h 1855788"/>
                    <a:gd name="connsiteX81" fmla="*/ 2692412 w 2781300"/>
                    <a:gd name="connsiteY81" fmla="*/ 881266 h 1855788"/>
                    <a:gd name="connsiteX82" fmla="*/ 2781300 w 2781300"/>
                    <a:gd name="connsiteY82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821133 w 2781300"/>
                    <a:gd name="connsiteY39" fmla="*/ 1831631 h 1855788"/>
                    <a:gd name="connsiteX40" fmla="*/ 775540 w 2781300"/>
                    <a:gd name="connsiteY40" fmla="*/ 1828957 h 1855788"/>
                    <a:gd name="connsiteX41" fmla="*/ 0 w 2781300"/>
                    <a:gd name="connsiteY41" fmla="*/ 941388 h 1855788"/>
                    <a:gd name="connsiteX42" fmla="*/ 626400 w 2781300"/>
                    <a:gd name="connsiteY42" fmla="*/ 93223 h 1855788"/>
                    <a:gd name="connsiteX43" fmla="*/ 667074 w 2781300"/>
                    <a:gd name="connsiteY43" fmla="*/ 81034 h 1855788"/>
                    <a:gd name="connsiteX44" fmla="*/ 682305 w 2781300"/>
                    <a:gd name="connsiteY44" fmla="*/ 72919 h 1855788"/>
                    <a:gd name="connsiteX45" fmla="*/ 1008873 w 2781300"/>
                    <a:gd name="connsiteY45" fmla="*/ 0 h 1855788"/>
                    <a:gd name="connsiteX46" fmla="*/ 997186 w 2781300"/>
                    <a:gd name="connsiteY46" fmla="*/ 42173 h 1855788"/>
                    <a:gd name="connsiteX47" fmla="*/ 1108885 w 2781300"/>
                    <a:gd name="connsiteY47" fmla="*/ 33337 h 1855788"/>
                    <a:gd name="connsiteX48" fmla="*/ 1097623 w 2781300"/>
                    <a:gd name="connsiteY48" fmla="*/ 72518 h 1855788"/>
                    <a:gd name="connsiteX49" fmla="*/ 1222348 w 2781300"/>
                    <a:gd name="connsiteY49" fmla="*/ 61912 h 1855788"/>
                    <a:gd name="connsiteX50" fmla="*/ 1206030 w 2781300"/>
                    <a:gd name="connsiteY50" fmla="*/ 116866 h 1855788"/>
                    <a:gd name="connsiteX51" fmla="*/ 1346173 w 2781300"/>
                    <a:gd name="connsiteY51" fmla="*/ 119062 h 1855788"/>
                    <a:gd name="connsiteX52" fmla="*/ 1332246 w 2781300"/>
                    <a:gd name="connsiteY52" fmla="*/ 162868 h 1855788"/>
                    <a:gd name="connsiteX53" fmla="*/ 1430344 w 2781300"/>
                    <a:gd name="connsiteY53" fmla="*/ 157162 h 1855788"/>
                    <a:gd name="connsiteX54" fmla="*/ 1413731 w 2781300"/>
                    <a:gd name="connsiteY54" fmla="*/ 206956 h 1855788"/>
                    <a:gd name="connsiteX55" fmla="*/ 1558931 w 2781300"/>
                    <a:gd name="connsiteY55" fmla="*/ 200025 h 1855788"/>
                    <a:gd name="connsiteX56" fmla="*/ 1535305 w 2781300"/>
                    <a:gd name="connsiteY56" fmla="*/ 266902 h 1855788"/>
                    <a:gd name="connsiteX57" fmla="*/ 1620474 w 2781300"/>
                    <a:gd name="connsiteY57" fmla="*/ 263128 h 1855788"/>
                    <a:gd name="connsiteX58" fmla="*/ 1605204 w 2781300"/>
                    <a:gd name="connsiteY58" fmla="*/ 304079 h 1855788"/>
                    <a:gd name="connsiteX59" fmla="*/ 1757367 w 2781300"/>
                    <a:gd name="connsiteY59" fmla="*/ 311945 h 1855788"/>
                    <a:gd name="connsiteX60" fmla="*/ 1735914 w 2781300"/>
                    <a:gd name="connsiteY60" fmla="*/ 364629 h 1855788"/>
                    <a:gd name="connsiteX61" fmla="*/ 1808129 w 2781300"/>
                    <a:gd name="connsiteY61" fmla="*/ 359574 h 1855788"/>
                    <a:gd name="connsiteX62" fmla="*/ 1792112 w 2781300"/>
                    <a:gd name="connsiteY62" fmla="*/ 395862 h 1855788"/>
                    <a:gd name="connsiteX63" fmla="*/ 1908140 w 2781300"/>
                    <a:gd name="connsiteY63" fmla="*/ 388149 h 1855788"/>
                    <a:gd name="connsiteX64" fmla="*/ 1877411 w 2781300"/>
                    <a:gd name="connsiteY64" fmla="*/ 454261 h 1855788"/>
                    <a:gd name="connsiteX65" fmla="*/ 1972435 w 2781300"/>
                    <a:gd name="connsiteY65" fmla="*/ 451649 h 1855788"/>
                    <a:gd name="connsiteX66" fmla="*/ 1949751 w 2781300"/>
                    <a:gd name="connsiteY66" fmla="*/ 494699 h 1855788"/>
                    <a:gd name="connsiteX67" fmla="*/ 2100242 w 2781300"/>
                    <a:gd name="connsiteY67" fmla="*/ 524674 h 1855788"/>
                    <a:gd name="connsiteX68" fmla="*/ 2080914 w 2781300"/>
                    <a:gd name="connsiteY68" fmla="*/ 567549 h 1855788"/>
                    <a:gd name="connsiteX69" fmla="*/ 2203928 w 2781300"/>
                    <a:gd name="connsiteY69" fmla="*/ 576262 h 1855788"/>
                    <a:gd name="connsiteX70" fmla="*/ 2180042 w 2781300"/>
                    <a:gd name="connsiteY70" fmla="*/ 622605 h 1855788"/>
                    <a:gd name="connsiteX71" fmla="*/ 2346339 w 2781300"/>
                    <a:gd name="connsiteY71" fmla="*/ 631032 h 1855788"/>
                    <a:gd name="connsiteX72" fmla="*/ 2319231 w 2781300"/>
                    <a:gd name="connsiteY72" fmla="*/ 696341 h 1855788"/>
                    <a:gd name="connsiteX73" fmla="*/ 2438404 w 2781300"/>
                    <a:gd name="connsiteY73" fmla="*/ 707232 h 1855788"/>
                    <a:gd name="connsiteX74" fmla="*/ 2416227 w 2781300"/>
                    <a:gd name="connsiteY74" fmla="*/ 746374 h 1855788"/>
                    <a:gd name="connsiteX75" fmla="*/ 2548297 w 2781300"/>
                    <a:gd name="connsiteY75" fmla="*/ 747713 h 1855788"/>
                    <a:gd name="connsiteX76" fmla="*/ 2513846 w 2781300"/>
                    <a:gd name="connsiteY76" fmla="*/ 796728 h 1855788"/>
                    <a:gd name="connsiteX77" fmla="*/ 2660245 w 2781300"/>
                    <a:gd name="connsiteY77" fmla="*/ 795338 h 1855788"/>
                    <a:gd name="connsiteX78" fmla="*/ 2629833 w 2781300"/>
                    <a:gd name="connsiteY78" fmla="*/ 852351 h 1855788"/>
                    <a:gd name="connsiteX79" fmla="*/ 2710659 w 2781300"/>
                    <a:gd name="connsiteY79" fmla="*/ 852487 h 1855788"/>
                    <a:gd name="connsiteX80" fmla="*/ 2692412 w 2781300"/>
                    <a:gd name="connsiteY80" fmla="*/ 881266 h 1855788"/>
                    <a:gd name="connsiteX81" fmla="*/ 2781300 w 2781300"/>
                    <a:gd name="connsiteY81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67074 w 2781300"/>
                    <a:gd name="connsiteY42" fmla="*/ 81034 h 1855788"/>
                    <a:gd name="connsiteX43" fmla="*/ 682305 w 2781300"/>
                    <a:gd name="connsiteY43" fmla="*/ 72919 h 1855788"/>
                    <a:gd name="connsiteX44" fmla="*/ 1008873 w 2781300"/>
                    <a:gd name="connsiteY44" fmla="*/ 0 h 1855788"/>
                    <a:gd name="connsiteX45" fmla="*/ 997186 w 2781300"/>
                    <a:gd name="connsiteY45" fmla="*/ 42173 h 1855788"/>
                    <a:gd name="connsiteX46" fmla="*/ 1108885 w 2781300"/>
                    <a:gd name="connsiteY46" fmla="*/ 33337 h 1855788"/>
                    <a:gd name="connsiteX47" fmla="*/ 1097623 w 2781300"/>
                    <a:gd name="connsiteY47" fmla="*/ 72518 h 1855788"/>
                    <a:gd name="connsiteX48" fmla="*/ 1222348 w 2781300"/>
                    <a:gd name="connsiteY48" fmla="*/ 61912 h 1855788"/>
                    <a:gd name="connsiteX49" fmla="*/ 1206030 w 2781300"/>
                    <a:gd name="connsiteY49" fmla="*/ 116866 h 1855788"/>
                    <a:gd name="connsiteX50" fmla="*/ 1346173 w 2781300"/>
                    <a:gd name="connsiteY50" fmla="*/ 119062 h 1855788"/>
                    <a:gd name="connsiteX51" fmla="*/ 1332246 w 2781300"/>
                    <a:gd name="connsiteY51" fmla="*/ 162868 h 1855788"/>
                    <a:gd name="connsiteX52" fmla="*/ 1430344 w 2781300"/>
                    <a:gd name="connsiteY52" fmla="*/ 157162 h 1855788"/>
                    <a:gd name="connsiteX53" fmla="*/ 1413731 w 2781300"/>
                    <a:gd name="connsiteY53" fmla="*/ 206956 h 1855788"/>
                    <a:gd name="connsiteX54" fmla="*/ 1558931 w 2781300"/>
                    <a:gd name="connsiteY54" fmla="*/ 200025 h 1855788"/>
                    <a:gd name="connsiteX55" fmla="*/ 1535305 w 2781300"/>
                    <a:gd name="connsiteY55" fmla="*/ 266902 h 1855788"/>
                    <a:gd name="connsiteX56" fmla="*/ 1620474 w 2781300"/>
                    <a:gd name="connsiteY56" fmla="*/ 263128 h 1855788"/>
                    <a:gd name="connsiteX57" fmla="*/ 1605204 w 2781300"/>
                    <a:gd name="connsiteY57" fmla="*/ 304079 h 1855788"/>
                    <a:gd name="connsiteX58" fmla="*/ 1757367 w 2781300"/>
                    <a:gd name="connsiteY58" fmla="*/ 311945 h 1855788"/>
                    <a:gd name="connsiteX59" fmla="*/ 1735914 w 2781300"/>
                    <a:gd name="connsiteY59" fmla="*/ 364629 h 1855788"/>
                    <a:gd name="connsiteX60" fmla="*/ 1808129 w 2781300"/>
                    <a:gd name="connsiteY60" fmla="*/ 359574 h 1855788"/>
                    <a:gd name="connsiteX61" fmla="*/ 1792112 w 2781300"/>
                    <a:gd name="connsiteY61" fmla="*/ 395862 h 1855788"/>
                    <a:gd name="connsiteX62" fmla="*/ 1908140 w 2781300"/>
                    <a:gd name="connsiteY62" fmla="*/ 388149 h 1855788"/>
                    <a:gd name="connsiteX63" fmla="*/ 1877411 w 2781300"/>
                    <a:gd name="connsiteY63" fmla="*/ 454261 h 1855788"/>
                    <a:gd name="connsiteX64" fmla="*/ 1972435 w 2781300"/>
                    <a:gd name="connsiteY64" fmla="*/ 451649 h 1855788"/>
                    <a:gd name="connsiteX65" fmla="*/ 1949751 w 2781300"/>
                    <a:gd name="connsiteY65" fmla="*/ 494699 h 1855788"/>
                    <a:gd name="connsiteX66" fmla="*/ 2100242 w 2781300"/>
                    <a:gd name="connsiteY66" fmla="*/ 524674 h 1855788"/>
                    <a:gd name="connsiteX67" fmla="*/ 2080914 w 2781300"/>
                    <a:gd name="connsiteY67" fmla="*/ 567549 h 1855788"/>
                    <a:gd name="connsiteX68" fmla="*/ 2203928 w 2781300"/>
                    <a:gd name="connsiteY68" fmla="*/ 576262 h 1855788"/>
                    <a:gd name="connsiteX69" fmla="*/ 2180042 w 2781300"/>
                    <a:gd name="connsiteY69" fmla="*/ 622605 h 1855788"/>
                    <a:gd name="connsiteX70" fmla="*/ 2346339 w 2781300"/>
                    <a:gd name="connsiteY70" fmla="*/ 631032 h 1855788"/>
                    <a:gd name="connsiteX71" fmla="*/ 2319231 w 2781300"/>
                    <a:gd name="connsiteY71" fmla="*/ 696341 h 1855788"/>
                    <a:gd name="connsiteX72" fmla="*/ 2438404 w 2781300"/>
                    <a:gd name="connsiteY72" fmla="*/ 707232 h 1855788"/>
                    <a:gd name="connsiteX73" fmla="*/ 2416227 w 2781300"/>
                    <a:gd name="connsiteY73" fmla="*/ 746374 h 1855788"/>
                    <a:gd name="connsiteX74" fmla="*/ 2548297 w 2781300"/>
                    <a:gd name="connsiteY74" fmla="*/ 747713 h 1855788"/>
                    <a:gd name="connsiteX75" fmla="*/ 2513846 w 2781300"/>
                    <a:gd name="connsiteY75" fmla="*/ 796728 h 1855788"/>
                    <a:gd name="connsiteX76" fmla="*/ 2660245 w 2781300"/>
                    <a:gd name="connsiteY76" fmla="*/ 795338 h 1855788"/>
                    <a:gd name="connsiteX77" fmla="*/ 2629833 w 2781300"/>
                    <a:gd name="connsiteY77" fmla="*/ 852351 h 1855788"/>
                    <a:gd name="connsiteX78" fmla="*/ 2710659 w 2781300"/>
                    <a:gd name="connsiteY78" fmla="*/ 852487 h 1855788"/>
                    <a:gd name="connsiteX79" fmla="*/ 2692412 w 2781300"/>
                    <a:gd name="connsiteY79" fmla="*/ 881266 h 1855788"/>
                    <a:gd name="connsiteX80" fmla="*/ 2781300 w 2781300"/>
                    <a:gd name="connsiteY80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52019 w 2781300"/>
                    <a:gd name="connsiteY24" fmla="*/ 1533474 h 1855788"/>
                    <a:gd name="connsiteX25" fmla="*/ 1603174 w 2781300"/>
                    <a:gd name="connsiteY25" fmla="*/ 1559366 h 1855788"/>
                    <a:gd name="connsiteX26" fmla="*/ 1620474 w 2781300"/>
                    <a:gd name="connsiteY26" fmla="*/ 1605760 h 1855788"/>
                    <a:gd name="connsiteX27" fmla="*/ 1620474 w 2781300"/>
                    <a:gd name="connsiteY27" fmla="*/ 1605761 h 1855788"/>
                    <a:gd name="connsiteX28" fmla="*/ 1538878 w 2781300"/>
                    <a:gd name="connsiteY28" fmla="*/ 1599000 h 1855788"/>
                    <a:gd name="connsiteX29" fmla="*/ 1558931 w 2781300"/>
                    <a:gd name="connsiteY29" fmla="*/ 1655763 h 1855788"/>
                    <a:gd name="connsiteX30" fmla="*/ 1416069 w 2781300"/>
                    <a:gd name="connsiteY30" fmla="*/ 1655838 h 1855788"/>
                    <a:gd name="connsiteX31" fmla="*/ 1430344 w 2781300"/>
                    <a:gd name="connsiteY31" fmla="*/ 1698626 h 1855788"/>
                    <a:gd name="connsiteX32" fmla="*/ 1344564 w 2781300"/>
                    <a:gd name="connsiteY32" fmla="*/ 1694647 h 1855788"/>
                    <a:gd name="connsiteX33" fmla="*/ 1346173 w 2781300"/>
                    <a:gd name="connsiteY33" fmla="*/ 1736726 h 1855788"/>
                    <a:gd name="connsiteX34" fmla="*/ 1209062 w 2781300"/>
                    <a:gd name="connsiteY34" fmla="*/ 1749131 h 1855788"/>
                    <a:gd name="connsiteX35" fmla="*/ 1222348 w 2781300"/>
                    <a:gd name="connsiteY35" fmla="*/ 1793876 h 1855788"/>
                    <a:gd name="connsiteX36" fmla="*/ 1003642 w 2781300"/>
                    <a:gd name="connsiteY36" fmla="*/ 1814666 h 1855788"/>
                    <a:gd name="connsiteX37" fmla="*/ 1008873 w 2781300"/>
                    <a:gd name="connsiteY37" fmla="*/ 1855788 h 1855788"/>
                    <a:gd name="connsiteX38" fmla="*/ 839790 w 2781300"/>
                    <a:gd name="connsiteY38" fmla="*/ 1836937 h 1855788"/>
                    <a:gd name="connsiteX39" fmla="*/ 775540 w 2781300"/>
                    <a:gd name="connsiteY39" fmla="*/ 1828957 h 1855788"/>
                    <a:gd name="connsiteX40" fmla="*/ 0 w 2781300"/>
                    <a:gd name="connsiteY40" fmla="*/ 941388 h 1855788"/>
                    <a:gd name="connsiteX41" fmla="*/ 626400 w 2781300"/>
                    <a:gd name="connsiteY41" fmla="*/ 93223 h 1855788"/>
                    <a:gd name="connsiteX42" fmla="*/ 682305 w 2781300"/>
                    <a:gd name="connsiteY42" fmla="*/ 72919 h 1855788"/>
                    <a:gd name="connsiteX43" fmla="*/ 1008873 w 2781300"/>
                    <a:gd name="connsiteY43" fmla="*/ 0 h 1855788"/>
                    <a:gd name="connsiteX44" fmla="*/ 997186 w 2781300"/>
                    <a:gd name="connsiteY44" fmla="*/ 42173 h 1855788"/>
                    <a:gd name="connsiteX45" fmla="*/ 1108885 w 2781300"/>
                    <a:gd name="connsiteY45" fmla="*/ 33337 h 1855788"/>
                    <a:gd name="connsiteX46" fmla="*/ 1097623 w 2781300"/>
                    <a:gd name="connsiteY46" fmla="*/ 72518 h 1855788"/>
                    <a:gd name="connsiteX47" fmla="*/ 1222348 w 2781300"/>
                    <a:gd name="connsiteY47" fmla="*/ 61912 h 1855788"/>
                    <a:gd name="connsiteX48" fmla="*/ 1206030 w 2781300"/>
                    <a:gd name="connsiteY48" fmla="*/ 116866 h 1855788"/>
                    <a:gd name="connsiteX49" fmla="*/ 1346173 w 2781300"/>
                    <a:gd name="connsiteY49" fmla="*/ 119062 h 1855788"/>
                    <a:gd name="connsiteX50" fmla="*/ 1332246 w 2781300"/>
                    <a:gd name="connsiteY50" fmla="*/ 162868 h 1855788"/>
                    <a:gd name="connsiteX51" fmla="*/ 1430344 w 2781300"/>
                    <a:gd name="connsiteY51" fmla="*/ 157162 h 1855788"/>
                    <a:gd name="connsiteX52" fmla="*/ 1413731 w 2781300"/>
                    <a:gd name="connsiteY52" fmla="*/ 206956 h 1855788"/>
                    <a:gd name="connsiteX53" fmla="*/ 1558931 w 2781300"/>
                    <a:gd name="connsiteY53" fmla="*/ 200025 h 1855788"/>
                    <a:gd name="connsiteX54" fmla="*/ 1535305 w 2781300"/>
                    <a:gd name="connsiteY54" fmla="*/ 266902 h 1855788"/>
                    <a:gd name="connsiteX55" fmla="*/ 1620474 w 2781300"/>
                    <a:gd name="connsiteY55" fmla="*/ 263128 h 1855788"/>
                    <a:gd name="connsiteX56" fmla="*/ 1605204 w 2781300"/>
                    <a:gd name="connsiteY56" fmla="*/ 304079 h 1855788"/>
                    <a:gd name="connsiteX57" fmla="*/ 1757367 w 2781300"/>
                    <a:gd name="connsiteY57" fmla="*/ 311945 h 1855788"/>
                    <a:gd name="connsiteX58" fmla="*/ 1735914 w 2781300"/>
                    <a:gd name="connsiteY58" fmla="*/ 364629 h 1855788"/>
                    <a:gd name="connsiteX59" fmla="*/ 1808129 w 2781300"/>
                    <a:gd name="connsiteY59" fmla="*/ 359574 h 1855788"/>
                    <a:gd name="connsiteX60" fmla="*/ 1792112 w 2781300"/>
                    <a:gd name="connsiteY60" fmla="*/ 395862 h 1855788"/>
                    <a:gd name="connsiteX61" fmla="*/ 1908140 w 2781300"/>
                    <a:gd name="connsiteY61" fmla="*/ 388149 h 1855788"/>
                    <a:gd name="connsiteX62" fmla="*/ 1877411 w 2781300"/>
                    <a:gd name="connsiteY62" fmla="*/ 454261 h 1855788"/>
                    <a:gd name="connsiteX63" fmla="*/ 1972435 w 2781300"/>
                    <a:gd name="connsiteY63" fmla="*/ 451649 h 1855788"/>
                    <a:gd name="connsiteX64" fmla="*/ 1949751 w 2781300"/>
                    <a:gd name="connsiteY64" fmla="*/ 494699 h 1855788"/>
                    <a:gd name="connsiteX65" fmla="*/ 2100242 w 2781300"/>
                    <a:gd name="connsiteY65" fmla="*/ 524674 h 1855788"/>
                    <a:gd name="connsiteX66" fmla="*/ 2080914 w 2781300"/>
                    <a:gd name="connsiteY66" fmla="*/ 567549 h 1855788"/>
                    <a:gd name="connsiteX67" fmla="*/ 2203928 w 2781300"/>
                    <a:gd name="connsiteY67" fmla="*/ 576262 h 1855788"/>
                    <a:gd name="connsiteX68" fmla="*/ 2180042 w 2781300"/>
                    <a:gd name="connsiteY68" fmla="*/ 622605 h 1855788"/>
                    <a:gd name="connsiteX69" fmla="*/ 2346339 w 2781300"/>
                    <a:gd name="connsiteY69" fmla="*/ 631032 h 1855788"/>
                    <a:gd name="connsiteX70" fmla="*/ 2319231 w 2781300"/>
                    <a:gd name="connsiteY70" fmla="*/ 696341 h 1855788"/>
                    <a:gd name="connsiteX71" fmla="*/ 2438404 w 2781300"/>
                    <a:gd name="connsiteY71" fmla="*/ 707232 h 1855788"/>
                    <a:gd name="connsiteX72" fmla="*/ 2416227 w 2781300"/>
                    <a:gd name="connsiteY72" fmla="*/ 746374 h 1855788"/>
                    <a:gd name="connsiteX73" fmla="*/ 2548297 w 2781300"/>
                    <a:gd name="connsiteY73" fmla="*/ 747713 h 1855788"/>
                    <a:gd name="connsiteX74" fmla="*/ 2513846 w 2781300"/>
                    <a:gd name="connsiteY74" fmla="*/ 796728 h 1855788"/>
                    <a:gd name="connsiteX75" fmla="*/ 2660245 w 2781300"/>
                    <a:gd name="connsiteY75" fmla="*/ 795338 h 1855788"/>
                    <a:gd name="connsiteX76" fmla="*/ 2629833 w 2781300"/>
                    <a:gd name="connsiteY76" fmla="*/ 852351 h 1855788"/>
                    <a:gd name="connsiteX77" fmla="*/ 2710659 w 2781300"/>
                    <a:gd name="connsiteY77" fmla="*/ 852487 h 1855788"/>
                    <a:gd name="connsiteX78" fmla="*/ 2692412 w 2781300"/>
                    <a:gd name="connsiteY78" fmla="*/ 881266 h 1855788"/>
                    <a:gd name="connsiteX79" fmla="*/ 2781300 w 2781300"/>
                    <a:gd name="connsiteY79" fmla="*/ 922338 h 1855788"/>
                    <a:gd name="connsiteX0" fmla="*/ 2781300 w 2781300"/>
                    <a:gd name="connsiteY0" fmla="*/ 922338 h 1855788"/>
                    <a:gd name="connsiteX1" fmla="*/ 2700702 w 2781300"/>
                    <a:gd name="connsiteY1" fmla="*/ 963787 h 1855788"/>
                    <a:gd name="connsiteX2" fmla="*/ 2710659 w 2781300"/>
                    <a:gd name="connsiteY2" fmla="*/ 979491 h 1855788"/>
                    <a:gd name="connsiteX3" fmla="*/ 2638459 w 2781300"/>
                    <a:gd name="connsiteY3" fmla="*/ 995796 h 1855788"/>
                    <a:gd name="connsiteX4" fmla="*/ 2660245 w 2781300"/>
                    <a:gd name="connsiteY4" fmla="*/ 1036638 h 1855788"/>
                    <a:gd name="connsiteX5" fmla="*/ 2571953 w 2781300"/>
                    <a:gd name="connsiteY5" fmla="*/ 1029997 h 1855788"/>
                    <a:gd name="connsiteX6" fmla="*/ 2526562 w 2781300"/>
                    <a:gd name="connsiteY6" fmla="*/ 1053340 h 1855788"/>
                    <a:gd name="connsiteX7" fmla="*/ 2548297 w 2781300"/>
                    <a:gd name="connsiteY7" fmla="*/ 1084263 h 1855788"/>
                    <a:gd name="connsiteX8" fmla="*/ 2426967 w 2781300"/>
                    <a:gd name="connsiteY8" fmla="*/ 1104558 h 1855788"/>
                    <a:gd name="connsiteX9" fmla="*/ 2438404 w 2781300"/>
                    <a:gd name="connsiteY9" fmla="*/ 1124744 h 1855788"/>
                    <a:gd name="connsiteX10" fmla="*/ 2330762 w 2781300"/>
                    <a:gd name="connsiteY10" fmla="*/ 1154032 h 1855788"/>
                    <a:gd name="connsiteX11" fmla="*/ 2346339 w 2781300"/>
                    <a:gd name="connsiteY11" fmla="*/ 1200944 h 1855788"/>
                    <a:gd name="connsiteX12" fmla="*/ 2182115 w 2781300"/>
                    <a:gd name="connsiteY12" fmla="*/ 1237205 h 1855788"/>
                    <a:gd name="connsiteX13" fmla="*/ 2203928 w 2781300"/>
                    <a:gd name="connsiteY13" fmla="*/ 1279526 h 1855788"/>
                    <a:gd name="connsiteX14" fmla="*/ 2083782 w 2781300"/>
                    <a:gd name="connsiteY14" fmla="*/ 1292225 h 1855788"/>
                    <a:gd name="connsiteX15" fmla="*/ 2100242 w 2781300"/>
                    <a:gd name="connsiteY15" fmla="*/ 1328738 h 1855788"/>
                    <a:gd name="connsiteX16" fmla="*/ 1953212 w 2781300"/>
                    <a:gd name="connsiteY16" fmla="*/ 1365283 h 1855788"/>
                    <a:gd name="connsiteX17" fmla="*/ 1972435 w 2781300"/>
                    <a:gd name="connsiteY17" fmla="*/ 1401763 h 1855788"/>
                    <a:gd name="connsiteX18" fmla="*/ 1880564 w 2781300"/>
                    <a:gd name="connsiteY18" fmla="*/ 1405935 h 1855788"/>
                    <a:gd name="connsiteX19" fmla="*/ 1908140 w 2781300"/>
                    <a:gd name="connsiteY19" fmla="*/ 1465263 h 1855788"/>
                    <a:gd name="connsiteX20" fmla="*/ 1792112 w 2781300"/>
                    <a:gd name="connsiteY20" fmla="*/ 1457550 h 1855788"/>
                    <a:gd name="connsiteX21" fmla="*/ 1808129 w 2781300"/>
                    <a:gd name="connsiteY21" fmla="*/ 1493838 h 1855788"/>
                    <a:gd name="connsiteX22" fmla="*/ 1735915 w 2781300"/>
                    <a:gd name="connsiteY22" fmla="*/ 1488783 h 1855788"/>
                    <a:gd name="connsiteX23" fmla="*/ 1757367 w 2781300"/>
                    <a:gd name="connsiteY23" fmla="*/ 1541467 h 1855788"/>
                    <a:gd name="connsiteX24" fmla="*/ 1603174 w 2781300"/>
                    <a:gd name="connsiteY24" fmla="*/ 1559366 h 1855788"/>
                    <a:gd name="connsiteX25" fmla="*/ 1620474 w 2781300"/>
                    <a:gd name="connsiteY25" fmla="*/ 1605760 h 1855788"/>
                    <a:gd name="connsiteX26" fmla="*/ 1620474 w 2781300"/>
                    <a:gd name="connsiteY26" fmla="*/ 1605761 h 1855788"/>
                    <a:gd name="connsiteX27" fmla="*/ 1538878 w 2781300"/>
                    <a:gd name="connsiteY27" fmla="*/ 1599000 h 1855788"/>
                    <a:gd name="connsiteX28" fmla="*/ 1558931 w 2781300"/>
                    <a:gd name="connsiteY28" fmla="*/ 1655763 h 1855788"/>
                    <a:gd name="connsiteX29" fmla="*/ 1416069 w 2781300"/>
                    <a:gd name="connsiteY29" fmla="*/ 1655838 h 1855788"/>
                    <a:gd name="connsiteX30" fmla="*/ 1430344 w 2781300"/>
                    <a:gd name="connsiteY30" fmla="*/ 1698626 h 1855788"/>
                    <a:gd name="connsiteX31" fmla="*/ 1344564 w 2781300"/>
                    <a:gd name="connsiteY31" fmla="*/ 1694647 h 1855788"/>
                    <a:gd name="connsiteX32" fmla="*/ 1346173 w 2781300"/>
                    <a:gd name="connsiteY32" fmla="*/ 1736726 h 1855788"/>
                    <a:gd name="connsiteX33" fmla="*/ 1209062 w 2781300"/>
                    <a:gd name="connsiteY33" fmla="*/ 1749131 h 1855788"/>
                    <a:gd name="connsiteX34" fmla="*/ 1222348 w 2781300"/>
                    <a:gd name="connsiteY34" fmla="*/ 1793876 h 1855788"/>
                    <a:gd name="connsiteX35" fmla="*/ 1003642 w 2781300"/>
                    <a:gd name="connsiteY35" fmla="*/ 1814666 h 1855788"/>
                    <a:gd name="connsiteX36" fmla="*/ 1008873 w 2781300"/>
                    <a:gd name="connsiteY36" fmla="*/ 1855788 h 1855788"/>
                    <a:gd name="connsiteX37" fmla="*/ 839790 w 2781300"/>
                    <a:gd name="connsiteY37" fmla="*/ 1836937 h 1855788"/>
                    <a:gd name="connsiteX38" fmla="*/ 775540 w 2781300"/>
                    <a:gd name="connsiteY38" fmla="*/ 1828957 h 1855788"/>
                    <a:gd name="connsiteX39" fmla="*/ 0 w 2781300"/>
                    <a:gd name="connsiteY39" fmla="*/ 941388 h 1855788"/>
                    <a:gd name="connsiteX40" fmla="*/ 626400 w 2781300"/>
                    <a:gd name="connsiteY40" fmla="*/ 93223 h 1855788"/>
                    <a:gd name="connsiteX41" fmla="*/ 682305 w 2781300"/>
                    <a:gd name="connsiteY41" fmla="*/ 72919 h 1855788"/>
                    <a:gd name="connsiteX42" fmla="*/ 1008873 w 2781300"/>
                    <a:gd name="connsiteY42" fmla="*/ 0 h 1855788"/>
                    <a:gd name="connsiteX43" fmla="*/ 997186 w 2781300"/>
                    <a:gd name="connsiteY43" fmla="*/ 42173 h 1855788"/>
                    <a:gd name="connsiteX44" fmla="*/ 1108885 w 2781300"/>
                    <a:gd name="connsiteY44" fmla="*/ 33337 h 1855788"/>
                    <a:gd name="connsiteX45" fmla="*/ 1097623 w 2781300"/>
                    <a:gd name="connsiteY45" fmla="*/ 72518 h 1855788"/>
                    <a:gd name="connsiteX46" fmla="*/ 1222348 w 2781300"/>
                    <a:gd name="connsiteY46" fmla="*/ 61912 h 1855788"/>
                    <a:gd name="connsiteX47" fmla="*/ 1206030 w 2781300"/>
                    <a:gd name="connsiteY47" fmla="*/ 116866 h 1855788"/>
                    <a:gd name="connsiteX48" fmla="*/ 1346173 w 2781300"/>
                    <a:gd name="connsiteY48" fmla="*/ 119062 h 1855788"/>
                    <a:gd name="connsiteX49" fmla="*/ 1332246 w 2781300"/>
                    <a:gd name="connsiteY49" fmla="*/ 162868 h 1855788"/>
                    <a:gd name="connsiteX50" fmla="*/ 1430344 w 2781300"/>
                    <a:gd name="connsiteY50" fmla="*/ 157162 h 1855788"/>
                    <a:gd name="connsiteX51" fmla="*/ 1413731 w 2781300"/>
                    <a:gd name="connsiteY51" fmla="*/ 206956 h 1855788"/>
                    <a:gd name="connsiteX52" fmla="*/ 1558931 w 2781300"/>
                    <a:gd name="connsiteY52" fmla="*/ 200025 h 1855788"/>
                    <a:gd name="connsiteX53" fmla="*/ 1535305 w 2781300"/>
                    <a:gd name="connsiteY53" fmla="*/ 266902 h 1855788"/>
                    <a:gd name="connsiteX54" fmla="*/ 1620474 w 2781300"/>
                    <a:gd name="connsiteY54" fmla="*/ 263128 h 1855788"/>
                    <a:gd name="connsiteX55" fmla="*/ 1605204 w 2781300"/>
                    <a:gd name="connsiteY55" fmla="*/ 304079 h 1855788"/>
                    <a:gd name="connsiteX56" fmla="*/ 1757367 w 2781300"/>
                    <a:gd name="connsiteY56" fmla="*/ 311945 h 1855788"/>
                    <a:gd name="connsiteX57" fmla="*/ 1735914 w 2781300"/>
                    <a:gd name="connsiteY57" fmla="*/ 364629 h 1855788"/>
                    <a:gd name="connsiteX58" fmla="*/ 1808129 w 2781300"/>
                    <a:gd name="connsiteY58" fmla="*/ 359574 h 1855788"/>
                    <a:gd name="connsiteX59" fmla="*/ 1792112 w 2781300"/>
                    <a:gd name="connsiteY59" fmla="*/ 395862 h 1855788"/>
                    <a:gd name="connsiteX60" fmla="*/ 1908140 w 2781300"/>
                    <a:gd name="connsiteY60" fmla="*/ 388149 h 1855788"/>
                    <a:gd name="connsiteX61" fmla="*/ 1877411 w 2781300"/>
                    <a:gd name="connsiteY61" fmla="*/ 454261 h 1855788"/>
                    <a:gd name="connsiteX62" fmla="*/ 1972435 w 2781300"/>
                    <a:gd name="connsiteY62" fmla="*/ 451649 h 1855788"/>
                    <a:gd name="connsiteX63" fmla="*/ 1949751 w 2781300"/>
                    <a:gd name="connsiteY63" fmla="*/ 494699 h 1855788"/>
                    <a:gd name="connsiteX64" fmla="*/ 2100242 w 2781300"/>
                    <a:gd name="connsiteY64" fmla="*/ 524674 h 1855788"/>
                    <a:gd name="connsiteX65" fmla="*/ 2080914 w 2781300"/>
                    <a:gd name="connsiteY65" fmla="*/ 567549 h 1855788"/>
                    <a:gd name="connsiteX66" fmla="*/ 2203928 w 2781300"/>
                    <a:gd name="connsiteY66" fmla="*/ 576262 h 1855788"/>
                    <a:gd name="connsiteX67" fmla="*/ 2180042 w 2781300"/>
                    <a:gd name="connsiteY67" fmla="*/ 622605 h 1855788"/>
                    <a:gd name="connsiteX68" fmla="*/ 2346339 w 2781300"/>
                    <a:gd name="connsiteY68" fmla="*/ 631032 h 1855788"/>
                    <a:gd name="connsiteX69" fmla="*/ 2319231 w 2781300"/>
                    <a:gd name="connsiteY69" fmla="*/ 696341 h 1855788"/>
                    <a:gd name="connsiteX70" fmla="*/ 2438404 w 2781300"/>
                    <a:gd name="connsiteY70" fmla="*/ 707232 h 1855788"/>
                    <a:gd name="connsiteX71" fmla="*/ 2416227 w 2781300"/>
                    <a:gd name="connsiteY71" fmla="*/ 746374 h 1855788"/>
                    <a:gd name="connsiteX72" fmla="*/ 2548297 w 2781300"/>
                    <a:gd name="connsiteY72" fmla="*/ 747713 h 1855788"/>
                    <a:gd name="connsiteX73" fmla="*/ 2513846 w 2781300"/>
                    <a:gd name="connsiteY73" fmla="*/ 796728 h 1855788"/>
                    <a:gd name="connsiteX74" fmla="*/ 2660245 w 2781300"/>
                    <a:gd name="connsiteY74" fmla="*/ 795338 h 1855788"/>
                    <a:gd name="connsiteX75" fmla="*/ 2629833 w 2781300"/>
                    <a:gd name="connsiteY75" fmla="*/ 852351 h 1855788"/>
                    <a:gd name="connsiteX76" fmla="*/ 2710659 w 2781300"/>
                    <a:gd name="connsiteY76" fmla="*/ 852487 h 1855788"/>
                    <a:gd name="connsiteX77" fmla="*/ 2692412 w 2781300"/>
                    <a:gd name="connsiteY77" fmla="*/ 881266 h 1855788"/>
                    <a:gd name="connsiteX78" fmla="*/ 2781300 w 2781300"/>
                    <a:gd name="connsiteY78" fmla="*/ 922338 h 185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2781300" h="1855788">
                      <a:moveTo>
                        <a:pt x="2781300" y="922338"/>
                      </a:moveTo>
                      <a:lnTo>
                        <a:pt x="2700702" y="963787"/>
                      </a:lnTo>
                      <a:lnTo>
                        <a:pt x="2710659" y="979491"/>
                      </a:lnTo>
                      <a:lnTo>
                        <a:pt x="2638459" y="995796"/>
                      </a:lnTo>
                      <a:lnTo>
                        <a:pt x="2660245" y="1036638"/>
                      </a:lnTo>
                      <a:lnTo>
                        <a:pt x="2571953" y="1029997"/>
                      </a:lnTo>
                      <a:lnTo>
                        <a:pt x="2526562" y="1053340"/>
                      </a:lnTo>
                      <a:lnTo>
                        <a:pt x="2548297" y="1084263"/>
                      </a:lnTo>
                      <a:lnTo>
                        <a:pt x="2426967" y="1104558"/>
                      </a:lnTo>
                      <a:lnTo>
                        <a:pt x="2438404" y="1124744"/>
                      </a:lnTo>
                      <a:lnTo>
                        <a:pt x="2330762" y="1154032"/>
                      </a:lnTo>
                      <a:lnTo>
                        <a:pt x="2346339" y="1200944"/>
                      </a:lnTo>
                      <a:lnTo>
                        <a:pt x="2182115" y="1237205"/>
                      </a:lnTo>
                      <a:lnTo>
                        <a:pt x="2203928" y="1279526"/>
                      </a:lnTo>
                      <a:lnTo>
                        <a:pt x="2083782" y="1292225"/>
                      </a:lnTo>
                      <a:lnTo>
                        <a:pt x="2100242" y="1328738"/>
                      </a:lnTo>
                      <a:lnTo>
                        <a:pt x="1953212" y="1365283"/>
                      </a:lnTo>
                      <a:lnTo>
                        <a:pt x="1972435" y="1401763"/>
                      </a:lnTo>
                      <a:lnTo>
                        <a:pt x="1880564" y="1405935"/>
                      </a:lnTo>
                      <a:lnTo>
                        <a:pt x="1908140" y="1465263"/>
                      </a:lnTo>
                      <a:lnTo>
                        <a:pt x="1792112" y="1457550"/>
                      </a:lnTo>
                      <a:lnTo>
                        <a:pt x="1808129" y="1493838"/>
                      </a:lnTo>
                      <a:lnTo>
                        <a:pt x="1735915" y="1488783"/>
                      </a:lnTo>
                      <a:lnTo>
                        <a:pt x="1757367" y="1541467"/>
                      </a:lnTo>
                      <a:lnTo>
                        <a:pt x="1603174" y="1559366"/>
                      </a:lnTo>
                      <a:lnTo>
                        <a:pt x="1620474" y="1605760"/>
                      </a:lnTo>
                      <a:lnTo>
                        <a:pt x="1620474" y="1605761"/>
                      </a:lnTo>
                      <a:lnTo>
                        <a:pt x="1538878" y="1599000"/>
                      </a:lnTo>
                      <a:lnTo>
                        <a:pt x="1558931" y="1655763"/>
                      </a:lnTo>
                      <a:cubicBezTo>
                        <a:pt x="1538463" y="1665236"/>
                        <a:pt x="1437500" y="1648694"/>
                        <a:pt x="1416069" y="1655838"/>
                      </a:cubicBezTo>
                      <a:lnTo>
                        <a:pt x="1430344" y="1698626"/>
                      </a:lnTo>
                      <a:cubicBezTo>
                        <a:pt x="1401384" y="1698626"/>
                        <a:pt x="1372768" y="1697278"/>
                        <a:pt x="1344564" y="1694647"/>
                      </a:cubicBezTo>
                      <a:cubicBezTo>
                        <a:pt x="1345100" y="1708673"/>
                        <a:pt x="1345637" y="1722700"/>
                        <a:pt x="1346173" y="1736726"/>
                      </a:cubicBezTo>
                      <a:cubicBezTo>
                        <a:pt x="1323589" y="1745807"/>
                        <a:pt x="1229699" y="1739606"/>
                        <a:pt x="1209062" y="1749131"/>
                      </a:cubicBezTo>
                      <a:lnTo>
                        <a:pt x="1222348" y="1793876"/>
                      </a:lnTo>
                      <a:cubicBezTo>
                        <a:pt x="1188111" y="1804799"/>
                        <a:pt x="1041068" y="1811013"/>
                        <a:pt x="1003642" y="1814666"/>
                      </a:cubicBezTo>
                      <a:lnTo>
                        <a:pt x="1008873" y="1855788"/>
                      </a:lnTo>
                      <a:cubicBezTo>
                        <a:pt x="950954" y="1855788"/>
                        <a:pt x="894405" y="1849297"/>
                        <a:pt x="839790" y="1836937"/>
                      </a:cubicBezTo>
                      <a:lnTo>
                        <a:pt x="775540" y="1828957"/>
                      </a:lnTo>
                      <a:cubicBezTo>
                        <a:pt x="386673" y="1783269"/>
                        <a:pt x="59531" y="1403327"/>
                        <a:pt x="0" y="941388"/>
                      </a:cubicBezTo>
                      <a:cubicBezTo>
                        <a:pt x="56753" y="566838"/>
                        <a:pt x="291666" y="214053"/>
                        <a:pt x="626400" y="93223"/>
                      </a:cubicBezTo>
                      <a:lnTo>
                        <a:pt x="682305" y="72919"/>
                      </a:lnTo>
                      <a:cubicBezTo>
                        <a:pt x="782679" y="25965"/>
                        <a:pt x="893034" y="0"/>
                        <a:pt x="1008873" y="0"/>
                      </a:cubicBezTo>
                      <a:lnTo>
                        <a:pt x="997186" y="42173"/>
                      </a:lnTo>
                      <a:lnTo>
                        <a:pt x="1108885" y="33337"/>
                      </a:lnTo>
                      <a:lnTo>
                        <a:pt x="1097623" y="72518"/>
                      </a:lnTo>
                      <a:lnTo>
                        <a:pt x="1222348" y="61912"/>
                      </a:lnTo>
                      <a:lnTo>
                        <a:pt x="1206030" y="116866"/>
                      </a:lnTo>
                      <a:lnTo>
                        <a:pt x="1346173" y="119062"/>
                      </a:lnTo>
                      <a:lnTo>
                        <a:pt x="1332246" y="162868"/>
                      </a:lnTo>
                      <a:lnTo>
                        <a:pt x="1430344" y="157162"/>
                      </a:lnTo>
                      <a:lnTo>
                        <a:pt x="1413731" y="206956"/>
                      </a:lnTo>
                      <a:lnTo>
                        <a:pt x="1558931" y="200025"/>
                      </a:lnTo>
                      <a:lnTo>
                        <a:pt x="1535305" y="266902"/>
                      </a:lnTo>
                      <a:lnTo>
                        <a:pt x="1620474" y="263128"/>
                      </a:lnTo>
                      <a:lnTo>
                        <a:pt x="1605204" y="304079"/>
                      </a:lnTo>
                      <a:lnTo>
                        <a:pt x="1757367" y="311945"/>
                      </a:lnTo>
                      <a:lnTo>
                        <a:pt x="1735914" y="364629"/>
                      </a:lnTo>
                      <a:lnTo>
                        <a:pt x="1808129" y="359574"/>
                      </a:lnTo>
                      <a:lnTo>
                        <a:pt x="1792112" y="395862"/>
                      </a:lnTo>
                      <a:lnTo>
                        <a:pt x="1908140" y="388149"/>
                      </a:lnTo>
                      <a:lnTo>
                        <a:pt x="1877411" y="454261"/>
                      </a:lnTo>
                      <a:lnTo>
                        <a:pt x="1972435" y="451649"/>
                      </a:lnTo>
                      <a:lnTo>
                        <a:pt x="1949751" y="494699"/>
                      </a:lnTo>
                      <a:lnTo>
                        <a:pt x="2100242" y="524674"/>
                      </a:lnTo>
                      <a:lnTo>
                        <a:pt x="2080914" y="567549"/>
                      </a:lnTo>
                      <a:lnTo>
                        <a:pt x="2203928" y="576262"/>
                      </a:lnTo>
                      <a:lnTo>
                        <a:pt x="2180042" y="622605"/>
                      </a:lnTo>
                      <a:lnTo>
                        <a:pt x="2346339" y="631032"/>
                      </a:lnTo>
                      <a:lnTo>
                        <a:pt x="2319231" y="696341"/>
                      </a:lnTo>
                      <a:lnTo>
                        <a:pt x="2438404" y="707232"/>
                      </a:lnTo>
                      <a:lnTo>
                        <a:pt x="2416227" y="746374"/>
                      </a:lnTo>
                      <a:lnTo>
                        <a:pt x="2548297" y="747713"/>
                      </a:lnTo>
                      <a:lnTo>
                        <a:pt x="2513846" y="796728"/>
                      </a:lnTo>
                      <a:lnTo>
                        <a:pt x="2660245" y="795338"/>
                      </a:lnTo>
                      <a:lnTo>
                        <a:pt x="2629833" y="852351"/>
                      </a:lnTo>
                      <a:lnTo>
                        <a:pt x="2710659" y="852487"/>
                      </a:lnTo>
                      <a:lnTo>
                        <a:pt x="2692412" y="881266"/>
                      </a:lnTo>
                      <a:lnTo>
                        <a:pt x="2781300" y="922338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6600"/>
                    </a:gs>
                    <a:gs pos="0">
                      <a:srgbClr val="00CC00"/>
                    </a:gs>
                  </a:gsLst>
                  <a:lin ang="81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1B98C0CD-A02F-43C4-BC03-A735C967C080}"/>
                    </a:ext>
                  </a:extLst>
                </p:cNvPr>
                <p:cNvSpPr/>
                <p:nvPr/>
              </p:nvSpPr>
              <p:spPr>
                <a:xfrm flipH="1">
                  <a:off x="4111880" y="1764431"/>
                  <a:ext cx="1545970" cy="2349384"/>
                </a:xfrm>
                <a:custGeom>
                  <a:avLst/>
                  <a:gdLst>
                    <a:gd name="connsiteX0" fmla="*/ 856643 w 1554483"/>
                    <a:gd name="connsiteY0" fmla="*/ 0 h 2349384"/>
                    <a:gd name="connsiteX1" fmla="*/ 855358 w 1554483"/>
                    <a:gd name="connsiteY1" fmla="*/ 1333 h 2349384"/>
                    <a:gd name="connsiteX2" fmla="*/ 782039 w 1554483"/>
                    <a:gd name="connsiteY2" fmla="*/ 72132 h 2349384"/>
                    <a:gd name="connsiteX3" fmla="*/ 780827 w 1554483"/>
                    <a:gd name="connsiteY3" fmla="*/ 44609 h 2349384"/>
                    <a:gd name="connsiteX4" fmla="*/ 777620 w 1554483"/>
                    <a:gd name="connsiteY4" fmla="*/ 20956 h 2349384"/>
                    <a:gd name="connsiteX5" fmla="*/ 774413 w 1554483"/>
                    <a:gd name="connsiteY5" fmla="*/ 44609 h 2349384"/>
                    <a:gd name="connsiteX6" fmla="*/ 773171 w 1554483"/>
                    <a:gd name="connsiteY6" fmla="*/ 72834 h 2349384"/>
                    <a:gd name="connsiteX7" fmla="*/ 699125 w 1554483"/>
                    <a:gd name="connsiteY7" fmla="*/ 1333 h 2349384"/>
                    <a:gd name="connsiteX8" fmla="*/ 697840 w 1554483"/>
                    <a:gd name="connsiteY8" fmla="*/ 0 h 2349384"/>
                    <a:gd name="connsiteX9" fmla="*/ 767157 w 1554483"/>
                    <a:gd name="connsiteY9" fmla="*/ 84299 h 2349384"/>
                    <a:gd name="connsiteX10" fmla="*/ 772421 w 1554483"/>
                    <a:gd name="connsiteY10" fmla="*/ 89853 h 2349384"/>
                    <a:gd name="connsiteX11" fmla="*/ 771427 w 1554483"/>
                    <a:gd name="connsiteY11" fmla="*/ 112446 h 2349384"/>
                    <a:gd name="connsiteX12" fmla="*/ 769196 w 1554483"/>
                    <a:gd name="connsiteY12" fmla="*/ 201033 h 2349384"/>
                    <a:gd name="connsiteX13" fmla="*/ 661026 w 1554483"/>
                    <a:gd name="connsiteY13" fmla="*/ 96583 h 2349384"/>
                    <a:gd name="connsiteX14" fmla="*/ 659742 w 1554483"/>
                    <a:gd name="connsiteY14" fmla="*/ 95249 h 2349384"/>
                    <a:gd name="connsiteX15" fmla="*/ 729059 w 1554483"/>
                    <a:gd name="connsiteY15" fmla="*/ 179548 h 2349384"/>
                    <a:gd name="connsiteX16" fmla="*/ 768697 w 1554483"/>
                    <a:gd name="connsiteY16" fmla="*/ 221366 h 2349384"/>
                    <a:gd name="connsiteX17" fmla="*/ 766369 w 1554483"/>
                    <a:gd name="connsiteY17" fmla="*/ 361946 h 2349384"/>
                    <a:gd name="connsiteX18" fmla="*/ 765999 w 1554483"/>
                    <a:gd name="connsiteY18" fmla="*/ 394773 h 2349384"/>
                    <a:gd name="connsiteX19" fmla="*/ 708635 w 1554483"/>
                    <a:gd name="connsiteY19" fmla="*/ 343353 h 2349384"/>
                    <a:gd name="connsiteX20" fmla="*/ 591177 w 1554483"/>
                    <a:gd name="connsiteY20" fmla="*/ 229933 h 2349384"/>
                    <a:gd name="connsiteX21" fmla="*/ 589892 w 1554483"/>
                    <a:gd name="connsiteY21" fmla="*/ 228600 h 2349384"/>
                    <a:gd name="connsiteX22" fmla="*/ 659209 w 1554483"/>
                    <a:gd name="connsiteY22" fmla="*/ 312899 h 2349384"/>
                    <a:gd name="connsiteX23" fmla="*/ 749798 w 1554483"/>
                    <a:gd name="connsiteY23" fmla="*/ 408470 h 2349384"/>
                    <a:gd name="connsiteX24" fmla="*/ 765674 w 1554483"/>
                    <a:gd name="connsiteY24" fmla="*/ 423564 h 2349384"/>
                    <a:gd name="connsiteX25" fmla="*/ 764426 w 1554483"/>
                    <a:gd name="connsiteY25" fmla="*/ 534247 h 2349384"/>
                    <a:gd name="connsiteX26" fmla="*/ 763699 w 1554483"/>
                    <a:gd name="connsiteY26" fmla="*/ 632157 h 2349384"/>
                    <a:gd name="connsiteX27" fmla="*/ 758608 w 1554483"/>
                    <a:gd name="connsiteY27" fmla="*/ 627905 h 2349384"/>
                    <a:gd name="connsiteX28" fmla="*/ 514977 w 1554483"/>
                    <a:gd name="connsiteY28" fmla="*/ 401384 h 2349384"/>
                    <a:gd name="connsiteX29" fmla="*/ 513692 w 1554483"/>
                    <a:gd name="connsiteY29" fmla="*/ 400051 h 2349384"/>
                    <a:gd name="connsiteX30" fmla="*/ 583009 w 1554483"/>
                    <a:gd name="connsiteY30" fmla="*/ 484350 h 2349384"/>
                    <a:gd name="connsiteX31" fmla="*/ 673598 w 1554483"/>
                    <a:gd name="connsiteY31" fmla="*/ 579921 h 2349384"/>
                    <a:gd name="connsiteX32" fmla="*/ 763453 w 1554483"/>
                    <a:gd name="connsiteY32" fmla="*/ 665350 h 2349384"/>
                    <a:gd name="connsiteX33" fmla="*/ 762959 w 1554483"/>
                    <a:gd name="connsiteY33" fmla="*/ 732005 h 2349384"/>
                    <a:gd name="connsiteX34" fmla="*/ 762032 w 1554483"/>
                    <a:gd name="connsiteY34" fmla="*/ 950540 h 2349384"/>
                    <a:gd name="connsiteX35" fmla="*/ 761925 w 1554483"/>
                    <a:gd name="connsiteY35" fmla="*/ 1027805 h 2349384"/>
                    <a:gd name="connsiteX36" fmla="*/ 658390 w 1554483"/>
                    <a:gd name="connsiteY36" fmla="*/ 941339 h 2349384"/>
                    <a:gd name="connsiteX37" fmla="*/ 414759 w 1554483"/>
                    <a:gd name="connsiteY37" fmla="*/ 714819 h 2349384"/>
                    <a:gd name="connsiteX38" fmla="*/ 413474 w 1554483"/>
                    <a:gd name="connsiteY38" fmla="*/ 713485 h 2349384"/>
                    <a:gd name="connsiteX39" fmla="*/ 482791 w 1554483"/>
                    <a:gd name="connsiteY39" fmla="*/ 797784 h 2349384"/>
                    <a:gd name="connsiteX40" fmla="*/ 676111 w 1554483"/>
                    <a:gd name="connsiteY40" fmla="*/ 991026 h 2349384"/>
                    <a:gd name="connsiteX41" fmla="*/ 761874 w 1554483"/>
                    <a:gd name="connsiteY41" fmla="*/ 1065125 h 2349384"/>
                    <a:gd name="connsiteX42" fmla="*/ 761708 w 1554483"/>
                    <a:gd name="connsiteY42" fmla="*/ 1185170 h 2349384"/>
                    <a:gd name="connsiteX43" fmla="*/ 762032 w 1554483"/>
                    <a:gd name="connsiteY43" fmla="*/ 1419800 h 2349384"/>
                    <a:gd name="connsiteX44" fmla="*/ 762567 w 1554483"/>
                    <a:gd name="connsiteY44" fmla="*/ 1545927 h 2349384"/>
                    <a:gd name="connsiteX45" fmla="*/ 681613 w 1554483"/>
                    <a:gd name="connsiteY45" fmla="*/ 1487126 h 2349384"/>
                    <a:gd name="connsiteX46" fmla="*/ 164186 w 1554483"/>
                    <a:gd name="connsiteY46" fmla="*/ 1039804 h 2349384"/>
                    <a:gd name="connsiteX47" fmla="*/ 162902 w 1554483"/>
                    <a:gd name="connsiteY47" fmla="*/ 1038470 h 2349384"/>
                    <a:gd name="connsiteX48" fmla="*/ 232218 w 1554483"/>
                    <a:gd name="connsiteY48" fmla="*/ 1122770 h 2349384"/>
                    <a:gd name="connsiteX49" fmla="*/ 663056 w 1554483"/>
                    <a:gd name="connsiteY49" fmla="*/ 1511791 h 2349384"/>
                    <a:gd name="connsiteX50" fmla="*/ 762726 w 1554483"/>
                    <a:gd name="connsiteY50" fmla="*/ 1583371 h 2349384"/>
                    <a:gd name="connsiteX51" fmla="*/ 762959 w 1554483"/>
                    <a:gd name="connsiteY51" fmla="*/ 1638335 h 2349384"/>
                    <a:gd name="connsiteX52" fmla="*/ 766369 w 1554483"/>
                    <a:gd name="connsiteY52" fmla="*/ 2008394 h 2349384"/>
                    <a:gd name="connsiteX53" fmla="*/ 767403 w 1554483"/>
                    <a:gd name="connsiteY53" fmla="*/ 2070843 h 2349384"/>
                    <a:gd name="connsiteX54" fmla="*/ 648946 w 1554483"/>
                    <a:gd name="connsiteY54" fmla="*/ 1995196 h 2349384"/>
                    <a:gd name="connsiteX55" fmla="*/ 504353 w 1554483"/>
                    <a:gd name="connsiteY55" fmla="*/ 1892061 h 2349384"/>
                    <a:gd name="connsiteX56" fmla="*/ 1194 w 1554483"/>
                    <a:gd name="connsiteY56" fmla="*/ 1425775 h 2349384"/>
                    <a:gd name="connsiteX57" fmla="*/ 0 w 1554483"/>
                    <a:gd name="connsiteY57" fmla="*/ 1424321 h 2349384"/>
                    <a:gd name="connsiteX58" fmla="*/ 61412 w 1554483"/>
                    <a:gd name="connsiteY58" fmla="*/ 1519127 h 2349384"/>
                    <a:gd name="connsiteX59" fmla="*/ 476298 w 1554483"/>
                    <a:gd name="connsiteY59" fmla="*/ 1929350 h 2349384"/>
                    <a:gd name="connsiteX60" fmla="*/ 734424 w 1554483"/>
                    <a:gd name="connsiteY60" fmla="*/ 2097739 h 2349384"/>
                    <a:gd name="connsiteX61" fmla="*/ 768134 w 1554483"/>
                    <a:gd name="connsiteY61" fmla="*/ 2114944 h 2349384"/>
                    <a:gd name="connsiteX62" fmla="*/ 768724 w 1554483"/>
                    <a:gd name="connsiteY62" fmla="*/ 2150555 h 2349384"/>
                    <a:gd name="connsiteX63" fmla="*/ 777620 w 1554483"/>
                    <a:gd name="connsiteY63" fmla="*/ 2349384 h 2349384"/>
                    <a:gd name="connsiteX64" fmla="*/ 786517 w 1554483"/>
                    <a:gd name="connsiteY64" fmla="*/ 2150555 h 2349384"/>
                    <a:gd name="connsiteX65" fmla="*/ 787113 w 1554483"/>
                    <a:gd name="connsiteY65" fmla="*/ 2114554 h 2349384"/>
                    <a:gd name="connsiteX66" fmla="*/ 820059 w 1554483"/>
                    <a:gd name="connsiteY66" fmla="*/ 2097739 h 2349384"/>
                    <a:gd name="connsiteX67" fmla="*/ 1078185 w 1554483"/>
                    <a:gd name="connsiteY67" fmla="*/ 1929350 h 2349384"/>
                    <a:gd name="connsiteX68" fmla="*/ 1493071 w 1554483"/>
                    <a:gd name="connsiteY68" fmla="*/ 1519127 h 2349384"/>
                    <a:gd name="connsiteX69" fmla="*/ 1554483 w 1554483"/>
                    <a:gd name="connsiteY69" fmla="*/ 1424321 h 2349384"/>
                    <a:gd name="connsiteX70" fmla="*/ 1553289 w 1554483"/>
                    <a:gd name="connsiteY70" fmla="*/ 1425775 h 2349384"/>
                    <a:gd name="connsiteX71" fmla="*/ 1050130 w 1554483"/>
                    <a:gd name="connsiteY71" fmla="*/ 1892061 h 2349384"/>
                    <a:gd name="connsiteX72" fmla="*/ 905537 w 1554483"/>
                    <a:gd name="connsiteY72" fmla="*/ 1995196 h 2349384"/>
                    <a:gd name="connsiteX73" fmla="*/ 787845 w 1554483"/>
                    <a:gd name="connsiteY73" fmla="*/ 2070354 h 2349384"/>
                    <a:gd name="connsiteX74" fmla="*/ 788872 w 1554483"/>
                    <a:gd name="connsiteY74" fmla="*/ 2008394 h 2349384"/>
                    <a:gd name="connsiteX75" fmla="*/ 792282 w 1554483"/>
                    <a:gd name="connsiteY75" fmla="*/ 1638335 h 2349384"/>
                    <a:gd name="connsiteX76" fmla="*/ 792517 w 1554483"/>
                    <a:gd name="connsiteY76" fmla="*/ 1582825 h 2349384"/>
                    <a:gd name="connsiteX77" fmla="*/ 891427 w 1554483"/>
                    <a:gd name="connsiteY77" fmla="*/ 1511791 h 2349384"/>
                    <a:gd name="connsiteX78" fmla="*/ 1322265 w 1554483"/>
                    <a:gd name="connsiteY78" fmla="*/ 1122770 h 2349384"/>
                    <a:gd name="connsiteX79" fmla="*/ 1391581 w 1554483"/>
                    <a:gd name="connsiteY79" fmla="*/ 1038470 h 2349384"/>
                    <a:gd name="connsiteX80" fmla="*/ 1390297 w 1554483"/>
                    <a:gd name="connsiteY80" fmla="*/ 1039804 h 2349384"/>
                    <a:gd name="connsiteX81" fmla="*/ 872870 w 1554483"/>
                    <a:gd name="connsiteY81" fmla="*/ 1487126 h 2349384"/>
                    <a:gd name="connsiteX82" fmla="*/ 792676 w 1554483"/>
                    <a:gd name="connsiteY82" fmla="*/ 1545375 h 2349384"/>
                    <a:gd name="connsiteX83" fmla="*/ 793209 w 1554483"/>
                    <a:gd name="connsiteY83" fmla="*/ 1419800 h 2349384"/>
                    <a:gd name="connsiteX84" fmla="*/ 793532 w 1554483"/>
                    <a:gd name="connsiteY84" fmla="*/ 1185170 h 2349384"/>
                    <a:gd name="connsiteX85" fmla="*/ 793366 w 1554483"/>
                    <a:gd name="connsiteY85" fmla="*/ 1064472 h 2349384"/>
                    <a:gd name="connsiteX86" fmla="*/ 878372 w 1554483"/>
                    <a:gd name="connsiteY86" fmla="*/ 991026 h 2349384"/>
                    <a:gd name="connsiteX87" fmla="*/ 1071692 w 1554483"/>
                    <a:gd name="connsiteY87" fmla="*/ 797784 h 2349384"/>
                    <a:gd name="connsiteX88" fmla="*/ 1141009 w 1554483"/>
                    <a:gd name="connsiteY88" fmla="*/ 713485 h 2349384"/>
                    <a:gd name="connsiteX89" fmla="*/ 1139724 w 1554483"/>
                    <a:gd name="connsiteY89" fmla="*/ 714819 h 2349384"/>
                    <a:gd name="connsiteX90" fmla="*/ 896093 w 1554483"/>
                    <a:gd name="connsiteY90" fmla="*/ 941339 h 2349384"/>
                    <a:gd name="connsiteX91" fmla="*/ 793315 w 1554483"/>
                    <a:gd name="connsiteY91" fmla="*/ 1027173 h 2349384"/>
                    <a:gd name="connsiteX92" fmla="*/ 793209 w 1554483"/>
                    <a:gd name="connsiteY92" fmla="*/ 950540 h 2349384"/>
                    <a:gd name="connsiteX93" fmla="*/ 792282 w 1554483"/>
                    <a:gd name="connsiteY93" fmla="*/ 732005 h 2349384"/>
                    <a:gd name="connsiteX94" fmla="*/ 791782 w 1554483"/>
                    <a:gd name="connsiteY94" fmla="*/ 664636 h 2349384"/>
                    <a:gd name="connsiteX95" fmla="*/ 880885 w 1554483"/>
                    <a:gd name="connsiteY95" fmla="*/ 579921 h 2349384"/>
                    <a:gd name="connsiteX96" fmla="*/ 971474 w 1554483"/>
                    <a:gd name="connsiteY96" fmla="*/ 484350 h 2349384"/>
                    <a:gd name="connsiteX97" fmla="*/ 1040791 w 1554483"/>
                    <a:gd name="connsiteY97" fmla="*/ 400051 h 2349384"/>
                    <a:gd name="connsiteX98" fmla="*/ 1039506 w 1554483"/>
                    <a:gd name="connsiteY98" fmla="*/ 401384 h 2349384"/>
                    <a:gd name="connsiteX99" fmla="*/ 795875 w 1554483"/>
                    <a:gd name="connsiteY99" fmla="*/ 627905 h 2349384"/>
                    <a:gd name="connsiteX100" fmla="*/ 791536 w 1554483"/>
                    <a:gd name="connsiteY100" fmla="*/ 631529 h 2349384"/>
                    <a:gd name="connsiteX101" fmla="*/ 790815 w 1554483"/>
                    <a:gd name="connsiteY101" fmla="*/ 534247 h 2349384"/>
                    <a:gd name="connsiteX102" fmla="*/ 789559 w 1554483"/>
                    <a:gd name="connsiteY102" fmla="*/ 422852 h 2349384"/>
                    <a:gd name="connsiteX103" fmla="*/ 804685 w 1554483"/>
                    <a:gd name="connsiteY103" fmla="*/ 408470 h 2349384"/>
                    <a:gd name="connsiteX104" fmla="*/ 895274 w 1554483"/>
                    <a:gd name="connsiteY104" fmla="*/ 312899 h 2349384"/>
                    <a:gd name="connsiteX105" fmla="*/ 964591 w 1554483"/>
                    <a:gd name="connsiteY105" fmla="*/ 228600 h 2349384"/>
                    <a:gd name="connsiteX106" fmla="*/ 963306 w 1554483"/>
                    <a:gd name="connsiteY106" fmla="*/ 229933 h 2349384"/>
                    <a:gd name="connsiteX107" fmla="*/ 845848 w 1554483"/>
                    <a:gd name="connsiteY107" fmla="*/ 343353 h 2349384"/>
                    <a:gd name="connsiteX108" fmla="*/ 789234 w 1554483"/>
                    <a:gd name="connsiteY108" fmla="*/ 394101 h 2349384"/>
                    <a:gd name="connsiteX109" fmla="*/ 788872 w 1554483"/>
                    <a:gd name="connsiteY109" fmla="*/ 361946 h 2349384"/>
                    <a:gd name="connsiteX110" fmla="*/ 786530 w 1554483"/>
                    <a:gd name="connsiteY110" fmla="*/ 220582 h 2349384"/>
                    <a:gd name="connsiteX111" fmla="*/ 825424 w 1554483"/>
                    <a:gd name="connsiteY111" fmla="*/ 179548 h 2349384"/>
                    <a:gd name="connsiteX112" fmla="*/ 894741 w 1554483"/>
                    <a:gd name="connsiteY112" fmla="*/ 95249 h 2349384"/>
                    <a:gd name="connsiteX113" fmla="*/ 893457 w 1554483"/>
                    <a:gd name="connsiteY113" fmla="*/ 96583 h 2349384"/>
                    <a:gd name="connsiteX114" fmla="*/ 786027 w 1554483"/>
                    <a:gd name="connsiteY114" fmla="*/ 200320 h 2349384"/>
                    <a:gd name="connsiteX115" fmla="*/ 783814 w 1554483"/>
                    <a:gd name="connsiteY115" fmla="*/ 112446 h 2349384"/>
                    <a:gd name="connsiteX116" fmla="*/ 782786 w 1554483"/>
                    <a:gd name="connsiteY116" fmla="*/ 89089 h 2349384"/>
                    <a:gd name="connsiteX117" fmla="*/ 787326 w 1554483"/>
                    <a:gd name="connsiteY117" fmla="*/ 84299 h 234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1554483" h="2349384">
                      <a:moveTo>
                        <a:pt x="856643" y="0"/>
                      </a:moveTo>
                      <a:lnTo>
                        <a:pt x="855358" y="1333"/>
                      </a:lnTo>
                      <a:lnTo>
                        <a:pt x="782039" y="72132"/>
                      </a:lnTo>
                      <a:lnTo>
                        <a:pt x="780827" y="44609"/>
                      </a:lnTo>
                      <a:cubicBezTo>
                        <a:pt x="779791" y="29100"/>
                        <a:pt x="778719" y="20956"/>
                        <a:pt x="777620" y="20956"/>
                      </a:cubicBezTo>
                      <a:cubicBezTo>
                        <a:pt x="776522" y="20956"/>
                        <a:pt x="775449" y="29100"/>
                        <a:pt x="774413" y="44609"/>
                      </a:cubicBezTo>
                      <a:lnTo>
                        <a:pt x="773171" y="72834"/>
                      </a:lnTo>
                      <a:lnTo>
                        <a:pt x="699125" y="1333"/>
                      </a:lnTo>
                      <a:lnTo>
                        <a:pt x="697840" y="0"/>
                      </a:lnTo>
                      <a:lnTo>
                        <a:pt x="767157" y="84299"/>
                      </a:lnTo>
                      <a:lnTo>
                        <a:pt x="772421" y="89853"/>
                      </a:lnTo>
                      <a:lnTo>
                        <a:pt x="771427" y="112446"/>
                      </a:lnTo>
                      <a:lnTo>
                        <a:pt x="769196" y="201033"/>
                      </a:lnTo>
                      <a:lnTo>
                        <a:pt x="661026" y="96583"/>
                      </a:lnTo>
                      <a:lnTo>
                        <a:pt x="659742" y="95249"/>
                      </a:lnTo>
                      <a:lnTo>
                        <a:pt x="729059" y="179548"/>
                      </a:lnTo>
                      <a:lnTo>
                        <a:pt x="768697" y="221366"/>
                      </a:lnTo>
                      <a:lnTo>
                        <a:pt x="766369" y="361946"/>
                      </a:lnTo>
                      <a:lnTo>
                        <a:pt x="765999" y="394773"/>
                      </a:lnTo>
                      <a:lnTo>
                        <a:pt x="708635" y="343353"/>
                      </a:lnTo>
                      <a:cubicBezTo>
                        <a:pt x="667964" y="305539"/>
                        <a:pt x="628746" y="267670"/>
                        <a:pt x="591177" y="229933"/>
                      </a:cubicBezTo>
                      <a:lnTo>
                        <a:pt x="589892" y="228600"/>
                      </a:lnTo>
                      <a:lnTo>
                        <a:pt x="659209" y="312899"/>
                      </a:lnTo>
                      <a:cubicBezTo>
                        <a:pt x="687260" y="344243"/>
                        <a:pt x="717517" y="376182"/>
                        <a:pt x="749798" y="408470"/>
                      </a:cubicBezTo>
                      <a:lnTo>
                        <a:pt x="765674" y="423564"/>
                      </a:lnTo>
                      <a:lnTo>
                        <a:pt x="764426" y="534247"/>
                      </a:lnTo>
                      <a:lnTo>
                        <a:pt x="763699" y="632157"/>
                      </a:lnTo>
                      <a:lnTo>
                        <a:pt x="758608" y="627905"/>
                      </a:lnTo>
                      <a:cubicBezTo>
                        <a:pt x="671848" y="552858"/>
                        <a:pt x="590115" y="476858"/>
                        <a:pt x="514977" y="401384"/>
                      </a:cubicBezTo>
                      <a:lnTo>
                        <a:pt x="513692" y="400051"/>
                      </a:lnTo>
                      <a:lnTo>
                        <a:pt x="583009" y="484350"/>
                      </a:lnTo>
                      <a:cubicBezTo>
                        <a:pt x="611060" y="515694"/>
                        <a:pt x="641317" y="547633"/>
                        <a:pt x="673598" y="579921"/>
                      </a:cubicBezTo>
                      <a:lnTo>
                        <a:pt x="763453" y="665350"/>
                      </a:lnTo>
                      <a:lnTo>
                        <a:pt x="762959" y="732005"/>
                      </a:lnTo>
                      <a:cubicBezTo>
                        <a:pt x="762556" y="801648"/>
                        <a:pt x="762243" y="874753"/>
                        <a:pt x="762032" y="950540"/>
                      </a:cubicBezTo>
                      <a:lnTo>
                        <a:pt x="761925" y="1027805"/>
                      </a:lnTo>
                      <a:lnTo>
                        <a:pt x="658390" y="941339"/>
                      </a:lnTo>
                      <a:cubicBezTo>
                        <a:pt x="571630" y="866292"/>
                        <a:pt x="489897" y="790293"/>
                        <a:pt x="414759" y="714819"/>
                      </a:cubicBezTo>
                      <a:lnTo>
                        <a:pt x="413474" y="713485"/>
                      </a:lnTo>
                      <a:lnTo>
                        <a:pt x="482791" y="797784"/>
                      </a:lnTo>
                      <a:cubicBezTo>
                        <a:pt x="538893" y="860472"/>
                        <a:pt x="603819" y="925538"/>
                        <a:pt x="676111" y="991026"/>
                      </a:cubicBezTo>
                      <a:lnTo>
                        <a:pt x="761874" y="1065125"/>
                      </a:lnTo>
                      <a:lnTo>
                        <a:pt x="761708" y="1185170"/>
                      </a:lnTo>
                      <a:cubicBezTo>
                        <a:pt x="761708" y="1265542"/>
                        <a:pt x="761820" y="1344012"/>
                        <a:pt x="762032" y="1419800"/>
                      </a:cubicBezTo>
                      <a:lnTo>
                        <a:pt x="762567" y="1545927"/>
                      </a:lnTo>
                      <a:lnTo>
                        <a:pt x="681613" y="1487126"/>
                      </a:lnTo>
                      <a:cubicBezTo>
                        <a:pt x="491117" y="1343803"/>
                        <a:pt x="314463" y="1190750"/>
                        <a:pt x="164186" y="1039804"/>
                      </a:cubicBezTo>
                      <a:lnTo>
                        <a:pt x="162902" y="1038470"/>
                      </a:lnTo>
                      <a:lnTo>
                        <a:pt x="232218" y="1122770"/>
                      </a:lnTo>
                      <a:cubicBezTo>
                        <a:pt x="344423" y="1248145"/>
                        <a:pt x="491919" y="1383032"/>
                        <a:pt x="663056" y="1511791"/>
                      </a:cubicBezTo>
                      <a:lnTo>
                        <a:pt x="762726" y="1583371"/>
                      </a:lnTo>
                      <a:lnTo>
                        <a:pt x="762959" y="1638335"/>
                      </a:lnTo>
                      <a:cubicBezTo>
                        <a:pt x="763764" y="1777620"/>
                        <a:pt x="764929" y="1903053"/>
                        <a:pt x="766369" y="2008394"/>
                      </a:cubicBezTo>
                      <a:lnTo>
                        <a:pt x="767403" y="2070843"/>
                      </a:lnTo>
                      <a:lnTo>
                        <a:pt x="648946" y="1995196"/>
                      </a:lnTo>
                      <a:cubicBezTo>
                        <a:pt x="600255" y="1962312"/>
                        <a:pt x="551977" y="1927892"/>
                        <a:pt x="504353" y="1892061"/>
                      </a:cubicBezTo>
                      <a:cubicBezTo>
                        <a:pt x="313857" y="1748738"/>
                        <a:pt x="142155" y="1589103"/>
                        <a:pt x="1194" y="1425775"/>
                      </a:cubicBezTo>
                      <a:lnTo>
                        <a:pt x="0" y="1424321"/>
                      </a:lnTo>
                      <a:lnTo>
                        <a:pt x="61412" y="1519127"/>
                      </a:lnTo>
                      <a:cubicBezTo>
                        <a:pt x="163546" y="1657889"/>
                        <a:pt x="305161" y="1800591"/>
                        <a:pt x="476298" y="1929350"/>
                      </a:cubicBezTo>
                      <a:cubicBezTo>
                        <a:pt x="561866" y="1993730"/>
                        <a:pt x="648739" y="2050052"/>
                        <a:pt x="734424" y="2097739"/>
                      </a:cubicBezTo>
                      <a:lnTo>
                        <a:pt x="768134" y="2114944"/>
                      </a:lnTo>
                      <a:lnTo>
                        <a:pt x="768724" y="2150555"/>
                      </a:lnTo>
                      <a:cubicBezTo>
                        <a:pt x="771263" y="2276085"/>
                        <a:pt x="774325" y="2349384"/>
                        <a:pt x="777620" y="2349384"/>
                      </a:cubicBezTo>
                      <a:cubicBezTo>
                        <a:pt x="780916" y="2349384"/>
                        <a:pt x="783977" y="2276085"/>
                        <a:pt x="786517" y="2150555"/>
                      </a:cubicBezTo>
                      <a:lnTo>
                        <a:pt x="787113" y="2114554"/>
                      </a:lnTo>
                      <a:lnTo>
                        <a:pt x="820059" y="2097739"/>
                      </a:lnTo>
                      <a:cubicBezTo>
                        <a:pt x="905744" y="2050052"/>
                        <a:pt x="992617" y="1993730"/>
                        <a:pt x="1078185" y="1929350"/>
                      </a:cubicBezTo>
                      <a:cubicBezTo>
                        <a:pt x="1249322" y="1800591"/>
                        <a:pt x="1390937" y="1657889"/>
                        <a:pt x="1493071" y="1519127"/>
                      </a:cubicBezTo>
                      <a:lnTo>
                        <a:pt x="1554483" y="1424321"/>
                      </a:lnTo>
                      <a:lnTo>
                        <a:pt x="1553289" y="1425775"/>
                      </a:lnTo>
                      <a:cubicBezTo>
                        <a:pt x="1412328" y="1589103"/>
                        <a:pt x="1240626" y="1748738"/>
                        <a:pt x="1050130" y="1892061"/>
                      </a:cubicBezTo>
                      <a:cubicBezTo>
                        <a:pt x="1002506" y="1927892"/>
                        <a:pt x="954228" y="1962312"/>
                        <a:pt x="905537" y="1995196"/>
                      </a:cubicBezTo>
                      <a:lnTo>
                        <a:pt x="787845" y="2070354"/>
                      </a:lnTo>
                      <a:lnTo>
                        <a:pt x="788872" y="2008394"/>
                      </a:lnTo>
                      <a:cubicBezTo>
                        <a:pt x="790311" y="1903053"/>
                        <a:pt x="791477" y="1777620"/>
                        <a:pt x="792282" y="1638335"/>
                      </a:cubicBezTo>
                      <a:lnTo>
                        <a:pt x="792517" y="1582825"/>
                      </a:lnTo>
                      <a:lnTo>
                        <a:pt x="891427" y="1511791"/>
                      </a:lnTo>
                      <a:cubicBezTo>
                        <a:pt x="1062564" y="1383032"/>
                        <a:pt x="1210060" y="1248145"/>
                        <a:pt x="1322265" y="1122770"/>
                      </a:cubicBezTo>
                      <a:lnTo>
                        <a:pt x="1391581" y="1038470"/>
                      </a:lnTo>
                      <a:lnTo>
                        <a:pt x="1390297" y="1039804"/>
                      </a:lnTo>
                      <a:cubicBezTo>
                        <a:pt x="1240020" y="1190750"/>
                        <a:pt x="1063366" y="1343803"/>
                        <a:pt x="872870" y="1487126"/>
                      </a:cubicBezTo>
                      <a:lnTo>
                        <a:pt x="792676" y="1545375"/>
                      </a:lnTo>
                      <a:lnTo>
                        <a:pt x="793209" y="1419800"/>
                      </a:lnTo>
                      <a:cubicBezTo>
                        <a:pt x="793421" y="1344012"/>
                        <a:pt x="793532" y="1265542"/>
                        <a:pt x="793532" y="1185170"/>
                      </a:cubicBezTo>
                      <a:lnTo>
                        <a:pt x="793366" y="1064472"/>
                      </a:lnTo>
                      <a:lnTo>
                        <a:pt x="878372" y="991026"/>
                      </a:lnTo>
                      <a:cubicBezTo>
                        <a:pt x="950664" y="925538"/>
                        <a:pt x="1015590" y="860472"/>
                        <a:pt x="1071692" y="797784"/>
                      </a:cubicBezTo>
                      <a:lnTo>
                        <a:pt x="1141009" y="713485"/>
                      </a:lnTo>
                      <a:lnTo>
                        <a:pt x="1139724" y="714819"/>
                      </a:lnTo>
                      <a:cubicBezTo>
                        <a:pt x="1064586" y="790293"/>
                        <a:pt x="982853" y="866292"/>
                        <a:pt x="896093" y="941339"/>
                      </a:cubicBezTo>
                      <a:lnTo>
                        <a:pt x="793315" y="1027173"/>
                      </a:lnTo>
                      <a:lnTo>
                        <a:pt x="793209" y="950540"/>
                      </a:lnTo>
                      <a:cubicBezTo>
                        <a:pt x="792997" y="874753"/>
                        <a:pt x="792684" y="801648"/>
                        <a:pt x="792282" y="732005"/>
                      </a:cubicBezTo>
                      <a:lnTo>
                        <a:pt x="791782" y="664636"/>
                      </a:lnTo>
                      <a:lnTo>
                        <a:pt x="880885" y="579921"/>
                      </a:lnTo>
                      <a:cubicBezTo>
                        <a:pt x="913166" y="547633"/>
                        <a:pt x="943423" y="515694"/>
                        <a:pt x="971474" y="484350"/>
                      </a:cubicBezTo>
                      <a:lnTo>
                        <a:pt x="1040791" y="400051"/>
                      </a:lnTo>
                      <a:lnTo>
                        <a:pt x="1039506" y="401384"/>
                      </a:lnTo>
                      <a:cubicBezTo>
                        <a:pt x="964368" y="476858"/>
                        <a:pt x="882635" y="552858"/>
                        <a:pt x="795875" y="627905"/>
                      </a:cubicBezTo>
                      <a:lnTo>
                        <a:pt x="791536" y="631529"/>
                      </a:lnTo>
                      <a:lnTo>
                        <a:pt x="790815" y="534247"/>
                      </a:lnTo>
                      <a:lnTo>
                        <a:pt x="789559" y="422852"/>
                      </a:lnTo>
                      <a:lnTo>
                        <a:pt x="804685" y="408470"/>
                      </a:lnTo>
                      <a:cubicBezTo>
                        <a:pt x="836966" y="376182"/>
                        <a:pt x="867223" y="344243"/>
                        <a:pt x="895274" y="312899"/>
                      </a:cubicBezTo>
                      <a:lnTo>
                        <a:pt x="964591" y="228600"/>
                      </a:lnTo>
                      <a:lnTo>
                        <a:pt x="963306" y="229933"/>
                      </a:lnTo>
                      <a:cubicBezTo>
                        <a:pt x="925737" y="267670"/>
                        <a:pt x="886519" y="305539"/>
                        <a:pt x="845848" y="343353"/>
                      </a:cubicBezTo>
                      <a:lnTo>
                        <a:pt x="789234" y="394101"/>
                      </a:lnTo>
                      <a:lnTo>
                        <a:pt x="788872" y="361946"/>
                      </a:lnTo>
                      <a:lnTo>
                        <a:pt x="786530" y="220582"/>
                      </a:lnTo>
                      <a:lnTo>
                        <a:pt x="825424" y="179548"/>
                      </a:lnTo>
                      <a:lnTo>
                        <a:pt x="894741" y="95249"/>
                      </a:lnTo>
                      <a:lnTo>
                        <a:pt x="893457" y="96583"/>
                      </a:lnTo>
                      <a:lnTo>
                        <a:pt x="786027" y="200320"/>
                      </a:lnTo>
                      <a:lnTo>
                        <a:pt x="783814" y="112446"/>
                      </a:lnTo>
                      <a:lnTo>
                        <a:pt x="782786" y="89089"/>
                      </a:lnTo>
                      <a:lnTo>
                        <a:pt x="787326" y="84299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D7897690-4281-4264-8A01-C3D7D6C68388}"/>
              </a:ext>
            </a:extLst>
          </p:cNvPr>
          <p:cNvGrpSpPr/>
          <p:nvPr/>
        </p:nvGrpSpPr>
        <p:grpSpPr>
          <a:xfrm>
            <a:off x="733425" y="1120094"/>
            <a:ext cx="2541706" cy="2308906"/>
            <a:chOff x="167595" y="299561"/>
            <a:chExt cx="4534400" cy="4119086"/>
          </a:xfrm>
        </p:grpSpPr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5142833F-9173-47A9-97D1-7E52CB79C28D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60AE5F5D-79A7-431F-A926-BF78855F7960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C4894073-A760-41B4-B20A-C2F2E361D0C2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6DE86139-4376-4ABE-9194-859BC2239E92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82E2278B-B6E9-4F83-91D4-64DBCEEF078B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59FA3C42-9FF4-4710-944D-917C8FB58CE7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台形 473">
                <a:extLst>
                  <a:ext uri="{FF2B5EF4-FFF2-40B4-BE49-F238E27FC236}">
                    <a16:creationId xmlns:a16="http://schemas.microsoft.com/office/drawing/2014/main" id="{39CDB563-AAF0-4B71-97D0-B03318D71F4E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B64EFADD-FE84-41AA-AEC6-D805794E9BD4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2F26B8F6-BB8A-4EA9-8023-3E637D9B7F31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楕円 3">
                <a:extLst>
                  <a:ext uri="{FF2B5EF4-FFF2-40B4-BE49-F238E27FC236}">
                    <a16:creationId xmlns:a16="http://schemas.microsoft.com/office/drawing/2014/main" id="{A2357754-08E8-4FC8-8A01-BD0C11F0F20F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楕円 3">
                <a:extLst>
                  <a:ext uri="{FF2B5EF4-FFF2-40B4-BE49-F238E27FC236}">
                    <a16:creationId xmlns:a16="http://schemas.microsoft.com/office/drawing/2014/main" id="{1D266618-E221-4D6E-8CEF-FCECEE9F4A27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1EB581D0-9AB6-4813-AE91-1438B255F873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BF1E82A8-DF13-4B79-A33E-71A13D47E226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62" name="四角形: 角を丸くする 461">
              <a:extLst>
                <a:ext uri="{FF2B5EF4-FFF2-40B4-BE49-F238E27FC236}">
                  <a16:creationId xmlns:a16="http://schemas.microsoft.com/office/drawing/2014/main" id="{DA2920BF-9C12-4F81-8E28-069AC85246E4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3" name="四角形: 角を丸くする 462">
              <a:extLst>
                <a:ext uri="{FF2B5EF4-FFF2-40B4-BE49-F238E27FC236}">
                  <a16:creationId xmlns:a16="http://schemas.microsoft.com/office/drawing/2014/main" id="{74FA05A3-C5C5-4896-BDA2-C07BEB5EACE1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4" name="四角形: 角を丸くする 463">
              <a:extLst>
                <a:ext uri="{FF2B5EF4-FFF2-40B4-BE49-F238E27FC236}">
                  <a16:creationId xmlns:a16="http://schemas.microsoft.com/office/drawing/2014/main" id="{78311E40-DDE9-4465-A390-25B728CA3BAD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80D14342-908F-42D0-B82A-09B01E4F0CA5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62D2F12D-ECFB-4895-82D1-A7ED72EF42AC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7" name="四角形: 角を丸くする 466">
              <a:extLst>
                <a:ext uri="{FF2B5EF4-FFF2-40B4-BE49-F238E27FC236}">
                  <a16:creationId xmlns:a16="http://schemas.microsoft.com/office/drawing/2014/main" id="{99EA3203-5529-4721-B73F-2E265CADD25C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四角形: 角を丸くする 467">
              <a:extLst>
                <a:ext uri="{FF2B5EF4-FFF2-40B4-BE49-F238E27FC236}">
                  <a16:creationId xmlns:a16="http://schemas.microsoft.com/office/drawing/2014/main" id="{19CEAB08-6649-478D-B5BD-A629857D832C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65E49252-A399-46E6-97DB-A221F23B845E}"/>
              </a:ext>
            </a:extLst>
          </p:cNvPr>
          <p:cNvGrpSpPr/>
          <p:nvPr/>
        </p:nvGrpSpPr>
        <p:grpSpPr>
          <a:xfrm>
            <a:off x="3788619" y="1435039"/>
            <a:ext cx="2327510" cy="1671782"/>
            <a:chOff x="1616117" y="3529423"/>
            <a:chExt cx="2027629" cy="1425391"/>
          </a:xfrm>
        </p:grpSpPr>
        <p:sp>
          <p:nvSpPr>
            <p:cNvPr id="482" name="楕円 63">
              <a:extLst>
                <a:ext uri="{FF2B5EF4-FFF2-40B4-BE49-F238E27FC236}">
                  <a16:creationId xmlns:a16="http://schemas.microsoft.com/office/drawing/2014/main" id="{D39AFC31-2699-4368-B281-3431A7BC2AFD}"/>
                </a:ext>
              </a:extLst>
            </p:cNvPr>
            <p:cNvSpPr/>
            <p:nvPr/>
          </p:nvSpPr>
          <p:spPr>
            <a:xfrm rot="10800000">
              <a:off x="2255177" y="4455424"/>
              <a:ext cx="749508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lgConfetti">
              <a:fgClr>
                <a:srgbClr val="4472C4"/>
              </a:fgClr>
              <a:bgClr>
                <a:srgbClr val="5B9BD5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3" name="楕円 63">
              <a:extLst>
                <a:ext uri="{FF2B5EF4-FFF2-40B4-BE49-F238E27FC236}">
                  <a16:creationId xmlns:a16="http://schemas.microsoft.com/office/drawing/2014/main" id="{1DE94CED-0BB8-49DA-8087-6072EEC3153E}"/>
                </a:ext>
              </a:extLst>
            </p:cNvPr>
            <p:cNvSpPr/>
            <p:nvPr/>
          </p:nvSpPr>
          <p:spPr>
            <a:xfrm rot="10800000">
              <a:off x="2255176" y="4455424"/>
              <a:ext cx="749508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50000">
                  <a:sysClr val="windowText" lastClr="000000">
                    <a:alpha val="20000"/>
                  </a:sysClr>
                </a:gs>
                <a:gs pos="10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4" name="楕円 63">
              <a:extLst>
                <a:ext uri="{FF2B5EF4-FFF2-40B4-BE49-F238E27FC236}">
                  <a16:creationId xmlns:a16="http://schemas.microsoft.com/office/drawing/2014/main" id="{95BC11F0-E440-4D26-A35D-6DB2D012365E}"/>
                </a:ext>
              </a:extLst>
            </p:cNvPr>
            <p:cNvSpPr/>
            <p:nvPr/>
          </p:nvSpPr>
          <p:spPr>
            <a:xfrm>
              <a:off x="1616117" y="3529423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lgConfetti">
              <a:fgClr>
                <a:srgbClr val="4472C4"/>
              </a:fgClr>
              <a:bgClr>
                <a:srgbClr val="5B9BD5">
                  <a:lumMod val="60000"/>
                  <a:lumOff val="4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5" name="楕円 63">
              <a:extLst>
                <a:ext uri="{FF2B5EF4-FFF2-40B4-BE49-F238E27FC236}">
                  <a16:creationId xmlns:a16="http://schemas.microsoft.com/office/drawing/2014/main" id="{EE215BEE-E073-46B1-A53A-3B340A2FBC0D}"/>
                </a:ext>
              </a:extLst>
            </p:cNvPr>
            <p:cNvSpPr/>
            <p:nvPr/>
          </p:nvSpPr>
          <p:spPr>
            <a:xfrm>
              <a:off x="1616117" y="3529423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002060">
                    <a:alpha val="80000"/>
                  </a:srgbClr>
                </a:gs>
                <a:gs pos="50000">
                  <a:srgbClr val="5B9BD5">
                    <a:lumMod val="75000"/>
                    <a:alpha val="0"/>
                  </a:srgbClr>
                </a:gs>
                <a:gs pos="80000">
                  <a:srgbClr val="002060">
                    <a:alpha val="80000"/>
                  </a:srgbClr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ED928DBC-0749-4046-9C08-8C1103BDF249}"/>
                </a:ext>
              </a:extLst>
            </p:cNvPr>
            <p:cNvSpPr/>
            <p:nvPr/>
          </p:nvSpPr>
          <p:spPr>
            <a:xfrm>
              <a:off x="1664175" y="3576639"/>
              <a:ext cx="1931514" cy="981218"/>
            </a:xfrm>
            <a:prstGeom prst="ellipse">
              <a:avLst/>
            </a:prstGeom>
            <a:gradFill flip="none" rotWithShape="1">
              <a:gsLst>
                <a:gs pos="20000">
                  <a:srgbClr val="002060"/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75124610-1676-4446-BF74-BF90B9489B81}"/>
                </a:ext>
              </a:extLst>
            </p:cNvPr>
            <p:cNvSpPr/>
            <p:nvPr/>
          </p:nvSpPr>
          <p:spPr>
            <a:xfrm>
              <a:off x="1921351" y="4402268"/>
              <a:ext cx="1417162" cy="167029"/>
            </a:xfrm>
            <a:custGeom>
              <a:avLst/>
              <a:gdLst>
                <a:gd name="connsiteX0" fmla="*/ 0 w 1441580"/>
                <a:gd name="connsiteY0" fmla="*/ 0 h 167029"/>
                <a:gd name="connsiteX1" fmla="*/ 139111 w 1441580"/>
                <a:gd name="connsiteY1" fmla="*/ 57453 h 167029"/>
                <a:gd name="connsiteX2" fmla="*/ 720790 w 1441580"/>
                <a:gd name="connsiteY2" fmla="*/ 146393 h 167029"/>
                <a:gd name="connsiteX3" fmla="*/ 1302470 w 1441580"/>
                <a:gd name="connsiteY3" fmla="*/ 57453 h 167029"/>
                <a:gd name="connsiteX4" fmla="*/ 1441580 w 1441580"/>
                <a:gd name="connsiteY4" fmla="*/ 0 h 167029"/>
                <a:gd name="connsiteX5" fmla="*/ 1403684 w 1441580"/>
                <a:gd name="connsiteY5" fmla="*/ 23333 h 167029"/>
                <a:gd name="connsiteX6" fmla="*/ 720790 w 1441580"/>
                <a:gd name="connsiteY6" fmla="*/ 167029 h 167029"/>
                <a:gd name="connsiteX7" fmla="*/ 37897 w 1441580"/>
                <a:gd name="connsiteY7" fmla="*/ 23333 h 16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580" h="167029">
                  <a:moveTo>
                    <a:pt x="0" y="0"/>
                  </a:moveTo>
                  <a:lnTo>
                    <a:pt x="139111" y="57453"/>
                  </a:lnTo>
                  <a:cubicBezTo>
                    <a:pt x="305155" y="113605"/>
                    <a:pt x="505323" y="146393"/>
                    <a:pt x="720790" y="146393"/>
                  </a:cubicBezTo>
                  <a:cubicBezTo>
                    <a:pt x="936257" y="146393"/>
                    <a:pt x="1136426" y="113605"/>
                    <a:pt x="1302470" y="57453"/>
                  </a:cubicBezTo>
                  <a:lnTo>
                    <a:pt x="1441580" y="0"/>
                  </a:lnTo>
                  <a:lnTo>
                    <a:pt x="1403684" y="23333"/>
                  </a:lnTo>
                  <a:cubicBezTo>
                    <a:pt x="1228916" y="112116"/>
                    <a:pt x="987477" y="167029"/>
                    <a:pt x="720790" y="167029"/>
                  </a:cubicBezTo>
                  <a:cubicBezTo>
                    <a:pt x="454104" y="167029"/>
                    <a:pt x="212664" y="112116"/>
                    <a:pt x="37897" y="23333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864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</Words>
  <Application>Microsoft Office PowerPoint</Application>
  <PresentationFormat>A4 210 x 297 mm</PresentationFormat>
  <Paragraphs>37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pptxf97_岐阜県をイメージするイラスト</dc:title>
  <dc:subject>pptxf97_岐阜県をイメージするイラスト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2021-01-17T06:23:08Z</dcterms:modified>
  <cp:category/>
  <cp:version>1</cp:version>
</cp:coreProperties>
</file>